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07" r:id="rId2"/>
    <p:sldId id="3308" r:id="rId3"/>
    <p:sldId id="3309" r:id="rId4"/>
    <p:sldId id="256" r:id="rId5"/>
    <p:sldId id="3310" r:id="rId6"/>
    <p:sldId id="257" r:id="rId7"/>
    <p:sldId id="3311" r:id="rId8"/>
    <p:sldId id="258" r:id="rId9"/>
    <p:sldId id="3312" r:id="rId10"/>
    <p:sldId id="3313" r:id="rId11"/>
    <p:sldId id="3314" r:id="rId12"/>
    <p:sldId id="3315" r:id="rId13"/>
    <p:sldId id="3316" r:id="rId14"/>
    <p:sldId id="3317" r:id="rId15"/>
    <p:sldId id="3318" r:id="rId16"/>
    <p:sldId id="3325" r:id="rId17"/>
    <p:sldId id="259" r:id="rId18"/>
    <p:sldId id="3329" r:id="rId19"/>
    <p:sldId id="3330" r:id="rId20"/>
    <p:sldId id="2363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2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320" y="224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C44AB8-5C11-6048-BC88-70EC5A956CB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160251-FA86-884A-AE2E-1A132A26FFC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5" name="Text Box 1">
            <a:extLst>
              <a:ext uri="{FF2B5EF4-FFF2-40B4-BE49-F238E27FC236}">
                <a16:creationId xmlns:a16="http://schemas.microsoft.com/office/drawing/2014/main" id="{7AC52A03-F290-A74C-A378-D0FA905E02E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059CE677-217B-E04A-B191-7DF36D3341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16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7178E1-EAF4-3840-89EA-F530EF49A37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6917E0-2847-3140-8EA0-D04CD85DE1C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169" name="Text Box 1">
            <a:extLst>
              <a:ext uri="{FF2B5EF4-FFF2-40B4-BE49-F238E27FC236}">
                <a16:creationId xmlns:a16="http://schemas.microsoft.com/office/drawing/2014/main" id="{5F0E8E37-F212-BF41-AA27-3A00FD3C03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9AAAFC3B-C1A0-1444-A7FF-5C2727228C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229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FD7585-C1B9-8440-A453-AF317DA381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E12492-F342-484F-ACAB-A997BB41BC9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3" name="Text Box 1">
            <a:extLst>
              <a:ext uri="{FF2B5EF4-FFF2-40B4-BE49-F238E27FC236}">
                <a16:creationId xmlns:a16="http://schemas.microsoft.com/office/drawing/2014/main" id="{42C9F888-FCA0-A74E-99FB-46DA77F881B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B40A0EBC-9755-DB4C-AB63-7A2099DB24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0211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8C3A322-430E-5441-A843-B9D5DBB7057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D46A69-78E1-EC42-9416-7EDBE5E4C6A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193" name="Text Box 1">
            <a:extLst>
              <a:ext uri="{FF2B5EF4-FFF2-40B4-BE49-F238E27FC236}">
                <a16:creationId xmlns:a16="http://schemas.microsoft.com/office/drawing/2014/main" id="{85F41C9D-7C1B-384F-9BB3-7280B7665AB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8DEED2F5-3782-204D-9C46-148A6F125BA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06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F9899C-77BF-AC4C-86B9-67E0168B339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CAA0E6-2FC8-7D40-8D91-534B6BE85D0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241" name="Text Box 1">
            <a:extLst>
              <a:ext uri="{FF2B5EF4-FFF2-40B4-BE49-F238E27FC236}">
                <a16:creationId xmlns:a16="http://schemas.microsoft.com/office/drawing/2014/main" id="{82492AD1-3508-BE40-98AF-AFBED731DC8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3167A4F2-2128-C64E-BDDA-209E56DA56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793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BD35B7-DAF1-5B4D-94FA-36B61FD74AC4}" type="slidenum">
              <a:rPr lang="en-US" altLang="x-none"/>
              <a:pPr/>
              <a:t>20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15390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90604" y="885179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8053739" y="612372"/>
            <a:ext cx="827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TRADITIONAL SCRUM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3F3FF-B79E-BE40-B783-ADB5618202D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F26FF-969D-0749-B4A6-F8E2C39A8CCD}"/>
              </a:ext>
            </a:extLst>
          </p:cNvPr>
          <p:cNvSpPr/>
          <p:nvPr/>
        </p:nvSpPr>
        <p:spPr>
          <a:xfrm>
            <a:off x="3062513" y="3282036"/>
            <a:ext cx="1188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E11BB8-5BF6-9F40-AF91-F61BCA2109FA}"/>
              </a:ext>
            </a:extLst>
          </p:cNvPr>
          <p:cNvSpPr/>
          <p:nvPr/>
        </p:nvSpPr>
        <p:spPr>
          <a:xfrm>
            <a:off x="4385128" y="3282036"/>
            <a:ext cx="1188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58E52-E67A-D74A-BFF7-1E21CB5B8BC9}"/>
              </a:ext>
            </a:extLst>
          </p:cNvPr>
          <p:cNvSpPr/>
          <p:nvPr/>
        </p:nvSpPr>
        <p:spPr>
          <a:xfrm>
            <a:off x="5707743" y="3282036"/>
            <a:ext cx="1188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1D1C1B-B14C-0144-B658-69DC7FDB8596}"/>
              </a:ext>
            </a:extLst>
          </p:cNvPr>
          <p:cNvSpPr/>
          <p:nvPr/>
        </p:nvSpPr>
        <p:spPr>
          <a:xfrm>
            <a:off x="7030358" y="3282036"/>
            <a:ext cx="1188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45BD3F-43E2-4C45-9836-C1D8476B80A0}"/>
              </a:ext>
            </a:extLst>
          </p:cNvPr>
          <p:cNvSpPr/>
          <p:nvPr/>
        </p:nvSpPr>
        <p:spPr>
          <a:xfrm>
            <a:off x="3059734" y="4310737"/>
            <a:ext cx="1188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25E73-53CB-7947-BD66-09461794E78C}"/>
              </a:ext>
            </a:extLst>
          </p:cNvPr>
          <p:cNvSpPr/>
          <p:nvPr/>
        </p:nvSpPr>
        <p:spPr>
          <a:xfrm>
            <a:off x="4382349" y="4310737"/>
            <a:ext cx="1188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60966-FF87-9C46-8E3C-00EF69CD774E}"/>
              </a:ext>
            </a:extLst>
          </p:cNvPr>
          <p:cNvSpPr/>
          <p:nvPr/>
        </p:nvSpPr>
        <p:spPr>
          <a:xfrm>
            <a:off x="5704964" y="4310737"/>
            <a:ext cx="1188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3609-D8B6-2B44-AB1F-885966426D9F}"/>
              </a:ext>
            </a:extLst>
          </p:cNvPr>
          <p:cNvSpPr/>
          <p:nvPr/>
        </p:nvSpPr>
        <p:spPr>
          <a:xfrm>
            <a:off x="7027579" y="4310737"/>
            <a:ext cx="118872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0B4A4-CB05-4149-9C4F-3E49413B3624}"/>
              </a:ext>
            </a:extLst>
          </p:cNvPr>
          <p:cNvSpPr/>
          <p:nvPr/>
        </p:nvSpPr>
        <p:spPr>
          <a:xfrm>
            <a:off x="3059734" y="5339438"/>
            <a:ext cx="2511335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8C03AE-2B79-5246-9474-027A26F444FD}"/>
              </a:ext>
            </a:extLst>
          </p:cNvPr>
          <p:cNvSpPr/>
          <p:nvPr/>
        </p:nvSpPr>
        <p:spPr>
          <a:xfrm>
            <a:off x="5704964" y="5339438"/>
            <a:ext cx="2511335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E74CD-EFFA-CC44-AE4D-311BDDBC6DA5}"/>
              </a:ext>
            </a:extLst>
          </p:cNvPr>
          <p:cNvSpPr/>
          <p:nvPr/>
        </p:nvSpPr>
        <p:spPr>
          <a:xfrm>
            <a:off x="3059734" y="6368139"/>
            <a:ext cx="5156565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EA910A-73AD-0F4F-9928-23B295BEB747}"/>
              </a:ext>
            </a:extLst>
          </p:cNvPr>
          <p:cNvSpPr/>
          <p:nvPr/>
        </p:nvSpPr>
        <p:spPr>
          <a:xfrm>
            <a:off x="5704964" y="7396840"/>
            <a:ext cx="2511335" cy="1943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A22C5F-04CD-3E48-A71E-144199F5F994}"/>
              </a:ext>
            </a:extLst>
          </p:cNvPr>
          <p:cNvSpPr/>
          <p:nvPr/>
        </p:nvSpPr>
        <p:spPr>
          <a:xfrm>
            <a:off x="3059733" y="7396840"/>
            <a:ext cx="2511335" cy="1943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CAEC5-F841-0F4D-9B45-531E7744B1FB}"/>
              </a:ext>
            </a:extLst>
          </p:cNvPr>
          <p:cNvSpPr/>
          <p:nvPr/>
        </p:nvSpPr>
        <p:spPr>
          <a:xfrm>
            <a:off x="3059733" y="9454242"/>
            <a:ext cx="5156565" cy="1943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21D501-49BB-5D43-9728-A2856E516394}"/>
              </a:ext>
            </a:extLst>
          </p:cNvPr>
          <p:cNvSpPr/>
          <p:nvPr/>
        </p:nvSpPr>
        <p:spPr>
          <a:xfrm>
            <a:off x="8385614" y="10383982"/>
            <a:ext cx="1981200" cy="140161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8DCDBF-2CFA-034D-885A-C892F67F7D6F}"/>
              </a:ext>
            </a:extLst>
          </p:cNvPr>
          <p:cNvSpPr/>
          <p:nvPr/>
        </p:nvSpPr>
        <p:spPr>
          <a:xfrm>
            <a:off x="10536131" y="10730078"/>
            <a:ext cx="875699" cy="673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2A094D-1464-A640-BA58-0352F5FD2CA5}"/>
              </a:ext>
            </a:extLst>
          </p:cNvPr>
          <p:cNvSpPr/>
          <p:nvPr/>
        </p:nvSpPr>
        <p:spPr>
          <a:xfrm>
            <a:off x="11510467" y="10730078"/>
            <a:ext cx="875699" cy="673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E1FDD9-25C5-4C48-B54A-252CFCF01D2C}"/>
              </a:ext>
            </a:extLst>
          </p:cNvPr>
          <p:cNvSpPr/>
          <p:nvPr/>
        </p:nvSpPr>
        <p:spPr>
          <a:xfrm>
            <a:off x="12484802" y="10730078"/>
            <a:ext cx="875699" cy="673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7D9475-AB8D-7943-8223-1DC2FCE9D8B8}"/>
              </a:ext>
            </a:extLst>
          </p:cNvPr>
          <p:cNvSpPr/>
          <p:nvPr/>
        </p:nvSpPr>
        <p:spPr>
          <a:xfrm>
            <a:off x="13459138" y="10730078"/>
            <a:ext cx="875699" cy="673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020A8C0-81B5-F540-8E31-EDADAE017266}"/>
              </a:ext>
            </a:extLst>
          </p:cNvPr>
          <p:cNvSpPr/>
          <p:nvPr/>
        </p:nvSpPr>
        <p:spPr>
          <a:xfrm>
            <a:off x="14711052" y="10383982"/>
            <a:ext cx="4964820" cy="140161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D118EA-84E2-EF45-9741-3F2646DE6D09}"/>
              </a:ext>
            </a:extLst>
          </p:cNvPr>
          <p:cNvSpPr/>
          <p:nvPr/>
        </p:nvSpPr>
        <p:spPr>
          <a:xfrm>
            <a:off x="20052087" y="10730078"/>
            <a:ext cx="2586630" cy="673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1DDCCF01-8FCC-494B-8FA6-015E33764398}"/>
              </a:ext>
            </a:extLst>
          </p:cNvPr>
          <p:cNvSpPr/>
          <p:nvPr/>
        </p:nvSpPr>
        <p:spPr>
          <a:xfrm flipH="1">
            <a:off x="14611484" y="6971957"/>
            <a:ext cx="4745736" cy="4749800"/>
          </a:xfrm>
          <a:prstGeom prst="circularArrow">
            <a:avLst>
              <a:gd name="adj1" fmla="val 14005"/>
              <a:gd name="adj2" fmla="val 1142319"/>
              <a:gd name="adj3" fmla="val 772832"/>
              <a:gd name="adj4" fmla="val 6321353"/>
              <a:gd name="adj5" fmla="val 125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1" name="Circular Arrow 30">
            <a:extLst>
              <a:ext uri="{FF2B5EF4-FFF2-40B4-BE49-F238E27FC236}">
                <a16:creationId xmlns:a16="http://schemas.microsoft.com/office/drawing/2014/main" id="{EB002F05-DD01-F344-A8B5-6455D53F2051}"/>
              </a:ext>
            </a:extLst>
          </p:cNvPr>
          <p:cNvSpPr/>
          <p:nvPr/>
        </p:nvSpPr>
        <p:spPr>
          <a:xfrm>
            <a:off x="15015852" y="5339438"/>
            <a:ext cx="2771138" cy="2773512"/>
          </a:xfrm>
          <a:prstGeom prst="circularArrow">
            <a:avLst>
              <a:gd name="adj1" fmla="val 12363"/>
              <a:gd name="adj2" fmla="val 1142319"/>
              <a:gd name="adj3" fmla="val 19549816"/>
              <a:gd name="adj4" fmla="val 6934449"/>
              <a:gd name="adj5" fmla="val 125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3633F9-8421-1846-9E08-586657ED5680}"/>
              </a:ext>
            </a:extLst>
          </p:cNvPr>
          <p:cNvSpPr txBox="1"/>
          <p:nvPr/>
        </p:nvSpPr>
        <p:spPr>
          <a:xfrm>
            <a:off x="3507467" y="11767457"/>
            <a:ext cx="426110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BACKLOG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F0BCDF-3FE6-FC48-9860-750DC857C167}"/>
              </a:ext>
            </a:extLst>
          </p:cNvPr>
          <p:cNvSpPr txBox="1"/>
          <p:nvPr/>
        </p:nvSpPr>
        <p:spPr>
          <a:xfrm>
            <a:off x="10894719" y="11767457"/>
            <a:ext cx="30844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 SCOPE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8D0C3A-0BD4-254C-8B99-859CA03C4837}"/>
              </a:ext>
            </a:extLst>
          </p:cNvPr>
          <p:cNvSpPr txBox="1"/>
          <p:nvPr/>
        </p:nvSpPr>
        <p:spPr>
          <a:xfrm>
            <a:off x="16025515" y="11767457"/>
            <a:ext cx="233589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ITERATION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F81D18-16E2-934F-84F6-A023189CAC65}"/>
              </a:ext>
            </a:extLst>
          </p:cNvPr>
          <p:cNvSpPr txBox="1"/>
          <p:nvPr/>
        </p:nvSpPr>
        <p:spPr>
          <a:xfrm>
            <a:off x="20027574" y="11767457"/>
            <a:ext cx="2635658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RELEASABLE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SOFTWARE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7E0458-41ED-F34A-B4F2-7190DAC7B026}"/>
              </a:ext>
            </a:extLst>
          </p:cNvPr>
          <p:cNvSpPr txBox="1"/>
          <p:nvPr/>
        </p:nvSpPr>
        <p:spPr>
          <a:xfrm>
            <a:off x="16167462" y="9054469"/>
            <a:ext cx="163378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233F52-E9EA-CC47-BD36-1B027840B89C}"/>
              </a:ext>
            </a:extLst>
          </p:cNvPr>
          <p:cNvSpPr txBox="1"/>
          <p:nvPr/>
        </p:nvSpPr>
        <p:spPr>
          <a:xfrm>
            <a:off x="17786990" y="6216214"/>
            <a:ext cx="213391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STANDUP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9A1D94FC-6C1D-764C-834F-88B429452679}"/>
              </a:ext>
            </a:extLst>
          </p:cNvPr>
          <p:cNvSpPr txBox="1">
            <a:spLocks/>
          </p:cNvSpPr>
          <p:nvPr/>
        </p:nvSpPr>
        <p:spPr>
          <a:xfrm>
            <a:off x="16160249" y="9541708"/>
            <a:ext cx="1648208" cy="494494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1-4 Weeks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C935812E-AD30-174B-B14E-6E311E9A8D30}"/>
              </a:ext>
            </a:extLst>
          </p:cNvPr>
          <p:cNvSpPr txBox="1">
            <a:spLocks/>
          </p:cNvSpPr>
          <p:nvPr/>
        </p:nvSpPr>
        <p:spPr>
          <a:xfrm>
            <a:off x="18422806" y="6703453"/>
            <a:ext cx="857927" cy="494494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Daily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0D7B4A-B2EC-104C-856F-535C19D1E9EA}"/>
              </a:ext>
            </a:extLst>
          </p:cNvPr>
          <p:cNvSpPr txBox="1"/>
          <p:nvPr/>
        </p:nvSpPr>
        <p:spPr>
          <a:xfrm rot="16200000">
            <a:off x="1405726" y="7022808"/>
            <a:ext cx="206018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PRIORITY</a:t>
            </a:r>
          </a:p>
        </p:txBody>
      </p:sp>
    </p:spTree>
    <p:extLst>
      <p:ext uri="{BB962C8B-B14F-4D97-AF65-F5344CB8AC3E}">
        <p14:creationId xmlns:p14="http://schemas.microsoft.com/office/powerpoint/2010/main" val="18793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65666F-C1E7-FC4A-88CB-4E972E0C7CCB}"/>
              </a:ext>
            </a:extLst>
          </p:cNvPr>
          <p:cNvSpPr/>
          <p:nvPr/>
        </p:nvSpPr>
        <p:spPr>
          <a:xfrm>
            <a:off x="2671763" y="6599240"/>
            <a:ext cx="2800350" cy="101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46885A-EC80-0344-8AE8-6188733B89CC}"/>
              </a:ext>
            </a:extLst>
          </p:cNvPr>
          <p:cNvSpPr/>
          <p:nvPr/>
        </p:nvSpPr>
        <p:spPr>
          <a:xfrm>
            <a:off x="2185988" y="7756527"/>
            <a:ext cx="2800350" cy="101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4043D-7428-CB41-A896-A88E396CA9E6}"/>
              </a:ext>
            </a:extLst>
          </p:cNvPr>
          <p:cNvSpPr/>
          <p:nvPr/>
        </p:nvSpPr>
        <p:spPr>
          <a:xfrm>
            <a:off x="2185988" y="8913814"/>
            <a:ext cx="2800350" cy="101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D6FE6-5FD6-AC41-BBA7-3F4F2E800A84}"/>
              </a:ext>
            </a:extLst>
          </p:cNvPr>
          <p:cNvSpPr/>
          <p:nvPr/>
        </p:nvSpPr>
        <p:spPr>
          <a:xfrm>
            <a:off x="2185988" y="10071101"/>
            <a:ext cx="2800350" cy="101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79124C2-63C0-1942-8B78-B7B24FBAFEA1}"/>
              </a:ext>
            </a:extLst>
          </p:cNvPr>
          <p:cNvSpPr/>
          <p:nvPr/>
        </p:nvSpPr>
        <p:spPr>
          <a:xfrm rot="5400000" flipV="1">
            <a:off x="8056686" y="7947438"/>
            <a:ext cx="2328862" cy="1800225"/>
          </a:xfrm>
          <a:prstGeom prst="parallelogram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AAF8B05-3C78-384B-9847-A5043B56686C}"/>
              </a:ext>
            </a:extLst>
          </p:cNvPr>
          <p:cNvSpPr/>
          <p:nvPr/>
        </p:nvSpPr>
        <p:spPr>
          <a:xfrm rot="5400000" flipV="1">
            <a:off x="8542461" y="7947440"/>
            <a:ext cx="2328862" cy="1800225"/>
          </a:xfrm>
          <a:prstGeom prst="parallelogram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CCC704F-7735-6D42-8A11-75291A2DD628}"/>
              </a:ext>
            </a:extLst>
          </p:cNvPr>
          <p:cNvSpPr/>
          <p:nvPr/>
        </p:nvSpPr>
        <p:spPr>
          <a:xfrm rot="5400000" flipV="1">
            <a:off x="9028237" y="7947442"/>
            <a:ext cx="2328862" cy="1800225"/>
          </a:xfrm>
          <a:prstGeom prst="parallelogram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3943BFC6-0B6C-484F-944F-BBAD05BEEDDD}"/>
              </a:ext>
            </a:extLst>
          </p:cNvPr>
          <p:cNvSpPr/>
          <p:nvPr/>
        </p:nvSpPr>
        <p:spPr>
          <a:xfrm rot="5400000" flipV="1">
            <a:off x="9514013" y="7947444"/>
            <a:ext cx="2328862" cy="1800225"/>
          </a:xfrm>
          <a:prstGeom prst="parallelogram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Circular Arrow 11">
            <a:extLst>
              <a:ext uri="{FF2B5EF4-FFF2-40B4-BE49-F238E27FC236}">
                <a16:creationId xmlns:a16="http://schemas.microsoft.com/office/drawing/2014/main" id="{4A5C5345-965B-0447-9AE6-0FE2E74E6046}"/>
              </a:ext>
            </a:extLst>
          </p:cNvPr>
          <p:cNvSpPr/>
          <p:nvPr/>
        </p:nvSpPr>
        <p:spPr>
          <a:xfrm>
            <a:off x="12345564" y="2949364"/>
            <a:ext cx="3512392" cy="3514728"/>
          </a:xfrm>
          <a:prstGeom prst="circularArrow">
            <a:avLst>
              <a:gd name="adj1" fmla="val 12954"/>
              <a:gd name="adj2" fmla="val 1142319"/>
              <a:gd name="adj3" fmla="val 21015649"/>
              <a:gd name="adj4" fmla="val 5635322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E17C875-3BC2-1E43-8F99-032EBC3E4A9B}"/>
              </a:ext>
            </a:extLst>
          </p:cNvPr>
          <p:cNvSpPr/>
          <p:nvPr/>
        </p:nvSpPr>
        <p:spPr>
          <a:xfrm>
            <a:off x="15913394" y="8419141"/>
            <a:ext cx="1860255" cy="9929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7BADC-C773-A849-80D9-15311FE0C345}"/>
              </a:ext>
            </a:extLst>
          </p:cNvPr>
          <p:cNvSpPr/>
          <p:nvPr/>
        </p:nvSpPr>
        <p:spPr>
          <a:xfrm>
            <a:off x="12372974" y="8664370"/>
            <a:ext cx="2526784" cy="498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4758E889-4779-E349-AB5D-0B0EC85344E9}"/>
              </a:ext>
            </a:extLst>
          </p:cNvPr>
          <p:cNvSpPr/>
          <p:nvPr/>
        </p:nvSpPr>
        <p:spPr>
          <a:xfrm flipH="1">
            <a:off x="12924472" y="5149642"/>
            <a:ext cx="4297680" cy="4300537"/>
          </a:xfrm>
          <a:prstGeom prst="circularArrow">
            <a:avLst>
              <a:gd name="adj1" fmla="val 11769"/>
              <a:gd name="adj2" fmla="val 1142319"/>
              <a:gd name="adj3" fmla="val 2574679"/>
              <a:gd name="adj4" fmla="val 5343421"/>
              <a:gd name="adj5" fmla="val 125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5" name="Freeform 994">
            <a:extLst>
              <a:ext uri="{FF2B5EF4-FFF2-40B4-BE49-F238E27FC236}">
                <a16:creationId xmlns:a16="http://schemas.microsoft.com/office/drawing/2014/main" id="{2AFF9164-DD4B-984E-8E5B-ECF7966A49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93015" y="7794989"/>
            <a:ext cx="2224088" cy="2237650"/>
          </a:xfrm>
          <a:custGeom>
            <a:avLst/>
            <a:gdLst>
              <a:gd name="T0" fmla="*/ 24662795 w 286977"/>
              <a:gd name="T1" fmla="*/ 25079021 h 288566"/>
              <a:gd name="T2" fmla="*/ 26794007 w 286977"/>
              <a:gd name="T3" fmla="*/ 25977064 h 288566"/>
              <a:gd name="T4" fmla="*/ 16777860 w 286977"/>
              <a:gd name="T5" fmla="*/ 20545823 h 288566"/>
              <a:gd name="T6" fmla="*/ 32974112 w 286977"/>
              <a:gd name="T7" fmla="*/ 20545823 h 288566"/>
              <a:gd name="T8" fmla="*/ 27561192 w 286977"/>
              <a:gd name="T9" fmla="*/ 27345730 h 288566"/>
              <a:gd name="T10" fmla="*/ 24875921 w 286977"/>
              <a:gd name="T11" fmla="*/ 26105363 h 288566"/>
              <a:gd name="T12" fmla="*/ 21935044 w 286977"/>
              <a:gd name="T13" fmla="*/ 26918053 h 288566"/>
              <a:gd name="T14" fmla="*/ 3855496 w 286977"/>
              <a:gd name="T15" fmla="*/ 20211137 h 288566"/>
              <a:gd name="T16" fmla="*/ 6340060 w 286977"/>
              <a:gd name="T17" fmla="*/ 32043937 h 288566"/>
              <a:gd name="T18" fmla="*/ 7368300 w 286977"/>
              <a:gd name="T19" fmla="*/ 22011729 h 288566"/>
              <a:gd name="T20" fmla="*/ 9938784 w 286977"/>
              <a:gd name="T21" fmla="*/ 32043937 h 288566"/>
              <a:gd name="T22" fmla="*/ 6792751 w 286977"/>
              <a:gd name="T23" fmla="*/ 16235614 h 288566"/>
              <a:gd name="T24" fmla="*/ 6792751 w 286977"/>
              <a:gd name="T25" fmla="*/ 17701475 h 288566"/>
              <a:gd name="T26" fmla="*/ 6792751 w 286977"/>
              <a:gd name="T27" fmla="*/ 16235614 h 288566"/>
              <a:gd name="T28" fmla="*/ 7289268 w 286977"/>
              <a:gd name="T29" fmla="*/ 14356487 h 288566"/>
              <a:gd name="T30" fmla="*/ 6206120 w 286977"/>
              <a:gd name="T31" fmla="*/ 13584002 h 288566"/>
              <a:gd name="T32" fmla="*/ 7289268 w 286977"/>
              <a:gd name="T33" fmla="*/ 10488649 h 288566"/>
              <a:gd name="T34" fmla="*/ 6206120 w 286977"/>
              <a:gd name="T35" fmla="*/ 11322912 h 288566"/>
              <a:gd name="T36" fmla="*/ 24705579 w 286977"/>
              <a:gd name="T37" fmla="*/ 6689841 h 288566"/>
              <a:gd name="T38" fmla="*/ 26623489 w 286977"/>
              <a:gd name="T39" fmla="*/ 11180325 h 288566"/>
              <a:gd name="T40" fmla="*/ 28498872 w 286977"/>
              <a:gd name="T41" fmla="*/ 6689841 h 288566"/>
              <a:gd name="T42" fmla="*/ 20272728 w 286977"/>
              <a:gd name="T43" fmla="*/ 19476888 h 288566"/>
              <a:gd name="T44" fmla="*/ 29521792 w 286977"/>
              <a:gd name="T45" fmla="*/ 6689841 h 288566"/>
              <a:gd name="T46" fmla="*/ 29053049 w 286977"/>
              <a:gd name="T47" fmla="*/ 13575171 h 288566"/>
              <a:gd name="T48" fmla="*/ 24449853 w 286977"/>
              <a:gd name="T49" fmla="*/ 13489559 h 288566"/>
              <a:gd name="T50" fmla="*/ 23682554 w 286977"/>
              <a:gd name="T51" fmla="*/ 6689841 h 288566"/>
              <a:gd name="T52" fmla="*/ 33485564 w 286977"/>
              <a:gd name="T53" fmla="*/ 5663504 h 288566"/>
              <a:gd name="T54" fmla="*/ 33485564 w 286977"/>
              <a:gd name="T55" fmla="*/ 34316405 h 288566"/>
              <a:gd name="T56" fmla="*/ 15797339 w 286977"/>
              <a:gd name="T57" fmla="*/ 19989873 h 288566"/>
              <a:gd name="T58" fmla="*/ 19207283 w 286977"/>
              <a:gd name="T59" fmla="*/ 6133928 h 288566"/>
              <a:gd name="T60" fmla="*/ 11695046 w 286977"/>
              <a:gd name="T61" fmla="*/ 7134982 h 288566"/>
              <a:gd name="T62" fmla="*/ 6896909 w 286977"/>
              <a:gd name="T63" fmla="*/ 8506828 h 288566"/>
              <a:gd name="T64" fmla="*/ 1028218 w 286977"/>
              <a:gd name="T65" fmla="*/ 10436146 h 288566"/>
              <a:gd name="T66" fmla="*/ 2784720 w 286977"/>
              <a:gd name="T67" fmla="*/ 19825268 h 288566"/>
              <a:gd name="T68" fmla="*/ 3855496 w 286977"/>
              <a:gd name="T69" fmla="*/ 10993454 h 288566"/>
              <a:gd name="T70" fmla="*/ 9938784 w 286977"/>
              <a:gd name="T71" fmla="*/ 12622603 h 288566"/>
              <a:gd name="T72" fmla="*/ 17735621 w 286977"/>
              <a:gd name="T73" fmla="*/ 3233474 h 288566"/>
              <a:gd name="T74" fmla="*/ 16862711 w 286977"/>
              <a:gd name="T75" fmla="*/ 1315047 h 288566"/>
              <a:gd name="T76" fmla="*/ 18249428 w 286977"/>
              <a:gd name="T77" fmla="*/ 4562625 h 288566"/>
              <a:gd name="T78" fmla="*/ 10966913 w 286977"/>
              <a:gd name="T79" fmla="*/ 32043937 h 288566"/>
              <a:gd name="T80" fmla="*/ 5097739 w 286977"/>
              <a:gd name="T81" fmla="*/ 34316269 h 288566"/>
              <a:gd name="T82" fmla="*/ 1884871 w 286977"/>
              <a:gd name="T83" fmla="*/ 21754539 h 288566"/>
              <a:gd name="T84" fmla="*/ 3298491 w 286977"/>
              <a:gd name="T85" fmla="*/ 7134982 h 288566"/>
              <a:gd name="T86" fmla="*/ 15507747 w 286977"/>
              <a:gd name="T87" fmla="*/ 1861725 h 288566"/>
              <a:gd name="T88" fmla="*/ 4835737 w 286977"/>
              <a:gd name="T89" fmla="*/ 2977282 h 288566"/>
              <a:gd name="T90" fmla="*/ 6770417 w 286977"/>
              <a:gd name="T91" fmla="*/ 1035614 h 288566"/>
              <a:gd name="T92" fmla="*/ 6770417 w 286977"/>
              <a:gd name="T93" fmla="*/ 5998035 h 28856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86977" h="288566">
                <a:moveTo>
                  <a:pt x="193794" y="172770"/>
                </a:moveTo>
                <a:lnTo>
                  <a:pt x="193794" y="218441"/>
                </a:lnTo>
                <a:lnTo>
                  <a:pt x="208185" y="210889"/>
                </a:lnTo>
                <a:cubicBezTo>
                  <a:pt x="208545" y="210530"/>
                  <a:pt x="209264" y="210170"/>
                  <a:pt x="209984" y="210170"/>
                </a:cubicBezTo>
                <a:cubicBezTo>
                  <a:pt x="211063" y="210170"/>
                  <a:pt x="211423" y="210530"/>
                  <a:pt x="212143" y="210889"/>
                </a:cubicBezTo>
                <a:lnTo>
                  <a:pt x="226174" y="218441"/>
                </a:lnTo>
                <a:lnTo>
                  <a:pt x="226174" y="172770"/>
                </a:lnTo>
                <a:lnTo>
                  <a:pt x="193794" y="172770"/>
                </a:lnTo>
                <a:close/>
                <a:moveTo>
                  <a:pt x="141625" y="172770"/>
                </a:moveTo>
                <a:lnTo>
                  <a:pt x="141625" y="279935"/>
                </a:lnTo>
                <a:lnTo>
                  <a:pt x="278343" y="279935"/>
                </a:lnTo>
                <a:lnTo>
                  <a:pt x="278343" y="172770"/>
                </a:lnTo>
                <a:lnTo>
                  <a:pt x="234449" y="172770"/>
                </a:lnTo>
                <a:lnTo>
                  <a:pt x="234449" y="226353"/>
                </a:lnTo>
                <a:cubicBezTo>
                  <a:pt x="234449" y="227431"/>
                  <a:pt x="233730" y="229229"/>
                  <a:pt x="232650" y="229949"/>
                </a:cubicBezTo>
                <a:cubicBezTo>
                  <a:pt x="231931" y="230308"/>
                  <a:pt x="230851" y="230308"/>
                  <a:pt x="230492" y="230308"/>
                </a:cubicBezTo>
                <a:cubicBezTo>
                  <a:pt x="229772" y="230308"/>
                  <a:pt x="228693" y="230308"/>
                  <a:pt x="228333" y="229949"/>
                </a:cubicBezTo>
                <a:lnTo>
                  <a:pt x="209984" y="219520"/>
                </a:lnTo>
                <a:lnTo>
                  <a:pt x="191635" y="229949"/>
                </a:lnTo>
                <a:cubicBezTo>
                  <a:pt x="190556" y="230668"/>
                  <a:pt x="188397" y="230668"/>
                  <a:pt x="187677" y="229949"/>
                </a:cubicBezTo>
                <a:cubicBezTo>
                  <a:pt x="186238" y="229229"/>
                  <a:pt x="185159" y="227431"/>
                  <a:pt x="185159" y="226353"/>
                </a:cubicBezTo>
                <a:lnTo>
                  <a:pt x="185159" y="172770"/>
                </a:lnTo>
                <a:lnTo>
                  <a:pt x="141625" y="172770"/>
                </a:lnTo>
                <a:close/>
                <a:moveTo>
                  <a:pt x="32545" y="169955"/>
                </a:moveTo>
                <a:lnTo>
                  <a:pt x="32545" y="269457"/>
                </a:lnTo>
                <a:cubicBezTo>
                  <a:pt x="32545" y="275226"/>
                  <a:pt x="37246" y="279912"/>
                  <a:pt x="43032" y="279912"/>
                </a:cubicBezTo>
                <a:cubicBezTo>
                  <a:pt x="49180" y="279912"/>
                  <a:pt x="53519" y="275226"/>
                  <a:pt x="53519" y="269457"/>
                </a:cubicBezTo>
                <a:lnTo>
                  <a:pt x="53519" y="185096"/>
                </a:lnTo>
                <a:cubicBezTo>
                  <a:pt x="53519" y="182933"/>
                  <a:pt x="55689" y="180770"/>
                  <a:pt x="58220" y="180770"/>
                </a:cubicBezTo>
                <a:cubicBezTo>
                  <a:pt x="60751" y="180770"/>
                  <a:pt x="62198" y="182933"/>
                  <a:pt x="62198" y="185096"/>
                </a:cubicBezTo>
                <a:lnTo>
                  <a:pt x="62198" y="269457"/>
                </a:lnTo>
                <a:cubicBezTo>
                  <a:pt x="62198" y="275226"/>
                  <a:pt x="67261" y="279912"/>
                  <a:pt x="73046" y="279912"/>
                </a:cubicBezTo>
                <a:cubicBezTo>
                  <a:pt x="79194" y="279912"/>
                  <a:pt x="83895" y="275226"/>
                  <a:pt x="83895" y="269457"/>
                </a:cubicBezTo>
                <a:lnTo>
                  <a:pt x="83895" y="169955"/>
                </a:lnTo>
                <a:lnTo>
                  <a:pt x="32545" y="169955"/>
                </a:lnTo>
                <a:close/>
                <a:moveTo>
                  <a:pt x="57340" y="136525"/>
                </a:moveTo>
                <a:cubicBezTo>
                  <a:pt x="60007" y="136525"/>
                  <a:pt x="61531" y="138393"/>
                  <a:pt x="61531" y="141007"/>
                </a:cubicBezTo>
                <a:lnTo>
                  <a:pt x="61531" y="143996"/>
                </a:lnTo>
                <a:cubicBezTo>
                  <a:pt x="61531" y="146610"/>
                  <a:pt x="60007" y="148852"/>
                  <a:pt x="57340" y="148852"/>
                </a:cubicBezTo>
                <a:cubicBezTo>
                  <a:pt x="54673" y="148852"/>
                  <a:pt x="52387" y="146610"/>
                  <a:pt x="52387" y="143996"/>
                </a:cubicBezTo>
                <a:lnTo>
                  <a:pt x="52387" y="141007"/>
                </a:lnTo>
                <a:cubicBezTo>
                  <a:pt x="52387" y="138393"/>
                  <a:pt x="54673" y="136525"/>
                  <a:pt x="57340" y="136525"/>
                </a:cubicBezTo>
                <a:close/>
                <a:moveTo>
                  <a:pt x="57340" y="109538"/>
                </a:moveTo>
                <a:cubicBezTo>
                  <a:pt x="60007" y="109538"/>
                  <a:pt x="61531" y="111703"/>
                  <a:pt x="61531" y="114228"/>
                </a:cubicBezTo>
                <a:lnTo>
                  <a:pt x="61531" y="120723"/>
                </a:lnTo>
                <a:cubicBezTo>
                  <a:pt x="61531" y="123248"/>
                  <a:pt x="60007" y="125052"/>
                  <a:pt x="57340" y="125052"/>
                </a:cubicBezTo>
                <a:cubicBezTo>
                  <a:pt x="54673" y="125052"/>
                  <a:pt x="52387" y="123248"/>
                  <a:pt x="52387" y="120723"/>
                </a:cubicBezTo>
                <a:lnTo>
                  <a:pt x="52387" y="114228"/>
                </a:lnTo>
                <a:cubicBezTo>
                  <a:pt x="52387" y="111703"/>
                  <a:pt x="54673" y="109538"/>
                  <a:pt x="57340" y="109538"/>
                </a:cubicBezTo>
                <a:close/>
                <a:moveTo>
                  <a:pt x="57340" y="84138"/>
                </a:moveTo>
                <a:cubicBezTo>
                  <a:pt x="60007" y="84138"/>
                  <a:pt x="61531" y="85615"/>
                  <a:pt x="61531" y="88199"/>
                </a:cubicBezTo>
                <a:lnTo>
                  <a:pt x="61531" y="95214"/>
                </a:lnTo>
                <a:cubicBezTo>
                  <a:pt x="61531" y="97798"/>
                  <a:pt x="60007" y="99644"/>
                  <a:pt x="57340" y="99644"/>
                </a:cubicBezTo>
                <a:cubicBezTo>
                  <a:pt x="54673" y="99644"/>
                  <a:pt x="52387" y="97798"/>
                  <a:pt x="52387" y="95214"/>
                </a:cubicBezTo>
                <a:lnTo>
                  <a:pt x="52387" y="88199"/>
                </a:lnTo>
                <a:cubicBezTo>
                  <a:pt x="52387" y="85615"/>
                  <a:pt x="54673" y="84138"/>
                  <a:pt x="57340" y="84138"/>
                </a:cubicBezTo>
                <a:close/>
                <a:moveTo>
                  <a:pt x="208545" y="56256"/>
                </a:moveTo>
                <a:lnTo>
                  <a:pt x="208545" y="102646"/>
                </a:lnTo>
                <a:lnTo>
                  <a:pt x="222217" y="94375"/>
                </a:lnTo>
                <a:cubicBezTo>
                  <a:pt x="223296" y="94015"/>
                  <a:pt x="224015" y="94015"/>
                  <a:pt x="224735" y="94015"/>
                </a:cubicBezTo>
                <a:cubicBezTo>
                  <a:pt x="225095" y="94015"/>
                  <a:pt x="226174" y="94015"/>
                  <a:pt x="226894" y="94375"/>
                </a:cubicBezTo>
                <a:lnTo>
                  <a:pt x="240565" y="102646"/>
                </a:lnTo>
                <a:lnTo>
                  <a:pt x="240565" y="56256"/>
                </a:lnTo>
                <a:lnTo>
                  <a:pt x="208545" y="56256"/>
                </a:lnTo>
                <a:close/>
                <a:moveTo>
                  <a:pt x="171127" y="56256"/>
                </a:moveTo>
                <a:lnTo>
                  <a:pt x="171127" y="163780"/>
                </a:lnTo>
                <a:lnTo>
                  <a:pt x="278343" y="163780"/>
                </a:lnTo>
                <a:lnTo>
                  <a:pt x="278343" y="56256"/>
                </a:lnTo>
                <a:lnTo>
                  <a:pt x="249200" y="56256"/>
                </a:lnTo>
                <a:lnTo>
                  <a:pt x="249200" y="109838"/>
                </a:lnTo>
                <a:cubicBezTo>
                  <a:pt x="249200" y="111636"/>
                  <a:pt x="248481" y="113075"/>
                  <a:pt x="247042" y="113434"/>
                </a:cubicBezTo>
                <a:cubicBezTo>
                  <a:pt x="246322" y="114153"/>
                  <a:pt x="245602" y="114153"/>
                  <a:pt x="245243" y="114153"/>
                </a:cubicBezTo>
                <a:cubicBezTo>
                  <a:pt x="244163" y="114153"/>
                  <a:pt x="243444" y="114153"/>
                  <a:pt x="242724" y="113434"/>
                </a:cubicBezTo>
                <a:lnTo>
                  <a:pt x="224735" y="103005"/>
                </a:lnTo>
                <a:lnTo>
                  <a:pt x="206386" y="113434"/>
                </a:lnTo>
                <a:cubicBezTo>
                  <a:pt x="204947" y="114513"/>
                  <a:pt x="203148" y="114513"/>
                  <a:pt x="202069" y="113434"/>
                </a:cubicBezTo>
                <a:cubicBezTo>
                  <a:pt x="200630" y="113075"/>
                  <a:pt x="199910" y="111636"/>
                  <a:pt x="199910" y="109838"/>
                </a:cubicBezTo>
                <a:lnTo>
                  <a:pt x="199910" y="56256"/>
                </a:lnTo>
                <a:lnTo>
                  <a:pt x="171127" y="56256"/>
                </a:lnTo>
                <a:close/>
                <a:moveTo>
                  <a:pt x="166450" y="47625"/>
                </a:moveTo>
                <a:lnTo>
                  <a:pt x="282660" y="47625"/>
                </a:lnTo>
                <a:cubicBezTo>
                  <a:pt x="285179" y="47625"/>
                  <a:pt x="286977" y="49423"/>
                  <a:pt x="286977" y="51581"/>
                </a:cubicBezTo>
                <a:lnTo>
                  <a:pt x="286977" y="284610"/>
                </a:lnTo>
                <a:cubicBezTo>
                  <a:pt x="286977" y="287127"/>
                  <a:pt x="285179" y="288566"/>
                  <a:pt x="282660" y="288566"/>
                </a:cubicBezTo>
                <a:lnTo>
                  <a:pt x="137308" y="288566"/>
                </a:lnTo>
                <a:cubicBezTo>
                  <a:pt x="134789" y="288566"/>
                  <a:pt x="133350" y="287127"/>
                  <a:pt x="133350" y="284610"/>
                </a:cubicBezTo>
                <a:lnTo>
                  <a:pt x="133350" y="168095"/>
                </a:lnTo>
                <a:cubicBezTo>
                  <a:pt x="133350" y="165578"/>
                  <a:pt x="134789" y="163780"/>
                  <a:pt x="137308" y="163780"/>
                </a:cubicBezTo>
                <a:lnTo>
                  <a:pt x="162133" y="163780"/>
                </a:lnTo>
                <a:lnTo>
                  <a:pt x="162133" y="51581"/>
                </a:lnTo>
                <a:cubicBezTo>
                  <a:pt x="162133" y="49423"/>
                  <a:pt x="164292" y="47625"/>
                  <a:pt x="166450" y="47625"/>
                </a:cubicBezTo>
                <a:close/>
                <a:moveTo>
                  <a:pt x="137053" y="21782"/>
                </a:moveTo>
                <a:lnTo>
                  <a:pt x="98721" y="59997"/>
                </a:lnTo>
                <a:cubicBezTo>
                  <a:pt x="92935" y="65766"/>
                  <a:pt x="85703" y="68650"/>
                  <a:pt x="78109" y="68650"/>
                </a:cubicBezTo>
                <a:lnTo>
                  <a:pt x="62198" y="68650"/>
                </a:lnTo>
                <a:cubicBezTo>
                  <a:pt x="61475" y="70452"/>
                  <a:pt x="60390" y="71534"/>
                  <a:pt x="58220" y="71534"/>
                </a:cubicBezTo>
                <a:cubicBezTo>
                  <a:pt x="56050" y="71534"/>
                  <a:pt x="54604" y="70452"/>
                  <a:pt x="54242" y="68650"/>
                </a:cubicBezTo>
                <a:lnTo>
                  <a:pt x="27844" y="68650"/>
                </a:lnTo>
                <a:cubicBezTo>
                  <a:pt x="17358" y="68650"/>
                  <a:pt x="8679" y="77302"/>
                  <a:pt x="8679" y="87757"/>
                </a:cubicBezTo>
                <a:lnTo>
                  <a:pt x="8679" y="166710"/>
                </a:lnTo>
                <a:cubicBezTo>
                  <a:pt x="8679" y="170676"/>
                  <a:pt x="11933" y="173920"/>
                  <a:pt x="15911" y="173920"/>
                </a:cubicBezTo>
                <a:cubicBezTo>
                  <a:pt x="20250" y="173920"/>
                  <a:pt x="23505" y="170676"/>
                  <a:pt x="23505" y="166710"/>
                </a:cubicBezTo>
                <a:lnTo>
                  <a:pt x="23505" y="92444"/>
                </a:lnTo>
                <a:cubicBezTo>
                  <a:pt x="23505" y="89560"/>
                  <a:pt x="25313" y="87757"/>
                  <a:pt x="27844" y="87757"/>
                </a:cubicBezTo>
                <a:cubicBezTo>
                  <a:pt x="30376" y="87757"/>
                  <a:pt x="32545" y="89560"/>
                  <a:pt x="32545" y="92444"/>
                </a:cubicBezTo>
                <a:lnTo>
                  <a:pt x="32545" y="160942"/>
                </a:lnTo>
                <a:lnTo>
                  <a:pt x="83895" y="160942"/>
                </a:lnTo>
                <a:lnTo>
                  <a:pt x="83895" y="106143"/>
                </a:lnTo>
                <a:cubicBezTo>
                  <a:pt x="83895" y="99654"/>
                  <a:pt x="86426" y="93525"/>
                  <a:pt x="90766" y="89199"/>
                </a:cubicBezTo>
                <a:lnTo>
                  <a:pt x="147540" y="32237"/>
                </a:lnTo>
                <a:cubicBezTo>
                  <a:pt x="148987" y="30795"/>
                  <a:pt x="149710" y="28632"/>
                  <a:pt x="149710" y="27190"/>
                </a:cubicBezTo>
                <a:cubicBezTo>
                  <a:pt x="149710" y="25027"/>
                  <a:pt x="148987" y="22864"/>
                  <a:pt x="147540" y="21782"/>
                </a:cubicBezTo>
                <a:cubicBezTo>
                  <a:pt x="145009" y="18898"/>
                  <a:pt x="139946" y="18898"/>
                  <a:pt x="137053" y="21782"/>
                </a:cubicBezTo>
                <a:close/>
                <a:moveTo>
                  <a:pt x="142342" y="11057"/>
                </a:moveTo>
                <a:cubicBezTo>
                  <a:pt x="146636" y="11057"/>
                  <a:pt x="150976" y="12589"/>
                  <a:pt x="154049" y="15654"/>
                </a:cubicBezTo>
                <a:cubicBezTo>
                  <a:pt x="156942" y="18538"/>
                  <a:pt x="158389" y="22503"/>
                  <a:pt x="158389" y="27190"/>
                </a:cubicBezTo>
                <a:cubicBezTo>
                  <a:pt x="158389" y="31156"/>
                  <a:pt x="156942" y="35122"/>
                  <a:pt x="154049" y="38366"/>
                </a:cubicBezTo>
                <a:lnTo>
                  <a:pt x="97636" y="95328"/>
                </a:lnTo>
                <a:cubicBezTo>
                  <a:pt x="94020" y="98212"/>
                  <a:pt x="92574" y="102178"/>
                  <a:pt x="92574" y="106143"/>
                </a:cubicBezTo>
                <a:lnTo>
                  <a:pt x="92574" y="269457"/>
                </a:lnTo>
                <a:cubicBezTo>
                  <a:pt x="92574" y="279912"/>
                  <a:pt x="83895" y="288565"/>
                  <a:pt x="73046" y="288565"/>
                </a:cubicBezTo>
                <a:cubicBezTo>
                  <a:pt x="67261" y="288565"/>
                  <a:pt x="61836" y="286041"/>
                  <a:pt x="58220" y="281715"/>
                </a:cubicBezTo>
                <a:cubicBezTo>
                  <a:pt x="54604" y="286041"/>
                  <a:pt x="49180" y="288565"/>
                  <a:pt x="43032" y="288565"/>
                </a:cubicBezTo>
                <a:cubicBezTo>
                  <a:pt x="32545" y="288565"/>
                  <a:pt x="23505" y="279912"/>
                  <a:pt x="23505" y="269457"/>
                </a:cubicBezTo>
                <a:lnTo>
                  <a:pt x="23505" y="180770"/>
                </a:lnTo>
                <a:cubicBezTo>
                  <a:pt x="21335" y="182212"/>
                  <a:pt x="18804" y="182933"/>
                  <a:pt x="15911" y="182933"/>
                </a:cubicBezTo>
                <a:cubicBezTo>
                  <a:pt x="6871" y="182933"/>
                  <a:pt x="0" y="175723"/>
                  <a:pt x="0" y="166710"/>
                </a:cubicBezTo>
                <a:lnTo>
                  <a:pt x="0" y="87757"/>
                </a:lnTo>
                <a:cubicBezTo>
                  <a:pt x="0" y="72255"/>
                  <a:pt x="12295" y="59997"/>
                  <a:pt x="27844" y="59997"/>
                </a:cubicBezTo>
                <a:lnTo>
                  <a:pt x="78109" y="59997"/>
                </a:lnTo>
                <a:cubicBezTo>
                  <a:pt x="83172" y="59997"/>
                  <a:pt x="88596" y="58195"/>
                  <a:pt x="92212" y="53869"/>
                </a:cubicBezTo>
                <a:lnTo>
                  <a:pt x="130905" y="15654"/>
                </a:lnTo>
                <a:cubicBezTo>
                  <a:pt x="133799" y="12589"/>
                  <a:pt x="138048" y="11057"/>
                  <a:pt x="142342" y="11057"/>
                </a:cubicBezTo>
                <a:close/>
                <a:moveTo>
                  <a:pt x="57150" y="8708"/>
                </a:moveTo>
                <a:cubicBezTo>
                  <a:pt x="48078" y="8708"/>
                  <a:pt x="40821" y="15966"/>
                  <a:pt x="40821" y="25037"/>
                </a:cubicBezTo>
                <a:cubicBezTo>
                  <a:pt x="40821" y="34471"/>
                  <a:pt x="48078" y="41366"/>
                  <a:pt x="57150" y="41366"/>
                </a:cubicBezTo>
                <a:cubicBezTo>
                  <a:pt x="66221" y="41366"/>
                  <a:pt x="73478" y="34471"/>
                  <a:pt x="73478" y="25037"/>
                </a:cubicBezTo>
                <a:cubicBezTo>
                  <a:pt x="73478" y="15966"/>
                  <a:pt x="66221" y="8708"/>
                  <a:pt x="57150" y="8708"/>
                </a:cubicBezTo>
                <a:close/>
                <a:moveTo>
                  <a:pt x="57150" y="0"/>
                </a:moveTo>
                <a:cubicBezTo>
                  <a:pt x="70575" y="0"/>
                  <a:pt x="82187" y="11611"/>
                  <a:pt x="82187" y="25037"/>
                </a:cubicBezTo>
                <a:cubicBezTo>
                  <a:pt x="82187" y="39188"/>
                  <a:pt x="70575" y="50437"/>
                  <a:pt x="57150" y="50437"/>
                </a:cubicBezTo>
                <a:cubicBezTo>
                  <a:pt x="42998" y="50437"/>
                  <a:pt x="31750" y="39188"/>
                  <a:pt x="31750" y="25037"/>
                </a:cubicBezTo>
                <a:cubicBezTo>
                  <a:pt x="31750" y="11611"/>
                  <a:pt x="42998" y="0"/>
                  <a:pt x="571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56BB40-A8E3-9840-B981-8287D314D372}"/>
              </a:ext>
            </a:extLst>
          </p:cNvPr>
          <p:cNvSpPr txBox="1"/>
          <p:nvPr/>
        </p:nvSpPr>
        <p:spPr>
          <a:xfrm>
            <a:off x="8372739" y="612372"/>
            <a:ext cx="7632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938AB4-9500-374F-AA58-1FA5110CD38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60EE9-8CBD-B844-A08B-AAEAEFDB7BA3}"/>
              </a:ext>
            </a:extLst>
          </p:cNvPr>
          <p:cNvSpPr txBox="1"/>
          <p:nvPr/>
        </p:nvSpPr>
        <p:spPr>
          <a:xfrm>
            <a:off x="8259983" y="11876174"/>
            <a:ext cx="3722494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 BACKLOG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899C85-5262-124F-ABA1-C177A911AD9B}"/>
              </a:ext>
            </a:extLst>
          </p:cNvPr>
          <p:cNvSpPr txBox="1"/>
          <p:nvPr/>
        </p:nvSpPr>
        <p:spPr>
          <a:xfrm>
            <a:off x="1455612" y="11876174"/>
            <a:ext cx="4261103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BACKLOG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240936-6A80-B945-A371-525550AF3CD6}"/>
              </a:ext>
            </a:extLst>
          </p:cNvPr>
          <p:cNvSpPr txBox="1"/>
          <p:nvPr/>
        </p:nvSpPr>
        <p:spPr>
          <a:xfrm>
            <a:off x="14256421" y="11876174"/>
            <a:ext cx="1633782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C599B-C404-8D44-939F-B43570EEB098}"/>
              </a:ext>
            </a:extLst>
          </p:cNvPr>
          <p:cNvSpPr txBox="1"/>
          <p:nvPr/>
        </p:nvSpPr>
        <p:spPr>
          <a:xfrm>
            <a:off x="18153293" y="11902626"/>
            <a:ext cx="4703532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WORKING INCREMENT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OF THE SOFTWARE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E1A1AD-6786-5F49-BD48-6707BCEAEE14}"/>
              </a:ext>
            </a:extLst>
          </p:cNvPr>
          <p:cNvSpPr txBox="1"/>
          <p:nvPr/>
        </p:nvSpPr>
        <p:spPr>
          <a:xfrm>
            <a:off x="14115360" y="7038300"/>
            <a:ext cx="1915909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30 DAYS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71719A-5A79-A44E-BC88-95E67E3D8B63}"/>
              </a:ext>
            </a:extLst>
          </p:cNvPr>
          <p:cNvSpPr txBox="1"/>
          <p:nvPr/>
        </p:nvSpPr>
        <p:spPr>
          <a:xfrm>
            <a:off x="13603868" y="4410687"/>
            <a:ext cx="995785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24H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538F192-6381-724A-AB69-0F61717283A7}"/>
              </a:ext>
            </a:extLst>
          </p:cNvPr>
          <p:cNvSpPr/>
          <p:nvPr/>
        </p:nvSpPr>
        <p:spPr>
          <a:xfrm>
            <a:off x="5861092" y="8419141"/>
            <a:ext cx="1860255" cy="9929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9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" name="Rectangle 215">
            <a:extLst>
              <a:ext uri="{FF2B5EF4-FFF2-40B4-BE49-F238E27FC236}">
                <a16:creationId xmlns:a16="http://schemas.microsoft.com/office/drawing/2014/main" id="{6A5E362F-826A-DB48-82B2-4C31CDE259A5}"/>
              </a:ext>
            </a:extLst>
          </p:cNvPr>
          <p:cNvSpPr/>
          <p:nvPr/>
        </p:nvSpPr>
        <p:spPr>
          <a:xfrm>
            <a:off x="1752600" y="8485169"/>
            <a:ext cx="8456196" cy="4818192"/>
          </a:xfrm>
          <a:prstGeom prst="rect">
            <a:avLst/>
          </a:prstGeom>
          <a:ln w="50800" cap="rnd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171C5E6B-470F-9D4E-BE74-8344E2E4CF97}"/>
              </a:ext>
            </a:extLst>
          </p:cNvPr>
          <p:cNvSpPr/>
          <p:nvPr/>
        </p:nvSpPr>
        <p:spPr>
          <a:xfrm flipV="1">
            <a:off x="16880368" y="3977342"/>
            <a:ext cx="4289866" cy="6971777"/>
          </a:xfrm>
          <a:custGeom>
            <a:avLst/>
            <a:gdLst>
              <a:gd name="connsiteX0" fmla="*/ 819444 w 4289866"/>
              <a:gd name="connsiteY0" fmla="*/ 6971750 h 6971777"/>
              <a:gd name="connsiteX1" fmla="*/ 2862853 w 4289866"/>
              <a:gd name="connsiteY1" fmla="*/ 6299171 h 6971777"/>
              <a:gd name="connsiteX2" fmla="*/ 4117864 w 4289866"/>
              <a:gd name="connsiteY2" fmla="*/ 2404860 h 6971777"/>
              <a:gd name="connsiteX3" fmla="*/ 807213 w 4289866"/>
              <a:gd name="connsiteY3" fmla="*/ 0 h 6971777"/>
              <a:gd name="connsiteX4" fmla="*/ 807211 w 4289866"/>
              <a:gd name="connsiteY4" fmla="*/ 3987 h 6971777"/>
              <a:gd name="connsiteX5" fmla="*/ 57433 w 4289866"/>
              <a:gd name="connsiteY5" fmla="*/ 3987 h 6971777"/>
              <a:gd name="connsiteX6" fmla="*/ 224807 w 4289866"/>
              <a:gd name="connsiteY6" fmla="*/ 385496 h 6971777"/>
              <a:gd name="connsiteX7" fmla="*/ 76513 w 4289866"/>
              <a:gd name="connsiteY7" fmla="*/ 723515 h 6971777"/>
              <a:gd name="connsiteX8" fmla="*/ 806870 w 4289866"/>
              <a:gd name="connsiteY8" fmla="*/ 723515 h 6971777"/>
              <a:gd name="connsiteX9" fmla="*/ 806869 w 4289866"/>
              <a:gd name="connsiteY9" fmla="*/ 726233 h 6971777"/>
              <a:gd name="connsiteX10" fmla="*/ 3416121 w 4289866"/>
              <a:gd name="connsiteY10" fmla="*/ 2596118 h 6971777"/>
              <a:gd name="connsiteX11" fmla="*/ 2491570 w 4289866"/>
              <a:gd name="connsiteY11" fmla="*/ 5669768 h 6971777"/>
              <a:gd name="connsiteX12" fmla="*/ 275493 w 4289866"/>
              <a:gd name="connsiteY12" fmla="*/ 6194222 h 6971777"/>
              <a:gd name="connsiteX13" fmla="*/ 247564 w 4289866"/>
              <a:gd name="connsiteY13" fmla="*/ 6187627 h 6971777"/>
              <a:gd name="connsiteX14" fmla="*/ 0 w 4289866"/>
              <a:gd name="connsiteY14" fmla="*/ 6496773 h 6971777"/>
              <a:gd name="connsiteX15" fmla="*/ 60047 w 4289866"/>
              <a:gd name="connsiteY15" fmla="*/ 6889745 h 6971777"/>
              <a:gd name="connsiteX16" fmla="*/ 282507 w 4289866"/>
              <a:gd name="connsiteY16" fmla="*/ 6932363 h 6971777"/>
              <a:gd name="connsiteX17" fmla="*/ 819444 w 4289866"/>
              <a:gd name="connsiteY17" fmla="*/ 6971750 h 697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89866" h="6971777">
                <a:moveTo>
                  <a:pt x="819444" y="6971750"/>
                </a:moveTo>
                <a:cubicBezTo>
                  <a:pt x="1537385" y="6968888"/>
                  <a:pt x="2254443" y="6744552"/>
                  <a:pt x="2862853" y="6299171"/>
                </a:cubicBezTo>
                <a:cubicBezTo>
                  <a:pt x="4078740" y="5409091"/>
                  <a:pt x="4585079" y="3837917"/>
                  <a:pt x="4117864" y="2404860"/>
                </a:cubicBezTo>
                <a:cubicBezTo>
                  <a:pt x="3650427" y="971124"/>
                  <a:pt x="2314512" y="714"/>
                  <a:pt x="807213" y="0"/>
                </a:cubicBezTo>
                <a:lnTo>
                  <a:pt x="807211" y="3987"/>
                </a:lnTo>
                <a:lnTo>
                  <a:pt x="57433" y="3987"/>
                </a:lnTo>
                <a:lnTo>
                  <a:pt x="224807" y="385496"/>
                </a:lnTo>
                <a:lnTo>
                  <a:pt x="76513" y="723515"/>
                </a:lnTo>
                <a:lnTo>
                  <a:pt x="806870" y="723515"/>
                </a:lnTo>
                <a:lnTo>
                  <a:pt x="806869" y="726233"/>
                </a:lnTo>
                <a:cubicBezTo>
                  <a:pt x="1986815" y="726792"/>
                  <a:pt x="3035682" y="1478448"/>
                  <a:pt x="3416121" y="2596118"/>
                </a:cubicBezTo>
                <a:cubicBezTo>
                  <a:pt x="3796325" y="3713094"/>
                  <a:pt x="3424752" y="4948378"/>
                  <a:pt x="2491570" y="5669768"/>
                </a:cubicBezTo>
                <a:cubicBezTo>
                  <a:pt x="1849376" y="6166212"/>
                  <a:pt x="1039068" y="6343650"/>
                  <a:pt x="275493" y="6194222"/>
                </a:cubicBezTo>
                <a:lnTo>
                  <a:pt x="247564" y="6187627"/>
                </a:lnTo>
                <a:lnTo>
                  <a:pt x="0" y="6496773"/>
                </a:lnTo>
                <a:lnTo>
                  <a:pt x="60047" y="6889745"/>
                </a:lnTo>
                <a:lnTo>
                  <a:pt x="282507" y="6932363"/>
                </a:lnTo>
                <a:cubicBezTo>
                  <a:pt x="460418" y="6959339"/>
                  <a:pt x="639959" y="6972465"/>
                  <a:pt x="819444" y="697175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D902241-2D31-4D4C-98C1-F3EE8B5614F3}"/>
              </a:ext>
            </a:extLst>
          </p:cNvPr>
          <p:cNvSpPr/>
          <p:nvPr/>
        </p:nvSpPr>
        <p:spPr>
          <a:xfrm flipV="1">
            <a:off x="14554378" y="4115514"/>
            <a:ext cx="2352833" cy="2099372"/>
          </a:xfrm>
          <a:custGeom>
            <a:avLst/>
            <a:gdLst>
              <a:gd name="connsiteX0" fmla="*/ 2168010 w 2352833"/>
              <a:gd name="connsiteY0" fmla="*/ 2099372 h 2099372"/>
              <a:gd name="connsiteX1" fmla="*/ 2107599 w 2352833"/>
              <a:gd name="connsiteY1" fmla="*/ 1704022 h 2099372"/>
              <a:gd name="connsiteX2" fmla="*/ 2352833 w 2352833"/>
              <a:gd name="connsiteY2" fmla="*/ 1397787 h 2099372"/>
              <a:gd name="connsiteX3" fmla="*/ 2190913 w 2352833"/>
              <a:gd name="connsiteY3" fmla="*/ 1346020 h 2099372"/>
              <a:gd name="connsiteX4" fmla="*/ 1609387 w 2352833"/>
              <a:gd name="connsiteY4" fmla="*/ 1052885 h 2099372"/>
              <a:gd name="connsiteX5" fmla="*/ 736029 w 2352833"/>
              <a:gd name="connsiteY5" fmla="*/ 119123 h 2099372"/>
              <a:gd name="connsiteX6" fmla="*/ 675920 w 2352833"/>
              <a:gd name="connsiteY6" fmla="*/ 3565 h 2099372"/>
              <a:gd name="connsiteX7" fmla="*/ 257364 w 2352833"/>
              <a:gd name="connsiteY7" fmla="*/ 0 h 2099372"/>
              <a:gd name="connsiteX8" fmla="*/ 0 w 2352833"/>
              <a:gd name="connsiteY8" fmla="*/ 274906 h 2099372"/>
              <a:gd name="connsiteX9" fmla="*/ 32235 w 2352833"/>
              <a:gd name="connsiteY9" fmla="*/ 344214 h 2099372"/>
              <a:gd name="connsiteX10" fmla="*/ 1096733 w 2352833"/>
              <a:gd name="connsiteY10" fmla="*/ 1581249 h 2099372"/>
              <a:gd name="connsiteX11" fmla="*/ 2081332 w 2352833"/>
              <a:gd name="connsiteY11" fmla="*/ 2075650 h 2099372"/>
              <a:gd name="connsiteX12" fmla="*/ 2168010 w 2352833"/>
              <a:gd name="connsiteY12" fmla="*/ 2099372 h 209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52833" h="2099372">
                <a:moveTo>
                  <a:pt x="2168010" y="2099372"/>
                </a:moveTo>
                <a:lnTo>
                  <a:pt x="2107599" y="1704022"/>
                </a:lnTo>
                <a:lnTo>
                  <a:pt x="2352833" y="1397787"/>
                </a:lnTo>
                <a:lnTo>
                  <a:pt x="2190913" y="1346020"/>
                </a:lnTo>
                <a:cubicBezTo>
                  <a:pt x="1989237" y="1272780"/>
                  <a:pt x="1793942" y="1175122"/>
                  <a:pt x="1609387" y="1052885"/>
                </a:cubicBezTo>
                <a:cubicBezTo>
                  <a:pt x="1240622" y="808641"/>
                  <a:pt x="945358" y="486546"/>
                  <a:pt x="736029" y="119123"/>
                </a:cubicBezTo>
                <a:lnTo>
                  <a:pt x="675920" y="3565"/>
                </a:lnTo>
                <a:lnTo>
                  <a:pt x="257364" y="0"/>
                </a:lnTo>
                <a:lnTo>
                  <a:pt x="0" y="274906"/>
                </a:lnTo>
                <a:lnTo>
                  <a:pt x="32235" y="344214"/>
                </a:lnTo>
                <a:cubicBezTo>
                  <a:pt x="278542" y="824406"/>
                  <a:pt x="638130" y="1251113"/>
                  <a:pt x="1096733" y="1581249"/>
                </a:cubicBezTo>
                <a:cubicBezTo>
                  <a:pt x="1402702" y="1801508"/>
                  <a:pt x="1735392" y="1966290"/>
                  <a:pt x="2081332" y="2075650"/>
                </a:cubicBezTo>
                <a:lnTo>
                  <a:pt x="2168010" y="209937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97EF47A-A7B7-5748-A6F4-28483B0A5038}"/>
              </a:ext>
            </a:extLst>
          </p:cNvPr>
          <p:cNvSpPr/>
          <p:nvPr/>
        </p:nvSpPr>
        <p:spPr>
          <a:xfrm flipV="1">
            <a:off x="14050571" y="6144272"/>
            <a:ext cx="1279572" cy="2819992"/>
          </a:xfrm>
          <a:custGeom>
            <a:avLst/>
            <a:gdLst>
              <a:gd name="connsiteX0" fmla="*/ 411444 w 1279572"/>
              <a:gd name="connsiteY0" fmla="*/ 2819992 h 2819992"/>
              <a:gd name="connsiteX1" fmla="*/ 672103 w 1279572"/>
              <a:gd name="connsiteY1" fmla="*/ 2541567 h 2819992"/>
              <a:gd name="connsiteX2" fmla="*/ 1084322 w 1279572"/>
              <a:gd name="connsiteY2" fmla="*/ 2545078 h 2819992"/>
              <a:gd name="connsiteX3" fmla="*/ 1059613 w 1279572"/>
              <a:gd name="connsiteY3" fmla="*/ 2487172 h 2819992"/>
              <a:gd name="connsiteX4" fmla="*/ 966888 w 1279572"/>
              <a:gd name="connsiteY4" fmla="*/ 804213 h 2819992"/>
              <a:gd name="connsiteX5" fmla="*/ 1279572 w 1279572"/>
              <a:gd name="connsiteY5" fmla="*/ 975711 h 2819992"/>
              <a:gd name="connsiteX6" fmla="*/ 898598 w 1279572"/>
              <a:gd name="connsiteY6" fmla="*/ 0 h 2819992"/>
              <a:gd name="connsiteX7" fmla="*/ 0 w 1279572"/>
              <a:gd name="connsiteY7" fmla="*/ 273903 h 2819992"/>
              <a:gd name="connsiteX8" fmla="*/ 314561 w 1279572"/>
              <a:gd name="connsiteY8" fmla="*/ 446429 h 2819992"/>
              <a:gd name="connsiteX9" fmla="*/ 328023 w 1279572"/>
              <a:gd name="connsiteY9" fmla="*/ 2597169 h 2819992"/>
              <a:gd name="connsiteX10" fmla="*/ 411444 w 1279572"/>
              <a:gd name="connsiteY10" fmla="*/ 2819992 h 281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9572" h="2819992">
                <a:moveTo>
                  <a:pt x="411444" y="2819992"/>
                </a:moveTo>
                <a:lnTo>
                  <a:pt x="672103" y="2541567"/>
                </a:lnTo>
                <a:lnTo>
                  <a:pt x="1084322" y="2545078"/>
                </a:lnTo>
                <a:lnTo>
                  <a:pt x="1059613" y="2487172"/>
                </a:lnTo>
                <a:cubicBezTo>
                  <a:pt x="858737" y="1961801"/>
                  <a:pt x="818003" y="1375119"/>
                  <a:pt x="966888" y="804213"/>
                </a:cubicBezTo>
                <a:lnTo>
                  <a:pt x="1279572" y="975711"/>
                </a:lnTo>
                <a:lnTo>
                  <a:pt x="898598" y="0"/>
                </a:lnTo>
                <a:lnTo>
                  <a:pt x="0" y="273903"/>
                </a:lnTo>
                <a:lnTo>
                  <a:pt x="314561" y="446429"/>
                </a:lnTo>
                <a:cubicBezTo>
                  <a:pt x="86663" y="1164799"/>
                  <a:pt x="102422" y="1915758"/>
                  <a:pt x="328023" y="2597169"/>
                </a:cubicBezTo>
                <a:lnTo>
                  <a:pt x="411444" y="281999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813561E-772D-7443-A797-64C6B0586FF5}"/>
              </a:ext>
            </a:extLst>
          </p:cNvPr>
          <p:cNvSpPr/>
          <p:nvPr/>
        </p:nvSpPr>
        <p:spPr>
          <a:xfrm flipV="1">
            <a:off x="13148325" y="10225604"/>
            <a:ext cx="3730755" cy="719528"/>
          </a:xfrm>
          <a:custGeom>
            <a:avLst/>
            <a:gdLst>
              <a:gd name="connsiteX0" fmla="*/ 0 w 3730755"/>
              <a:gd name="connsiteY0" fmla="*/ 719528 h 719528"/>
              <a:gd name="connsiteX1" fmla="*/ 3582462 w 3730755"/>
              <a:gd name="connsiteY1" fmla="*/ 719528 h 719528"/>
              <a:gd name="connsiteX2" fmla="*/ 3730755 w 3730755"/>
              <a:gd name="connsiteY2" fmla="*/ 381509 h 719528"/>
              <a:gd name="connsiteX3" fmla="*/ 3563381 w 3730755"/>
              <a:gd name="connsiteY3" fmla="*/ 0 h 719528"/>
              <a:gd name="connsiteX4" fmla="*/ 0 w 3730755"/>
              <a:gd name="connsiteY4" fmla="*/ 0 h 719528"/>
              <a:gd name="connsiteX5" fmla="*/ 0 w 3730755"/>
              <a:gd name="connsiteY5" fmla="*/ 719528 h 71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0755" h="719528">
                <a:moveTo>
                  <a:pt x="0" y="719528"/>
                </a:moveTo>
                <a:lnTo>
                  <a:pt x="3582462" y="719528"/>
                </a:lnTo>
                <a:lnTo>
                  <a:pt x="3730755" y="381509"/>
                </a:lnTo>
                <a:lnTo>
                  <a:pt x="3563381" y="0"/>
                </a:lnTo>
                <a:lnTo>
                  <a:pt x="0" y="0"/>
                </a:lnTo>
                <a:lnTo>
                  <a:pt x="0" y="71952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ABFBCABA-BAEB-9B44-86EA-88A267791DE0}"/>
              </a:ext>
            </a:extLst>
          </p:cNvPr>
          <p:cNvSpPr/>
          <p:nvPr/>
        </p:nvSpPr>
        <p:spPr>
          <a:xfrm flipH="1" flipV="1">
            <a:off x="18346022" y="1379230"/>
            <a:ext cx="4091331" cy="2982236"/>
          </a:xfrm>
          <a:custGeom>
            <a:avLst/>
            <a:gdLst>
              <a:gd name="connsiteX0" fmla="*/ 2015003 w 4091331"/>
              <a:gd name="connsiteY0" fmla="*/ 2981898 h 2982236"/>
              <a:gd name="connsiteX1" fmla="*/ 1096914 w 4091331"/>
              <a:gd name="connsiteY1" fmla="*/ 2743334 h 2982236"/>
              <a:gd name="connsiteX2" fmla="*/ 180137 w 4091331"/>
              <a:gd name="connsiteY2" fmla="*/ 141408 h 2982236"/>
              <a:gd name="connsiteX3" fmla="*/ 0 w 4091331"/>
              <a:gd name="connsiteY3" fmla="*/ 21903 h 2982236"/>
              <a:gd name="connsiteX4" fmla="*/ 631726 w 4091331"/>
              <a:gd name="connsiteY4" fmla="*/ 0 h 2982236"/>
              <a:gd name="connsiteX5" fmla="*/ 924195 w 4091331"/>
              <a:gd name="connsiteY5" fmla="*/ 635035 h 2982236"/>
              <a:gd name="connsiteX6" fmla="*/ 746863 w 4091331"/>
              <a:gd name="connsiteY6" fmla="*/ 517389 h 2982236"/>
              <a:gd name="connsiteX7" fmla="*/ 1481661 w 4091331"/>
              <a:gd name="connsiteY7" fmla="*/ 2193831 h 2982236"/>
              <a:gd name="connsiteX8" fmla="*/ 3230537 w 4091331"/>
              <a:gd name="connsiteY8" fmla="*/ 1653217 h 2982236"/>
              <a:gd name="connsiteX9" fmla="*/ 3229528 w 4091331"/>
              <a:gd name="connsiteY9" fmla="*/ 231215 h 2982236"/>
              <a:gd name="connsiteX10" fmla="*/ 3173828 w 4091331"/>
              <a:gd name="connsiteY10" fmla="*/ 147861 h 2982236"/>
              <a:gd name="connsiteX11" fmla="*/ 3344009 w 4091331"/>
              <a:gd name="connsiteY11" fmla="*/ 229842 h 2982236"/>
              <a:gd name="connsiteX12" fmla="*/ 4022722 w 4091331"/>
              <a:gd name="connsiteY12" fmla="*/ 440526 h 2982236"/>
              <a:gd name="connsiteX13" fmla="*/ 4027458 w 4091331"/>
              <a:gd name="connsiteY13" fmla="*/ 441372 h 2982236"/>
              <a:gd name="connsiteX14" fmla="*/ 4061545 w 4091331"/>
              <a:gd name="connsiteY14" fmla="*/ 596726 h 2982236"/>
              <a:gd name="connsiteX15" fmla="*/ 3766504 w 4091331"/>
              <a:gd name="connsiteY15" fmla="*/ 2047387 h 2982236"/>
              <a:gd name="connsiteX16" fmla="*/ 2015003 w 4091331"/>
              <a:gd name="connsiteY16" fmla="*/ 2981898 h 298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1331" h="2982236">
                <a:moveTo>
                  <a:pt x="2015003" y="2981898"/>
                </a:moveTo>
                <a:cubicBezTo>
                  <a:pt x="1703509" y="2976211"/>
                  <a:pt x="1389221" y="2898843"/>
                  <a:pt x="1096914" y="2743334"/>
                </a:cubicBezTo>
                <a:cubicBezTo>
                  <a:pt x="162128" y="2246024"/>
                  <a:pt x="-236274" y="1115307"/>
                  <a:pt x="180137" y="141408"/>
                </a:cubicBezTo>
                <a:lnTo>
                  <a:pt x="0" y="21903"/>
                </a:lnTo>
                <a:lnTo>
                  <a:pt x="631726" y="0"/>
                </a:lnTo>
                <a:lnTo>
                  <a:pt x="924195" y="635035"/>
                </a:lnTo>
                <a:lnTo>
                  <a:pt x="746863" y="517389"/>
                </a:lnTo>
                <a:cubicBezTo>
                  <a:pt x="530627" y="1181875"/>
                  <a:pt x="846706" y="1903009"/>
                  <a:pt x="1481661" y="2193831"/>
                </a:cubicBezTo>
                <a:cubicBezTo>
                  <a:pt x="2117170" y="2484907"/>
                  <a:pt x="2869757" y="2252266"/>
                  <a:pt x="3230537" y="1653217"/>
                </a:cubicBezTo>
                <a:cubicBezTo>
                  <a:pt x="3500847" y="1204388"/>
                  <a:pt x="3486720" y="656925"/>
                  <a:pt x="3229528" y="231215"/>
                </a:cubicBezTo>
                <a:lnTo>
                  <a:pt x="3173828" y="147861"/>
                </a:lnTo>
                <a:lnTo>
                  <a:pt x="3344009" y="229842"/>
                </a:lnTo>
                <a:cubicBezTo>
                  <a:pt x="3560300" y="321325"/>
                  <a:pt x="3787345" y="392361"/>
                  <a:pt x="4022722" y="440526"/>
                </a:cubicBezTo>
                <a:lnTo>
                  <a:pt x="4027458" y="441372"/>
                </a:lnTo>
                <a:lnTo>
                  <a:pt x="4061545" y="596726"/>
                </a:lnTo>
                <a:cubicBezTo>
                  <a:pt x="4145591" y="1084223"/>
                  <a:pt x="4053174" y="1602175"/>
                  <a:pt x="3766504" y="2047387"/>
                </a:cubicBezTo>
                <a:cubicBezTo>
                  <a:pt x="3372057" y="2659982"/>
                  <a:pt x="2700290" y="2994409"/>
                  <a:pt x="2015003" y="2981898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A2C2A99-4FB0-824B-81C5-C6EFE4D161BA}"/>
              </a:ext>
            </a:extLst>
          </p:cNvPr>
          <p:cNvSpPr/>
          <p:nvPr/>
        </p:nvSpPr>
        <p:spPr>
          <a:xfrm>
            <a:off x="18639734" y="9856486"/>
            <a:ext cx="3821669" cy="1459214"/>
          </a:xfrm>
          <a:custGeom>
            <a:avLst/>
            <a:gdLst>
              <a:gd name="connsiteX0" fmla="*/ 3092063 w 3821669"/>
              <a:gd name="connsiteY0" fmla="*/ 0 h 1459214"/>
              <a:gd name="connsiteX1" fmla="*/ 3821669 w 3821669"/>
              <a:gd name="connsiteY1" fmla="*/ 729607 h 1459214"/>
              <a:gd name="connsiteX2" fmla="*/ 3092063 w 3821669"/>
              <a:gd name="connsiteY2" fmla="*/ 1459214 h 1459214"/>
              <a:gd name="connsiteX3" fmla="*/ 3092063 w 3821669"/>
              <a:gd name="connsiteY3" fmla="*/ 1094411 h 1459214"/>
              <a:gd name="connsiteX4" fmla="*/ 0 w 3821669"/>
              <a:gd name="connsiteY4" fmla="*/ 1094411 h 1459214"/>
              <a:gd name="connsiteX5" fmla="*/ 121411 w 3821669"/>
              <a:gd name="connsiteY5" fmla="*/ 1059934 h 1459214"/>
              <a:gd name="connsiteX6" fmla="*/ 1346149 w 3821669"/>
              <a:gd name="connsiteY6" fmla="*/ 396830 h 1459214"/>
              <a:gd name="connsiteX7" fmla="*/ 1381387 w 3821669"/>
              <a:gd name="connsiteY7" fmla="*/ 364804 h 1459214"/>
              <a:gd name="connsiteX8" fmla="*/ 3092063 w 3821669"/>
              <a:gd name="connsiteY8" fmla="*/ 364804 h 145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1669" h="1459214">
                <a:moveTo>
                  <a:pt x="3092063" y="0"/>
                </a:moveTo>
                <a:lnTo>
                  <a:pt x="3821669" y="729607"/>
                </a:lnTo>
                <a:lnTo>
                  <a:pt x="3092063" y="1459214"/>
                </a:lnTo>
                <a:lnTo>
                  <a:pt x="3092063" y="1094411"/>
                </a:lnTo>
                <a:lnTo>
                  <a:pt x="0" y="1094411"/>
                </a:lnTo>
                <a:lnTo>
                  <a:pt x="121411" y="1059934"/>
                </a:lnTo>
                <a:cubicBezTo>
                  <a:pt x="574290" y="919074"/>
                  <a:pt x="988998" y="691577"/>
                  <a:pt x="1346149" y="396830"/>
                </a:cubicBezTo>
                <a:lnTo>
                  <a:pt x="1381387" y="364804"/>
                </a:lnTo>
                <a:lnTo>
                  <a:pt x="3092063" y="364804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D34CEDF-8051-2745-8A03-9565E6C35F3F}"/>
              </a:ext>
            </a:extLst>
          </p:cNvPr>
          <p:cNvSpPr/>
          <p:nvPr/>
        </p:nvSpPr>
        <p:spPr>
          <a:xfrm>
            <a:off x="13265331" y="7180486"/>
            <a:ext cx="846601" cy="1111830"/>
          </a:xfrm>
          <a:custGeom>
            <a:avLst/>
            <a:gdLst>
              <a:gd name="connsiteX0" fmla="*/ 555915 w 846601"/>
              <a:gd name="connsiteY0" fmla="*/ 0 h 1111830"/>
              <a:gd name="connsiteX1" fmla="*/ 555915 w 846601"/>
              <a:gd name="connsiteY1" fmla="*/ 277958 h 1111830"/>
              <a:gd name="connsiteX2" fmla="*/ 804973 w 846601"/>
              <a:gd name="connsiteY2" fmla="*/ 277958 h 1111830"/>
              <a:gd name="connsiteX3" fmla="*/ 804852 w 846601"/>
              <a:gd name="connsiteY3" fmla="*/ 282743 h 1111830"/>
              <a:gd name="connsiteX4" fmla="*/ 846514 w 846601"/>
              <a:gd name="connsiteY4" fmla="*/ 833386 h 1111830"/>
              <a:gd name="connsiteX5" fmla="*/ 846601 w 846601"/>
              <a:gd name="connsiteY5" fmla="*/ 833873 h 1111830"/>
              <a:gd name="connsiteX6" fmla="*/ 555915 w 846601"/>
              <a:gd name="connsiteY6" fmla="*/ 833873 h 1111830"/>
              <a:gd name="connsiteX7" fmla="*/ 555915 w 846601"/>
              <a:gd name="connsiteY7" fmla="*/ 1111830 h 1111830"/>
              <a:gd name="connsiteX8" fmla="*/ 0 w 846601"/>
              <a:gd name="connsiteY8" fmla="*/ 555915 h 111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6601" h="1111830">
                <a:moveTo>
                  <a:pt x="555915" y="0"/>
                </a:moveTo>
                <a:lnTo>
                  <a:pt x="555915" y="277958"/>
                </a:lnTo>
                <a:lnTo>
                  <a:pt x="804973" y="277958"/>
                </a:lnTo>
                <a:lnTo>
                  <a:pt x="804852" y="282743"/>
                </a:lnTo>
                <a:cubicBezTo>
                  <a:pt x="804852" y="469955"/>
                  <a:pt x="819080" y="653843"/>
                  <a:pt x="846514" y="833386"/>
                </a:cubicBezTo>
                <a:lnTo>
                  <a:pt x="846601" y="833873"/>
                </a:lnTo>
                <a:lnTo>
                  <a:pt x="555915" y="833873"/>
                </a:lnTo>
                <a:lnTo>
                  <a:pt x="555915" y="1111830"/>
                </a:lnTo>
                <a:lnTo>
                  <a:pt x="0" y="55591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521C7A2-A9D9-8140-B046-18CEE2E5B76B}"/>
              </a:ext>
            </a:extLst>
          </p:cNvPr>
          <p:cNvSpPr/>
          <p:nvPr/>
        </p:nvSpPr>
        <p:spPr>
          <a:xfrm>
            <a:off x="9201769" y="10038027"/>
            <a:ext cx="802560" cy="1189908"/>
          </a:xfrm>
          <a:prstGeom prst="rightArrow">
            <a:avLst>
              <a:gd name="adj1" fmla="val 50000"/>
              <a:gd name="adj2" fmla="val 58435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77812B-0461-B64B-88EC-45FF075ACB39}"/>
              </a:ext>
            </a:extLst>
          </p:cNvPr>
          <p:cNvSpPr txBox="1"/>
          <p:nvPr/>
        </p:nvSpPr>
        <p:spPr>
          <a:xfrm>
            <a:off x="16252265" y="6951643"/>
            <a:ext cx="2901756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2F71C25D-C452-514A-B3E4-C4BC24ED3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276" y="9097238"/>
            <a:ext cx="2325098" cy="2609320"/>
          </a:xfrm>
          <a:custGeom>
            <a:avLst/>
            <a:gdLst>
              <a:gd name="connsiteX0" fmla="*/ 656235 w 1541101"/>
              <a:gd name="connsiteY0" fmla="*/ 1639357 h 1729487"/>
              <a:gd name="connsiteX1" fmla="*/ 882918 w 1541101"/>
              <a:gd name="connsiteY1" fmla="*/ 1639357 h 1729487"/>
              <a:gd name="connsiteX2" fmla="*/ 928327 w 1541101"/>
              <a:gd name="connsiteY2" fmla="*/ 1684422 h 1729487"/>
              <a:gd name="connsiteX3" fmla="*/ 882918 w 1541101"/>
              <a:gd name="connsiteY3" fmla="*/ 1729487 h 1729487"/>
              <a:gd name="connsiteX4" fmla="*/ 656235 w 1541101"/>
              <a:gd name="connsiteY4" fmla="*/ 1729487 h 1729487"/>
              <a:gd name="connsiteX5" fmla="*/ 611187 w 1541101"/>
              <a:gd name="connsiteY5" fmla="*/ 1684422 h 1729487"/>
              <a:gd name="connsiteX6" fmla="*/ 656235 w 1541101"/>
              <a:gd name="connsiteY6" fmla="*/ 1639357 h 1729487"/>
              <a:gd name="connsiteX7" fmla="*/ 589951 w 1541101"/>
              <a:gd name="connsiteY7" fmla="*/ 1502832 h 1729487"/>
              <a:gd name="connsiteX8" fmla="*/ 953099 w 1541101"/>
              <a:gd name="connsiteY8" fmla="*/ 1502832 h 1729487"/>
              <a:gd name="connsiteX9" fmla="*/ 998177 w 1541101"/>
              <a:gd name="connsiteY9" fmla="*/ 1547897 h 1729487"/>
              <a:gd name="connsiteX10" fmla="*/ 953099 w 1541101"/>
              <a:gd name="connsiteY10" fmla="*/ 1592962 h 1729487"/>
              <a:gd name="connsiteX11" fmla="*/ 589951 w 1541101"/>
              <a:gd name="connsiteY11" fmla="*/ 1592962 h 1729487"/>
              <a:gd name="connsiteX12" fmla="*/ 544512 w 1541101"/>
              <a:gd name="connsiteY12" fmla="*/ 1547897 h 1729487"/>
              <a:gd name="connsiteX13" fmla="*/ 589951 w 1541101"/>
              <a:gd name="connsiteY13" fmla="*/ 1502832 h 1729487"/>
              <a:gd name="connsiteX14" fmla="*/ 1219401 w 1541101"/>
              <a:gd name="connsiteY14" fmla="*/ 1180289 h 1729487"/>
              <a:gd name="connsiteX15" fmla="*/ 1251564 w 1541101"/>
              <a:gd name="connsiteY15" fmla="*/ 1193736 h 1729487"/>
              <a:gd name="connsiteX16" fmla="*/ 1315532 w 1541101"/>
              <a:gd name="connsiteY16" fmla="*/ 1257204 h 1729487"/>
              <a:gd name="connsiteX17" fmla="*/ 1315532 w 1541101"/>
              <a:gd name="connsiteY17" fmla="*/ 1321390 h 1729487"/>
              <a:gd name="connsiteX18" fmla="*/ 1251564 w 1541101"/>
              <a:gd name="connsiteY18" fmla="*/ 1321390 h 1729487"/>
              <a:gd name="connsiteX19" fmla="*/ 1187237 w 1541101"/>
              <a:gd name="connsiteY19" fmla="*/ 1257204 h 1729487"/>
              <a:gd name="connsiteX20" fmla="*/ 1187237 w 1541101"/>
              <a:gd name="connsiteY20" fmla="*/ 1193736 h 1729487"/>
              <a:gd name="connsiteX21" fmla="*/ 1219401 w 1541101"/>
              <a:gd name="connsiteY21" fmla="*/ 1180289 h 1729487"/>
              <a:gd name="connsiteX22" fmla="*/ 321363 w 1541101"/>
              <a:gd name="connsiteY22" fmla="*/ 1180289 h 1729487"/>
              <a:gd name="connsiteX23" fmla="*/ 353546 w 1541101"/>
              <a:gd name="connsiteY23" fmla="*/ 1193736 h 1729487"/>
              <a:gd name="connsiteX24" fmla="*/ 353546 w 1541101"/>
              <a:gd name="connsiteY24" fmla="*/ 1257204 h 1729487"/>
              <a:gd name="connsiteX25" fmla="*/ 289718 w 1541101"/>
              <a:gd name="connsiteY25" fmla="*/ 1321390 h 1729487"/>
              <a:gd name="connsiteX26" fmla="*/ 225532 w 1541101"/>
              <a:gd name="connsiteY26" fmla="*/ 1321390 h 1729487"/>
              <a:gd name="connsiteX27" fmla="*/ 225532 w 1541101"/>
              <a:gd name="connsiteY27" fmla="*/ 1257204 h 1729487"/>
              <a:gd name="connsiteX28" fmla="*/ 289718 w 1541101"/>
              <a:gd name="connsiteY28" fmla="*/ 1193736 h 1729487"/>
              <a:gd name="connsiteX29" fmla="*/ 321363 w 1541101"/>
              <a:gd name="connsiteY29" fmla="*/ 1180289 h 1729487"/>
              <a:gd name="connsiteX30" fmla="*/ 1404450 w 1541101"/>
              <a:gd name="connsiteY30" fmla="*/ 732894 h 1729487"/>
              <a:gd name="connsiteX31" fmla="*/ 1495551 w 1541101"/>
              <a:gd name="connsiteY31" fmla="*/ 732894 h 1729487"/>
              <a:gd name="connsiteX32" fmla="*/ 1541101 w 1541101"/>
              <a:gd name="connsiteY32" fmla="*/ 777601 h 1729487"/>
              <a:gd name="connsiteX33" fmla="*/ 1495551 w 1541101"/>
              <a:gd name="connsiteY33" fmla="*/ 823024 h 1729487"/>
              <a:gd name="connsiteX34" fmla="*/ 1404450 w 1541101"/>
              <a:gd name="connsiteY34" fmla="*/ 823024 h 1729487"/>
              <a:gd name="connsiteX35" fmla="*/ 1358900 w 1541101"/>
              <a:gd name="connsiteY35" fmla="*/ 777601 h 1729487"/>
              <a:gd name="connsiteX36" fmla="*/ 1404450 w 1541101"/>
              <a:gd name="connsiteY36" fmla="*/ 732894 h 1729487"/>
              <a:gd name="connsiteX37" fmla="*/ 45550 w 1541101"/>
              <a:gd name="connsiteY37" fmla="*/ 732894 h 1729487"/>
              <a:gd name="connsiteX38" fmla="*/ 136650 w 1541101"/>
              <a:gd name="connsiteY38" fmla="*/ 732894 h 1729487"/>
              <a:gd name="connsiteX39" fmla="*/ 182200 w 1541101"/>
              <a:gd name="connsiteY39" fmla="*/ 777601 h 1729487"/>
              <a:gd name="connsiteX40" fmla="*/ 136650 w 1541101"/>
              <a:gd name="connsiteY40" fmla="*/ 823024 h 1729487"/>
              <a:gd name="connsiteX41" fmla="*/ 45550 w 1541101"/>
              <a:gd name="connsiteY41" fmla="*/ 823024 h 1729487"/>
              <a:gd name="connsiteX42" fmla="*/ 0 w 1541101"/>
              <a:gd name="connsiteY42" fmla="*/ 777601 h 1729487"/>
              <a:gd name="connsiteX43" fmla="*/ 45550 w 1541101"/>
              <a:gd name="connsiteY43" fmla="*/ 732894 h 1729487"/>
              <a:gd name="connsiteX44" fmla="*/ 823800 w 1541101"/>
              <a:gd name="connsiteY44" fmla="*/ 282045 h 1729487"/>
              <a:gd name="connsiteX45" fmla="*/ 1269640 w 1541101"/>
              <a:gd name="connsiteY45" fmla="*/ 777782 h 1729487"/>
              <a:gd name="connsiteX46" fmla="*/ 1066827 w 1541101"/>
              <a:gd name="connsiteY46" fmla="*/ 1178728 h 1729487"/>
              <a:gd name="connsiteX47" fmla="*/ 997302 w 1541101"/>
              <a:gd name="connsiteY47" fmla="*/ 1275905 h 1729487"/>
              <a:gd name="connsiteX48" fmla="*/ 997302 w 1541101"/>
              <a:gd name="connsiteY48" fmla="*/ 1412673 h 1729487"/>
              <a:gd name="connsiteX49" fmla="*/ 952272 w 1541101"/>
              <a:gd name="connsiteY49" fmla="*/ 1458022 h 1729487"/>
              <a:gd name="connsiteX50" fmla="*/ 816103 w 1541101"/>
              <a:gd name="connsiteY50" fmla="*/ 1458022 h 1729487"/>
              <a:gd name="connsiteX51" fmla="*/ 816103 w 1541101"/>
              <a:gd name="connsiteY51" fmla="*/ 946942 h 1729487"/>
              <a:gd name="connsiteX52" fmla="*/ 861493 w 1541101"/>
              <a:gd name="connsiteY52" fmla="*/ 868481 h 1729487"/>
              <a:gd name="connsiteX53" fmla="*/ 770713 w 1541101"/>
              <a:gd name="connsiteY53" fmla="*/ 777782 h 1729487"/>
              <a:gd name="connsiteX54" fmla="*/ 680294 w 1541101"/>
              <a:gd name="connsiteY54" fmla="*/ 868481 h 1729487"/>
              <a:gd name="connsiteX55" fmla="*/ 725684 w 1541101"/>
              <a:gd name="connsiteY55" fmla="*/ 946942 h 1729487"/>
              <a:gd name="connsiteX56" fmla="*/ 725684 w 1541101"/>
              <a:gd name="connsiteY56" fmla="*/ 1458022 h 1729487"/>
              <a:gd name="connsiteX57" fmla="*/ 589514 w 1541101"/>
              <a:gd name="connsiteY57" fmla="*/ 1458022 h 1729487"/>
              <a:gd name="connsiteX58" fmla="*/ 544124 w 1541101"/>
              <a:gd name="connsiteY58" fmla="*/ 1396836 h 1729487"/>
              <a:gd name="connsiteX59" fmla="*/ 544124 w 1541101"/>
              <a:gd name="connsiteY59" fmla="*/ 1275545 h 1729487"/>
              <a:gd name="connsiteX60" fmla="*/ 472797 w 1541101"/>
              <a:gd name="connsiteY60" fmla="*/ 1177288 h 1729487"/>
              <a:gd name="connsiteX61" fmla="*/ 277910 w 1541101"/>
              <a:gd name="connsiteY61" fmla="*/ 698601 h 1729487"/>
              <a:gd name="connsiteX62" fmla="*/ 713435 w 1541101"/>
              <a:gd name="connsiteY62" fmla="*/ 282539 h 1729487"/>
              <a:gd name="connsiteX63" fmla="*/ 823800 w 1541101"/>
              <a:gd name="connsiteY63" fmla="*/ 282045 h 1729487"/>
              <a:gd name="connsiteX64" fmla="*/ 1283548 w 1541101"/>
              <a:gd name="connsiteY64" fmla="*/ 218184 h 1729487"/>
              <a:gd name="connsiteX65" fmla="*/ 1315532 w 1541101"/>
              <a:gd name="connsiteY65" fmla="*/ 231391 h 1729487"/>
              <a:gd name="connsiteX66" fmla="*/ 1315532 w 1541101"/>
              <a:gd name="connsiteY66" fmla="*/ 295358 h 1729487"/>
              <a:gd name="connsiteX67" fmla="*/ 1251564 w 1541101"/>
              <a:gd name="connsiteY67" fmla="*/ 359685 h 1729487"/>
              <a:gd name="connsiteX68" fmla="*/ 1187237 w 1541101"/>
              <a:gd name="connsiteY68" fmla="*/ 359685 h 1729487"/>
              <a:gd name="connsiteX69" fmla="*/ 1187237 w 1541101"/>
              <a:gd name="connsiteY69" fmla="*/ 295358 h 1729487"/>
              <a:gd name="connsiteX70" fmla="*/ 1251564 w 1541101"/>
              <a:gd name="connsiteY70" fmla="*/ 231391 h 1729487"/>
              <a:gd name="connsiteX71" fmla="*/ 1283548 w 1541101"/>
              <a:gd name="connsiteY71" fmla="*/ 218184 h 1729487"/>
              <a:gd name="connsiteX72" fmla="*/ 257491 w 1541101"/>
              <a:gd name="connsiteY72" fmla="*/ 218184 h 1729487"/>
              <a:gd name="connsiteX73" fmla="*/ 289718 w 1541101"/>
              <a:gd name="connsiteY73" fmla="*/ 231391 h 1729487"/>
              <a:gd name="connsiteX74" fmla="*/ 353546 w 1541101"/>
              <a:gd name="connsiteY74" fmla="*/ 295358 h 1729487"/>
              <a:gd name="connsiteX75" fmla="*/ 353546 w 1541101"/>
              <a:gd name="connsiteY75" fmla="*/ 359685 h 1729487"/>
              <a:gd name="connsiteX76" fmla="*/ 289718 w 1541101"/>
              <a:gd name="connsiteY76" fmla="*/ 359685 h 1729487"/>
              <a:gd name="connsiteX77" fmla="*/ 225532 w 1541101"/>
              <a:gd name="connsiteY77" fmla="*/ 295358 h 1729487"/>
              <a:gd name="connsiteX78" fmla="*/ 225532 w 1541101"/>
              <a:gd name="connsiteY78" fmla="*/ 231391 h 1729487"/>
              <a:gd name="connsiteX79" fmla="*/ 257491 w 1541101"/>
              <a:gd name="connsiteY79" fmla="*/ 218184 h 1729487"/>
              <a:gd name="connsiteX80" fmla="*/ 774443 w 1541101"/>
              <a:gd name="connsiteY80" fmla="*/ 0 h 1729487"/>
              <a:gd name="connsiteX81" fmla="*/ 819150 w 1541101"/>
              <a:gd name="connsiteY81" fmla="*/ 45550 h 1729487"/>
              <a:gd name="connsiteX82" fmla="*/ 819150 w 1541101"/>
              <a:gd name="connsiteY82" fmla="*/ 136650 h 1729487"/>
              <a:gd name="connsiteX83" fmla="*/ 774443 w 1541101"/>
              <a:gd name="connsiteY83" fmla="*/ 182200 h 1729487"/>
              <a:gd name="connsiteX84" fmla="*/ 729020 w 1541101"/>
              <a:gd name="connsiteY84" fmla="*/ 136650 h 1729487"/>
              <a:gd name="connsiteX85" fmla="*/ 729020 w 1541101"/>
              <a:gd name="connsiteY85" fmla="*/ 45550 h 1729487"/>
              <a:gd name="connsiteX86" fmla="*/ 774443 w 1541101"/>
              <a:gd name="connsiteY86" fmla="*/ 0 h 172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541101" h="1729487">
                <a:moveTo>
                  <a:pt x="656235" y="1639357"/>
                </a:moveTo>
                <a:lnTo>
                  <a:pt x="882918" y="1639357"/>
                </a:lnTo>
                <a:cubicBezTo>
                  <a:pt x="908145" y="1639357"/>
                  <a:pt x="928327" y="1659744"/>
                  <a:pt x="928327" y="1684422"/>
                </a:cubicBezTo>
                <a:cubicBezTo>
                  <a:pt x="928327" y="1709458"/>
                  <a:pt x="908145" y="1729487"/>
                  <a:pt x="882918" y="1729487"/>
                </a:cubicBezTo>
                <a:lnTo>
                  <a:pt x="656235" y="1729487"/>
                </a:lnTo>
                <a:cubicBezTo>
                  <a:pt x="631369" y="1729487"/>
                  <a:pt x="611187" y="1709458"/>
                  <a:pt x="611187" y="1684422"/>
                </a:cubicBezTo>
                <a:cubicBezTo>
                  <a:pt x="611187" y="1659744"/>
                  <a:pt x="631369" y="1639357"/>
                  <a:pt x="656235" y="1639357"/>
                </a:cubicBezTo>
                <a:close/>
                <a:moveTo>
                  <a:pt x="589951" y="1502832"/>
                </a:moveTo>
                <a:lnTo>
                  <a:pt x="953099" y="1502832"/>
                </a:lnTo>
                <a:cubicBezTo>
                  <a:pt x="977982" y="1502832"/>
                  <a:pt x="998177" y="1522861"/>
                  <a:pt x="998177" y="1547897"/>
                </a:cubicBezTo>
                <a:cubicBezTo>
                  <a:pt x="998177" y="1572933"/>
                  <a:pt x="977982" y="1592962"/>
                  <a:pt x="953099" y="1592962"/>
                </a:cubicBezTo>
                <a:lnTo>
                  <a:pt x="589951" y="1592962"/>
                </a:lnTo>
                <a:cubicBezTo>
                  <a:pt x="564707" y="1592962"/>
                  <a:pt x="544512" y="1572933"/>
                  <a:pt x="544512" y="1547897"/>
                </a:cubicBezTo>
                <a:cubicBezTo>
                  <a:pt x="544512" y="1522861"/>
                  <a:pt x="564707" y="1502832"/>
                  <a:pt x="589951" y="1502832"/>
                </a:cubicBezTo>
                <a:close/>
                <a:moveTo>
                  <a:pt x="1219401" y="1180289"/>
                </a:moveTo>
                <a:cubicBezTo>
                  <a:pt x="1230990" y="1180289"/>
                  <a:pt x="1242580" y="1184771"/>
                  <a:pt x="1251564" y="1193736"/>
                </a:cubicBezTo>
                <a:lnTo>
                  <a:pt x="1315532" y="1257204"/>
                </a:lnTo>
                <a:cubicBezTo>
                  <a:pt x="1333141" y="1275133"/>
                  <a:pt x="1333141" y="1303819"/>
                  <a:pt x="1315532" y="1321390"/>
                </a:cubicBezTo>
                <a:cubicBezTo>
                  <a:pt x="1297923" y="1338960"/>
                  <a:pt x="1269173" y="1338960"/>
                  <a:pt x="1251564" y="1321390"/>
                </a:cubicBezTo>
                <a:lnTo>
                  <a:pt x="1187237" y="1257204"/>
                </a:lnTo>
                <a:cubicBezTo>
                  <a:pt x="1169987" y="1239992"/>
                  <a:pt x="1169987" y="1211306"/>
                  <a:pt x="1187237" y="1193736"/>
                </a:cubicBezTo>
                <a:cubicBezTo>
                  <a:pt x="1196221" y="1184771"/>
                  <a:pt x="1207811" y="1180289"/>
                  <a:pt x="1219401" y="1180289"/>
                </a:cubicBezTo>
                <a:close/>
                <a:moveTo>
                  <a:pt x="321363" y="1180289"/>
                </a:moveTo>
                <a:cubicBezTo>
                  <a:pt x="332927" y="1180289"/>
                  <a:pt x="344581" y="1184771"/>
                  <a:pt x="353546" y="1193736"/>
                </a:cubicBezTo>
                <a:cubicBezTo>
                  <a:pt x="371116" y="1211306"/>
                  <a:pt x="371116" y="1239992"/>
                  <a:pt x="353546" y="1257204"/>
                </a:cubicBezTo>
                <a:lnTo>
                  <a:pt x="289718" y="1321390"/>
                </a:lnTo>
                <a:cubicBezTo>
                  <a:pt x="271789" y="1338960"/>
                  <a:pt x="243103" y="1338960"/>
                  <a:pt x="225532" y="1321390"/>
                </a:cubicBezTo>
                <a:cubicBezTo>
                  <a:pt x="207962" y="1303819"/>
                  <a:pt x="207962" y="1275133"/>
                  <a:pt x="225532" y="1257204"/>
                </a:cubicBezTo>
                <a:lnTo>
                  <a:pt x="289718" y="1193736"/>
                </a:lnTo>
                <a:cubicBezTo>
                  <a:pt x="298324" y="1184771"/>
                  <a:pt x="309799" y="1180289"/>
                  <a:pt x="321363" y="1180289"/>
                </a:cubicBezTo>
                <a:close/>
                <a:moveTo>
                  <a:pt x="1404450" y="732894"/>
                </a:moveTo>
                <a:lnTo>
                  <a:pt x="1495551" y="732894"/>
                </a:lnTo>
                <a:cubicBezTo>
                  <a:pt x="1520856" y="732894"/>
                  <a:pt x="1541101" y="752923"/>
                  <a:pt x="1541101" y="777601"/>
                </a:cubicBezTo>
                <a:cubicBezTo>
                  <a:pt x="1541101" y="802637"/>
                  <a:pt x="1520856" y="823024"/>
                  <a:pt x="1495551" y="823024"/>
                </a:cubicBezTo>
                <a:lnTo>
                  <a:pt x="1404450" y="823024"/>
                </a:lnTo>
                <a:cubicBezTo>
                  <a:pt x="1379506" y="823024"/>
                  <a:pt x="1358900" y="802637"/>
                  <a:pt x="1358900" y="777601"/>
                </a:cubicBezTo>
                <a:cubicBezTo>
                  <a:pt x="1358900" y="752923"/>
                  <a:pt x="1379506" y="732894"/>
                  <a:pt x="1404450" y="732894"/>
                </a:cubicBezTo>
                <a:close/>
                <a:moveTo>
                  <a:pt x="45550" y="732894"/>
                </a:moveTo>
                <a:lnTo>
                  <a:pt x="136650" y="732894"/>
                </a:lnTo>
                <a:cubicBezTo>
                  <a:pt x="161594" y="732894"/>
                  <a:pt x="182200" y="752923"/>
                  <a:pt x="182200" y="777601"/>
                </a:cubicBezTo>
                <a:cubicBezTo>
                  <a:pt x="182200" y="802637"/>
                  <a:pt x="161594" y="823024"/>
                  <a:pt x="136650" y="823024"/>
                </a:cubicBezTo>
                <a:lnTo>
                  <a:pt x="45550" y="823024"/>
                </a:lnTo>
                <a:cubicBezTo>
                  <a:pt x="20244" y="823024"/>
                  <a:pt x="0" y="802637"/>
                  <a:pt x="0" y="777601"/>
                </a:cubicBezTo>
                <a:cubicBezTo>
                  <a:pt x="0" y="752923"/>
                  <a:pt x="20244" y="732894"/>
                  <a:pt x="45550" y="732894"/>
                </a:cubicBezTo>
                <a:close/>
                <a:moveTo>
                  <a:pt x="823800" y="282045"/>
                </a:moveTo>
                <a:cubicBezTo>
                  <a:pt x="1074370" y="308385"/>
                  <a:pt x="1269640" y="520488"/>
                  <a:pt x="1269640" y="777782"/>
                </a:cubicBezTo>
                <a:cubicBezTo>
                  <a:pt x="1269640" y="942623"/>
                  <a:pt x="1190028" y="1088029"/>
                  <a:pt x="1066827" y="1178728"/>
                </a:cubicBezTo>
                <a:cubicBezTo>
                  <a:pt x="1022158" y="1211840"/>
                  <a:pt x="997302" y="1220478"/>
                  <a:pt x="997302" y="1275905"/>
                </a:cubicBezTo>
                <a:lnTo>
                  <a:pt x="997302" y="1412673"/>
                </a:lnTo>
                <a:cubicBezTo>
                  <a:pt x="997302" y="1437867"/>
                  <a:pt x="977128" y="1458022"/>
                  <a:pt x="952272" y="1458022"/>
                </a:cubicBezTo>
                <a:lnTo>
                  <a:pt x="816103" y="1458022"/>
                </a:lnTo>
                <a:lnTo>
                  <a:pt x="816103" y="946942"/>
                </a:lnTo>
                <a:cubicBezTo>
                  <a:pt x="843120" y="931106"/>
                  <a:pt x="861493" y="902313"/>
                  <a:pt x="861493" y="868481"/>
                </a:cubicBezTo>
                <a:cubicBezTo>
                  <a:pt x="861493" y="818453"/>
                  <a:pt x="820786" y="777782"/>
                  <a:pt x="770713" y="777782"/>
                </a:cubicBezTo>
                <a:cubicBezTo>
                  <a:pt x="721000" y="777782"/>
                  <a:pt x="680294" y="818453"/>
                  <a:pt x="680294" y="868481"/>
                </a:cubicBezTo>
                <a:cubicBezTo>
                  <a:pt x="680294" y="902313"/>
                  <a:pt x="698306" y="931106"/>
                  <a:pt x="725684" y="946942"/>
                </a:cubicBezTo>
                <a:lnTo>
                  <a:pt x="725684" y="1458022"/>
                </a:lnTo>
                <a:lnTo>
                  <a:pt x="589514" y="1458022"/>
                </a:lnTo>
                <a:cubicBezTo>
                  <a:pt x="564298" y="1458022"/>
                  <a:pt x="544124" y="1437867"/>
                  <a:pt x="544124" y="1396836"/>
                </a:cubicBezTo>
                <a:lnTo>
                  <a:pt x="544124" y="1275545"/>
                </a:lnTo>
                <a:cubicBezTo>
                  <a:pt x="544124" y="1219398"/>
                  <a:pt x="517827" y="1211120"/>
                  <a:pt x="472797" y="1177288"/>
                </a:cubicBezTo>
                <a:cubicBezTo>
                  <a:pt x="331225" y="1072193"/>
                  <a:pt x="247650" y="894035"/>
                  <a:pt x="277910" y="698601"/>
                </a:cubicBezTo>
                <a:cubicBezTo>
                  <a:pt x="311772" y="480132"/>
                  <a:pt x="493691" y="307013"/>
                  <a:pt x="713435" y="282539"/>
                </a:cubicBezTo>
                <a:cubicBezTo>
                  <a:pt x="751080" y="278310"/>
                  <a:pt x="788004" y="278282"/>
                  <a:pt x="823800" y="282045"/>
                </a:cubicBezTo>
                <a:close/>
                <a:moveTo>
                  <a:pt x="1283548" y="218184"/>
                </a:moveTo>
                <a:cubicBezTo>
                  <a:pt x="1295138" y="218184"/>
                  <a:pt x="1306727" y="222586"/>
                  <a:pt x="1315532" y="231391"/>
                </a:cubicBezTo>
                <a:cubicBezTo>
                  <a:pt x="1333141" y="249359"/>
                  <a:pt x="1333141" y="277749"/>
                  <a:pt x="1315532" y="295358"/>
                </a:cubicBezTo>
                <a:lnTo>
                  <a:pt x="1251564" y="359685"/>
                </a:lnTo>
                <a:cubicBezTo>
                  <a:pt x="1233596" y="376934"/>
                  <a:pt x="1205205" y="376934"/>
                  <a:pt x="1187237" y="359685"/>
                </a:cubicBezTo>
                <a:cubicBezTo>
                  <a:pt x="1169987" y="341716"/>
                  <a:pt x="1169987" y="312967"/>
                  <a:pt x="1187237" y="295358"/>
                </a:cubicBezTo>
                <a:lnTo>
                  <a:pt x="1251564" y="231391"/>
                </a:lnTo>
                <a:cubicBezTo>
                  <a:pt x="1260369" y="222586"/>
                  <a:pt x="1271958" y="218184"/>
                  <a:pt x="1283548" y="218184"/>
                </a:cubicBezTo>
                <a:close/>
                <a:moveTo>
                  <a:pt x="257491" y="218184"/>
                </a:moveTo>
                <a:cubicBezTo>
                  <a:pt x="269100" y="218184"/>
                  <a:pt x="280754" y="222586"/>
                  <a:pt x="289718" y="231391"/>
                </a:cubicBezTo>
                <a:lnTo>
                  <a:pt x="353546" y="295358"/>
                </a:lnTo>
                <a:cubicBezTo>
                  <a:pt x="371116" y="312967"/>
                  <a:pt x="371116" y="341716"/>
                  <a:pt x="353546" y="359685"/>
                </a:cubicBezTo>
                <a:cubicBezTo>
                  <a:pt x="335617" y="376934"/>
                  <a:pt x="306930" y="376934"/>
                  <a:pt x="289718" y="359685"/>
                </a:cubicBezTo>
                <a:lnTo>
                  <a:pt x="225532" y="295358"/>
                </a:lnTo>
                <a:cubicBezTo>
                  <a:pt x="207962" y="277749"/>
                  <a:pt x="207962" y="249359"/>
                  <a:pt x="225532" y="231391"/>
                </a:cubicBezTo>
                <a:cubicBezTo>
                  <a:pt x="234318" y="222586"/>
                  <a:pt x="245882" y="218184"/>
                  <a:pt x="257491" y="218184"/>
                </a:cubicBezTo>
                <a:close/>
                <a:moveTo>
                  <a:pt x="774443" y="0"/>
                </a:moveTo>
                <a:cubicBezTo>
                  <a:pt x="799121" y="0"/>
                  <a:pt x="819150" y="20606"/>
                  <a:pt x="819150" y="45550"/>
                </a:cubicBezTo>
                <a:lnTo>
                  <a:pt x="819150" y="136650"/>
                </a:lnTo>
                <a:cubicBezTo>
                  <a:pt x="819150" y="161956"/>
                  <a:pt x="799121" y="182200"/>
                  <a:pt x="774443" y="182200"/>
                </a:cubicBezTo>
                <a:cubicBezTo>
                  <a:pt x="749407" y="182200"/>
                  <a:pt x="729020" y="161956"/>
                  <a:pt x="729020" y="136650"/>
                </a:cubicBezTo>
                <a:lnTo>
                  <a:pt x="729020" y="45550"/>
                </a:lnTo>
                <a:cubicBezTo>
                  <a:pt x="729020" y="20606"/>
                  <a:pt x="749407" y="0"/>
                  <a:pt x="774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69B536AB-7ACD-5F46-945D-4310FF785954}"/>
              </a:ext>
            </a:extLst>
          </p:cNvPr>
          <p:cNvSpPr/>
          <p:nvPr/>
        </p:nvSpPr>
        <p:spPr>
          <a:xfrm>
            <a:off x="5022681" y="10038027"/>
            <a:ext cx="802560" cy="1189908"/>
          </a:xfrm>
          <a:prstGeom prst="rightArrow">
            <a:avLst>
              <a:gd name="adj1" fmla="val 50000"/>
              <a:gd name="adj2" fmla="val 58435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1218A37-1E0E-134D-B4E1-14F82928D474}"/>
              </a:ext>
            </a:extLst>
          </p:cNvPr>
          <p:cNvGrpSpPr/>
          <p:nvPr/>
        </p:nvGrpSpPr>
        <p:grpSpPr>
          <a:xfrm>
            <a:off x="10426136" y="9836601"/>
            <a:ext cx="2104497" cy="1497534"/>
            <a:chOff x="3676138" y="3544711"/>
            <a:chExt cx="4114095" cy="2927542"/>
          </a:xfrm>
          <a:solidFill>
            <a:schemeClr val="accent2"/>
          </a:solidFill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6AF2A52-054D-E449-B2F7-8CBBA50D1118}"/>
                </a:ext>
              </a:extLst>
            </p:cNvPr>
            <p:cNvGrpSpPr/>
            <p:nvPr/>
          </p:nvGrpSpPr>
          <p:grpSpPr>
            <a:xfrm>
              <a:off x="3676138" y="3544711"/>
              <a:ext cx="1631848" cy="1658664"/>
              <a:chOff x="3676138" y="3544711"/>
              <a:chExt cx="1631848" cy="1658664"/>
            </a:xfrm>
            <a:grpFill/>
          </p:grpSpPr>
          <p:sp>
            <p:nvSpPr>
              <p:cNvPr id="172" name="Diamond 171">
                <a:extLst>
                  <a:ext uri="{FF2B5EF4-FFF2-40B4-BE49-F238E27FC236}">
                    <a16:creationId xmlns:a16="http://schemas.microsoft.com/office/drawing/2014/main" id="{8A1413D7-DDB1-8345-9BDB-DAC91B6D6D8F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73" name="Parallelogram 172">
                <a:extLst>
                  <a:ext uri="{FF2B5EF4-FFF2-40B4-BE49-F238E27FC236}">
                    <a16:creationId xmlns:a16="http://schemas.microsoft.com/office/drawing/2014/main" id="{35F83DB4-0554-C14B-A839-EB4B68566E02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74" name="Parallelogram 173">
                <a:extLst>
                  <a:ext uri="{FF2B5EF4-FFF2-40B4-BE49-F238E27FC236}">
                    <a16:creationId xmlns:a16="http://schemas.microsoft.com/office/drawing/2014/main" id="{16FDF952-0625-974D-96E8-5B85064392BD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3139EFA-F6AF-6542-BD2F-02E462F67406}"/>
                </a:ext>
              </a:extLst>
            </p:cNvPr>
            <p:cNvGrpSpPr/>
            <p:nvPr/>
          </p:nvGrpSpPr>
          <p:grpSpPr>
            <a:xfrm>
              <a:off x="5324863" y="3544711"/>
              <a:ext cx="1631848" cy="1658664"/>
              <a:chOff x="3676138" y="3544711"/>
              <a:chExt cx="1631848" cy="1658664"/>
            </a:xfrm>
            <a:grpFill/>
          </p:grpSpPr>
          <p:sp>
            <p:nvSpPr>
              <p:cNvPr id="169" name="Diamond 168">
                <a:extLst>
                  <a:ext uri="{FF2B5EF4-FFF2-40B4-BE49-F238E27FC236}">
                    <a16:creationId xmlns:a16="http://schemas.microsoft.com/office/drawing/2014/main" id="{1B5C0504-4283-704D-9451-87BE028B76BD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70" name="Parallelogram 169">
                <a:extLst>
                  <a:ext uri="{FF2B5EF4-FFF2-40B4-BE49-F238E27FC236}">
                    <a16:creationId xmlns:a16="http://schemas.microsoft.com/office/drawing/2014/main" id="{B01953DD-4C72-4644-8B9F-19BD51EC079C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71" name="Parallelogram 170">
                <a:extLst>
                  <a:ext uri="{FF2B5EF4-FFF2-40B4-BE49-F238E27FC236}">
                    <a16:creationId xmlns:a16="http://schemas.microsoft.com/office/drawing/2014/main" id="{5922AE2F-D794-4D49-AAF4-532572B46DCE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18A9B5B-AA70-CB4D-B6AE-E4ADB80D70A5}"/>
                </a:ext>
              </a:extLst>
            </p:cNvPr>
            <p:cNvGrpSpPr/>
            <p:nvPr/>
          </p:nvGrpSpPr>
          <p:grpSpPr>
            <a:xfrm>
              <a:off x="4500270" y="4813589"/>
              <a:ext cx="1631848" cy="1658664"/>
              <a:chOff x="3676138" y="3544711"/>
              <a:chExt cx="1631848" cy="1658664"/>
            </a:xfrm>
            <a:grpFill/>
          </p:grpSpPr>
          <p:sp>
            <p:nvSpPr>
              <p:cNvPr id="163" name="Diamond 162">
                <a:extLst>
                  <a:ext uri="{FF2B5EF4-FFF2-40B4-BE49-F238E27FC236}">
                    <a16:creationId xmlns:a16="http://schemas.microsoft.com/office/drawing/2014/main" id="{7443CD23-8B40-6342-85F8-16A067661E03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64" name="Parallelogram 163">
                <a:extLst>
                  <a:ext uri="{FF2B5EF4-FFF2-40B4-BE49-F238E27FC236}">
                    <a16:creationId xmlns:a16="http://schemas.microsoft.com/office/drawing/2014/main" id="{46B5E88F-7129-7846-9548-D1B501A62628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65" name="Parallelogram 164">
                <a:extLst>
                  <a:ext uri="{FF2B5EF4-FFF2-40B4-BE49-F238E27FC236}">
                    <a16:creationId xmlns:a16="http://schemas.microsoft.com/office/drawing/2014/main" id="{61916A3A-6C6B-C64D-A180-1ED7D70744B7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55A54CD-CF5A-3847-BD80-D68047AF25B9}"/>
                </a:ext>
              </a:extLst>
            </p:cNvPr>
            <p:cNvGrpSpPr/>
            <p:nvPr/>
          </p:nvGrpSpPr>
          <p:grpSpPr>
            <a:xfrm>
              <a:off x="6158385" y="4813589"/>
              <a:ext cx="1631848" cy="1658664"/>
              <a:chOff x="3676138" y="3544711"/>
              <a:chExt cx="1631848" cy="1658664"/>
            </a:xfrm>
            <a:grpFill/>
          </p:grpSpPr>
          <p:sp>
            <p:nvSpPr>
              <p:cNvPr id="160" name="Diamond 159">
                <a:extLst>
                  <a:ext uri="{FF2B5EF4-FFF2-40B4-BE49-F238E27FC236}">
                    <a16:creationId xmlns:a16="http://schemas.microsoft.com/office/drawing/2014/main" id="{521AF7A3-AEB9-C546-AC6F-2AF6AAF963C8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61" name="Parallelogram 160">
                <a:extLst>
                  <a:ext uri="{FF2B5EF4-FFF2-40B4-BE49-F238E27FC236}">
                    <a16:creationId xmlns:a16="http://schemas.microsoft.com/office/drawing/2014/main" id="{2FB5236D-CE4E-2349-8DDB-DDA3315C3F31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62" name="Parallelogram 161">
                <a:extLst>
                  <a:ext uri="{FF2B5EF4-FFF2-40B4-BE49-F238E27FC236}">
                    <a16:creationId xmlns:a16="http://schemas.microsoft.com/office/drawing/2014/main" id="{09C874A7-A1E1-5C44-8393-0B0EFE9A4C2A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F011D7C-4DBF-F243-A0D8-2B0EF9AFADA5}"/>
              </a:ext>
            </a:extLst>
          </p:cNvPr>
          <p:cNvGrpSpPr/>
          <p:nvPr/>
        </p:nvGrpSpPr>
        <p:grpSpPr>
          <a:xfrm>
            <a:off x="6247264" y="9559403"/>
            <a:ext cx="2526304" cy="2147155"/>
            <a:chOff x="6247264" y="8862516"/>
            <a:chExt cx="2526304" cy="214715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BF93784-01CA-B24E-AB82-5F62A671B6D5}"/>
                </a:ext>
              </a:extLst>
            </p:cNvPr>
            <p:cNvGrpSpPr/>
            <p:nvPr/>
          </p:nvGrpSpPr>
          <p:grpSpPr>
            <a:xfrm>
              <a:off x="6247264" y="9512136"/>
              <a:ext cx="834745" cy="848462"/>
              <a:chOff x="3676138" y="3544711"/>
              <a:chExt cx="1631848" cy="1658664"/>
            </a:xfrm>
            <a:solidFill>
              <a:schemeClr val="accent2"/>
            </a:solidFill>
          </p:grpSpPr>
          <p:sp>
            <p:nvSpPr>
              <p:cNvPr id="106" name="Diamond 105">
                <a:extLst>
                  <a:ext uri="{FF2B5EF4-FFF2-40B4-BE49-F238E27FC236}">
                    <a16:creationId xmlns:a16="http://schemas.microsoft.com/office/drawing/2014/main" id="{D75837D9-EBC9-7C44-A6FE-AD19B61F8850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07" name="Parallelogram 106">
                <a:extLst>
                  <a:ext uri="{FF2B5EF4-FFF2-40B4-BE49-F238E27FC236}">
                    <a16:creationId xmlns:a16="http://schemas.microsoft.com/office/drawing/2014/main" id="{50C1A685-7B2D-074E-81AC-17440BB0FD7D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208DFF50-45B6-9F4D-B3FD-7AD103B38493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BCC4242-C25E-BD48-996F-70AD63E0885F}"/>
                </a:ext>
              </a:extLst>
            </p:cNvPr>
            <p:cNvGrpSpPr/>
            <p:nvPr/>
          </p:nvGrpSpPr>
          <p:grpSpPr>
            <a:xfrm>
              <a:off x="7090642" y="9512136"/>
              <a:ext cx="834745" cy="848462"/>
              <a:chOff x="3676138" y="3544711"/>
              <a:chExt cx="1631848" cy="1658664"/>
            </a:xfrm>
            <a:solidFill>
              <a:schemeClr val="accent2"/>
            </a:solidFill>
          </p:grpSpPr>
          <p:sp>
            <p:nvSpPr>
              <p:cNvPr id="103" name="Diamond 102">
                <a:extLst>
                  <a:ext uri="{FF2B5EF4-FFF2-40B4-BE49-F238E27FC236}">
                    <a16:creationId xmlns:a16="http://schemas.microsoft.com/office/drawing/2014/main" id="{5D00E8D1-0913-7643-BDD9-91F320E498EE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9BFDEE41-C409-D34A-934E-6C3ABAFF08DF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05" name="Parallelogram 104">
                <a:extLst>
                  <a:ext uri="{FF2B5EF4-FFF2-40B4-BE49-F238E27FC236}">
                    <a16:creationId xmlns:a16="http://schemas.microsoft.com/office/drawing/2014/main" id="{64D93CC2-1CBB-764D-BAB2-F9AB3B6939AF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6914CA7-4A64-944C-BB3B-A2E1361DB7C1}"/>
                </a:ext>
              </a:extLst>
            </p:cNvPr>
            <p:cNvGrpSpPr/>
            <p:nvPr/>
          </p:nvGrpSpPr>
          <p:grpSpPr>
            <a:xfrm>
              <a:off x="7938823" y="9512136"/>
              <a:ext cx="834745" cy="848462"/>
              <a:chOff x="3676138" y="3544711"/>
              <a:chExt cx="1631848" cy="1658664"/>
            </a:xfrm>
            <a:solidFill>
              <a:schemeClr val="accent2"/>
            </a:solidFill>
          </p:grpSpPr>
          <p:sp>
            <p:nvSpPr>
              <p:cNvPr id="100" name="Diamond 99">
                <a:extLst>
                  <a:ext uri="{FF2B5EF4-FFF2-40B4-BE49-F238E27FC236}">
                    <a16:creationId xmlns:a16="http://schemas.microsoft.com/office/drawing/2014/main" id="{6826086D-6673-B548-8AAB-B56E1503E3D2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01" name="Parallelogram 100">
                <a:extLst>
                  <a:ext uri="{FF2B5EF4-FFF2-40B4-BE49-F238E27FC236}">
                    <a16:creationId xmlns:a16="http://schemas.microsoft.com/office/drawing/2014/main" id="{E50AF137-4DC3-6547-BC38-1D1F336CC259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02" name="Parallelogram 101">
                <a:extLst>
                  <a:ext uri="{FF2B5EF4-FFF2-40B4-BE49-F238E27FC236}">
                    <a16:creationId xmlns:a16="http://schemas.microsoft.com/office/drawing/2014/main" id="{F462D18C-2C9C-7E41-9940-6584A0EDFD1F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4ECA56C-7EEA-7640-BBF4-A895BF73B79A}"/>
                </a:ext>
              </a:extLst>
            </p:cNvPr>
            <p:cNvGrpSpPr/>
            <p:nvPr/>
          </p:nvGrpSpPr>
          <p:grpSpPr>
            <a:xfrm>
              <a:off x="6668835" y="10161209"/>
              <a:ext cx="834745" cy="848462"/>
              <a:chOff x="3676138" y="3544711"/>
              <a:chExt cx="1631848" cy="1658664"/>
            </a:xfrm>
            <a:solidFill>
              <a:schemeClr val="accent2"/>
            </a:solidFill>
          </p:grpSpPr>
          <p:sp>
            <p:nvSpPr>
              <p:cNvPr id="97" name="Diamond 96">
                <a:extLst>
                  <a:ext uri="{FF2B5EF4-FFF2-40B4-BE49-F238E27FC236}">
                    <a16:creationId xmlns:a16="http://schemas.microsoft.com/office/drawing/2014/main" id="{8B1A22A5-F264-A44A-A3D0-03D2CB174D90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98" name="Parallelogram 97">
                <a:extLst>
                  <a:ext uri="{FF2B5EF4-FFF2-40B4-BE49-F238E27FC236}">
                    <a16:creationId xmlns:a16="http://schemas.microsoft.com/office/drawing/2014/main" id="{B7A3C863-A872-0A41-8CAC-295DBE5FA212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99" name="Parallelogram 98">
                <a:extLst>
                  <a:ext uri="{FF2B5EF4-FFF2-40B4-BE49-F238E27FC236}">
                    <a16:creationId xmlns:a16="http://schemas.microsoft.com/office/drawing/2014/main" id="{4F4C9142-7262-784B-85E5-7F26BB313B9B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E2A94FB-EB83-864B-BE27-326632168CF5}"/>
                </a:ext>
              </a:extLst>
            </p:cNvPr>
            <p:cNvGrpSpPr/>
            <p:nvPr/>
          </p:nvGrpSpPr>
          <p:grpSpPr>
            <a:xfrm>
              <a:off x="7517016" y="10161209"/>
              <a:ext cx="834745" cy="848462"/>
              <a:chOff x="3676138" y="3544711"/>
              <a:chExt cx="1631848" cy="1658664"/>
            </a:xfrm>
            <a:solidFill>
              <a:schemeClr val="accent2"/>
            </a:solidFill>
          </p:grpSpPr>
          <p:sp>
            <p:nvSpPr>
              <p:cNvPr id="94" name="Diamond 93">
                <a:extLst>
                  <a:ext uri="{FF2B5EF4-FFF2-40B4-BE49-F238E27FC236}">
                    <a16:creationId xmlns:a16="http://schemas.microsoft.com/office/drawing/2014/main" id="{78A70EEA-21B0-EB41-949D-02F24A8995ED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95" name="Parallelogram 94">
                <a:extLst>
                  <a:ext uri="{FF2B5EF4-FFF2-40B4-BE49-F238E27FC236}">
                    <a16:creationId xmlns:a16="http://schemas.microsoft.com/office/drawing/2014/main" id="{293E1812-E2EA-DB40-A314-F721A1ABB0F0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96" name="Parallelogram 95">
                <a:extLst>
                  <a:ext uri="{FF2B5EF4-FFF2-40B4-BE49-F238E27FC236}">
                    <a16:creationId xmlns:a16="http://schemas.microsoft.com/office/drawing/2014/main" id="{B4CB6695-005E-F943-9E09-37F39401BAB3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952933C-5379-2041-84F8-A3B91968DFDA}"/>
                </a:ext>
              </a:extLst>
            </p:cNvPr>
            <p:cNvGrpSpPr/>
            <p:nvPr/>
          </p:nvGrpSpPr>
          <p:grpSpPr>
            <a:xfrm>
              <a:off x="6668835" y="8862516"/>
              <a:ext cx="834745" cy="848462"/>
              <a:chOff x="3676138" y="3544711"/>
              <a:chExt cx="1631848" cy="1658664"/>
            </a:xfrm>
            <a:solidFill>
              <a:schemeClr val="accent2"/>
            </a:solidFill>
          </p:grpSpPr>
          <p:sp>
            <p:nvSpPr>
              <p:cNvPr id="176" name="Diamond 175">
                <a:extLst>
                  <a:ext uri="{FF2B5EF4-FFF2-40B4-BE49-F238E27FC236}">
                    <a16:creationId xmlns:a16="http://schemas.microsoft.com/office/drawing/2014/main" id="{D083B606-3AC7-6146-8A6B-B99C0C1CED92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77" name="Parallelogram 176">
                <a:extLst>
                  <a:ext uri="{FF2B5EF4-FFF2-40B4-BE49-F238E27FC236}">
                    <a16:creationId xmlns:a16="http://schemas.microsoft.com/office/drawing/2014/main" id="{763C6058-CE36-6C42-A354-C2F37A08EDA2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78" name="Parallelogram 177">
                <a:extLst>
                  <a:ext uri="{FF2B5EF4-FFF2-40B4-BE49-F238E27FC236}">
                    <a16:creationId xmlns:a16="http://schemas.microsoft.com/office/drawing/2014/main" id="{4891A50F-A3C8-894A-A151-90FED1010972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D4B2D21-A0F0-1C44-A519-D23FBA56F754}"/>
                </a:ext>
              </a:extLst>
            </p:cNvPr>
            <p:cNvGrpSpPr/>
            <p:nvPr/>
          </p:nvGrpSpPr>
          <p:grpSpPr>
            <a:xfrm>
              <a:off x="7517016" y="8862516"/>
              <a:ext cx="834745" cy="848462"/>
              <a:chOff x="3676138" y="3544711"/>
              <a:chExt cx="1631848" cy="1658664"/>
            </a:xfrm>
            <a:solidFill>
              <a:schemeClr val="accent2"/>
            </a:solidFill>
          </p:grpSpPr>
          <p:sp>
            <p:nvSpPr>
              <p:cNvPr id="180" name="Diamond 179">
                <a:extLst>
                  <a:ext uri="{FF2B5EF4-FFF2-40B4-BE49-F238E27FC236}">
                    <a16:creationId xmlns:a16="http://schemas.microsoft.com/office/drawing/2014/main" id="{5E5B9746-F643-A74A-A1A6-DCB3956773BD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81" name="Parallelogram 180">
                <a:extLst>
                  <a:ext uri="{FF2B5EF4-FFF2-40B4-BE49-F238E27FC236}">
                    <a16:creationId xmlns:a16="http://schemas.microsoft.com/office/drawing/2014/main" id="{33B3DA33-AA2D-AE4C-91E7-5AC62C6FE5C3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82" name="Parallelogram 181">
                <a:extLst>
                  <a:ext uri="{FF2B5EF4-FFF2-40B4-BE49-F238E27FC236}">
                    <a16:creationId xmlns:a16="http://schemas.microsoft.com/office/drawing/2014/main" id="{03981C76-ED64-574A-86EF-9249C51E8C98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D1AF0F2-E952-E641-BE6B-6ED423DE7156}"/>
              </a:ext>
            </a:extLst>
          </p:cNvPr>
          <p:cNvGrpSpPr/>
          <p:nvPr/>
        </p:nvGrpSpPr>
        <p:grpSpPr>
          <a:xfrm>
            <a:off x="10656588" y="6987634"/>
            <a:ext cx="2104497" cy="1497534"/>
            <a:chOff x="3676138" y="3544711"/>
            <a:chExt cx="4114095" cy="2927542"/>
          </a:xfrm>
          <a:solidFill>
            <a:schemeClr val="accent3"/>
          </a:solidFill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7F72621D-E131-4644-BBBC-C119D15214C9}"/>
                </a:ext>
              </a:extLst>
            </p:cNvPr>
            <p:cNvGrpSpPr/>
            <p:nvPr/>
          </p:nvGrpSpPr>
          <p:grpSpPr>
            <a:xfrm>
              <a:off x="3676138" y="3544711"/>
              <a:ext cx="1631848" cy="1658664"/>
              <a:chOff x="3676138" y="3544711"/>
              <a:chExt cx="1631848" cy="1658664"/>
            </a:xfrm>
            <a:grpFill/>
          </p:grpSpPr>
          <p:sp>
            <p:nvSpPr>
              <p:cNvPr id="198" name="Diamond 197">
                <a:extLst>
                  <a:ext uri="{FF2B5EF4-FFF2-40B4-BE49-F238E27FC236}">
                    <a16:creationId xmlns:a16="http://schemas.microsoft.com/office/drawing/2014/main" id="{952E5DBA-7981-4E4A-ADB4-D135B95106F0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99" name="Parallelogram 198">
                <a:extLst>
                  <a:ext uri="{FF2B5EF4-FFF2-40B4-BE49-F238E27FC236}">
                    <a16:creationId xmlns:a16="http://schemas.microsoft.com/office/drawing/2014/main" id="{DBA3D86B-2866-9848-A402-392C919D122E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200" name="Parallelogram 199">
                <a:extLst>
                  <a:ext uri="{FF2B5EF4-FFF2-40B4-BE49-F238E27FC236}">
                    <a16:creationId xmlns:a16="http://schemas.microsoft.com/office/drawing/2014/main" id="{B6384A2C-DF5F-7846-9709-E2AE00F7720B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8E91F557-A971-AB41-8E0F-AA40FE5C2585}"/>
                </a:ext>
              </a:extLst>
            </p:cNvPr>
            <p:cNvGrpSpPr/>
            <p:nvPr/>
          </p:nvGrpSpPr>
          <p:grpSpPr>
            <a:xfrm>
              <a:off x="5324863" y="3544711"/>
              <a:ext cx="1631848" cy="1658664"/>
              <a:chOff x="3676138" y="3544711"/>
              <a:chExt cx="1631848" cy="1658664"/>
            </a:xfrm>
            <a:grpFill/>
          </p:grpSpPr>
          <p:sp>
            <p:nvSpPr>
              <p:cNvPr id="195" name="Diamond 194">
                <a:extLst>
                  <a:ext uri="{FF2B5EF4-FFF2-40B4-BE49-F238E27FC236}">
                    <a16:creationId xmlns:a16="http://schemas.microsoft.com/office/drawing/2014/main" id="{557AF00C-C423-354E-89CB-F6678551D70A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90BB0DEE-7C5B-9546-99FF-8638C47FCE28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6E504FDB-63DF-4842-BA26-F1987433D246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B009B4C-1A07-6445-BD62-E682C973FA99}"/>
                </a:ext>
              </a:extLst>
            </p:cNvPr>
            <p:cNvGrpSpPr/>
            <p:nvPr/>
          </p:nvGrpSpPr>
          <p:grpSpPr>
            <a:xfrm>
              <a:off x="4500270" y="4813589"/>
              <a:ext cx="1631848" cy="1658664"/>
              <a:chOff x="3676138" y="3544711"/>
              <a:chExt cx="1631848" cy="1658664"/>
            </a:xfrm>
            <a:grpFill/>
          </p:grpSpPr>
          <p:sp>
            <p:nvSpPr>
              <p:cNvPr id="192" name="Diamond 191">
                <a:extLst>
                  <a:ext uri="{FF2B5EF4-FFF2-40B4-BE49-F238E27FC236}">
                    <a16:creationId xmlns:a16="http://schemas.microsoft.com/office/drawing/2014/main" id="{1BCCA0D6-0191-CD48-A942-E96201F760CB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02AB7833-F0CF-DC4C-B57C-882A7DA10F61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A0716627-F0BF-3248-9F06-9693DAEA598F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129CA45E-01B7-E444-A126-2672ADE3D2FF}"/>
                </a:ext>
              </a:extLst>
            </p:cNvPr>
            <p:cNvGrpSpPr/>
            <p:nvPr/>
          </p:nvGrpSpPr>
          <p:grpSpPr>
            <a:xfrm>
              <a:off x="6158385" y="4813589"/>
              <a:ext cx="1631848" cy="1658664"/>
              <a:chOff x="3676138" y="3544711"/>
              <a:chExt cx="1631848" cy="1658664"/>
            </a:xfrm>
            <a:grpFill/>
          </p:grpSpPr>
          <p:sp>
            <p:nvSpPr>
              <p:cNvPr id="189" name="Diamond 188">
                <a:extLst>
                  <a:ext uri="{FF2B5EF4-FFF2-40B4-BE49-F238E27FC236}">
                    <a16:creationId xmlns:a16="http://schemas.microsoft.com/office/drawing/2014/main" id="{8C7921A2-8029-0648-B119-368B1C70B984}"/>
                  </a:ext>
                </a:extLst>
              </p:cNvPr>
              <p:cNvSpPr/>
              <p:nvPr/>
            </p:nvSpPr>
            <p:spPr>
              <a:xfrm>
                <a:off x="3680178" y="3544711"/>
                <a:ext cx="1627807" cy="816755"/>
              </a:xfrm>
              <a:prstGeom prst="diamon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878B9A8F-5139-B641-B9F3-C991872CF261}"/>
                  </a:ext>
                </a:extLst>
              </p:cNvPr>
              <p:cNvSpPr/>
              <p:nvPr/>
            </p:nvSpPr>
            <p:spPr>
              <a:xfrm rot="5400000">
                <a:off x="3463696" y="4186261"/>
                <a:ext cx="1229556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81304639-DDE4-9F4B-B3D5-B211B44C0D16}"/>
                  </a:ext>
                </a:extLst>
              </p:cNvPr>
              <p:cNvSpPr/>
              <p:nvPr/>
            </p:nvSpPr>
            <p:spPr>
              <a:xfrm rot="5400000" flipV="1">
                <a:off x="4290872" y="4186261"/>
                <a:ext cx="1229555" cy="804672"/>
              </a:xfrm>
              <a:prstGeom prst="parallelogram">
                <a:avLst>
                  <a:gd name="adj" fmla="val 5069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</p:grpSp>
      <p:sp>
        <p:nvSpPr>
          <p:cNvPr id="202" name="Shape 2539">
            <a:extLst>
              <a:ext uri="{FF2B5EF4-FFF2-40B4-BE49-F238E27FC236}">
                <a16:creationId xmlns:a16="http://schemas.microsoft.com/office/drawing/2014/main" id="{97D7220F-9727-4F49-9E5A-510E9E3435F6}"/>
              </a:ext>
            </a:extLst>
          </p:cNvPr>
          <p:cNvSpPr/>
          <p:nvPr/>
        </p:nvSpPr>
        <p:spPr>
          <a:xfrm>
            <a:off x="11708470" y="6779058"/>
            <a:ext cx="626242" cy="426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accent3">
              <a:lumMod val="50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</p:txBody>
      </p:sp>
      <p:sp>
        <p:nvSpPr>
          <p:cNvPr id="203" name="Shape 2539">
            <a:extLst>
              <a:ext uri="{FF2B5EF4-FFF2-40B4-BE49-F238E27FC236}">
                <a16:creationId xmlns:a16="http://schemas.microsoft.com/office/drawing/2014/main" id="{AAB7C946-5BDB-FD43-9295-4A845206757A}"/>
              </a:ext>
            </a:extLst>
          </p:cNvPr>
          <p:cNvSpPr/>
          <p:nvPr/>
        </p:nvSpPr>
        <p:spPr>
          <a:xfrm>
            <a:off x="10862212" y="6779058"/>
            <a:ext cx="626242" cy="426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accent3">
              <a:lumMod val="50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</p:txBody>
      </p:sp>
      <p:sp>
        <p:nvSpPr>
          <p:cNvPr id="204" name="Shape 2539">
            <a:extLst>
              <a:ext uri="{FF2B5EF4-FFF2-40B4-BE49-F238E27FC236}">
                <a16:creationId xmlns:a16="http://schemas.microsoft.com/office/drawing/2014/main" id="{0E13B6F6-E12F-1742-BB0D-F989FB3C763C}"/>
              </a:ext>
            </a:extLst>
          </p:cNvPr>
          <p:cNvSpPr/>
          <p:nvPr/>
        </p:nvSpPr>
        <p:spPr>
          <a:xfrm>
            <a:off x="11300383" y="7456614"/>
            <a:ext cx="626242" cy="426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accent3">
              <a:lumMod val="50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</p:txBody>
      </p:sp>
      <p:sp>
        <p:nvSpPr>
          <p:cNvPr id="205" name="Shape 2539">
            <a:extLst>
              <a:ext uri="{FF2B5EF4-FFF2-40B4-BE49-F238E27FC236}">
                <a16:creationId xmlns:a16="http://schemas.microsoft.com/office/drawing/2014/main" id="{CE0F4C25-6359-4E48-B6FB-40C4210F98B7}"/>
              </a:ext>
            </a:extLst>
          </p:cNvPr>
          <p:cNvSpPr/>
          <p:nvPr/>
        </p:nvSpPr>
        <p:spPr>
          <a:xfrm>
            <a:off x="12128903" y="7456614"/>
            <a:ext cx="626242" cy="426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accent3">
              <a:lumMod val="50000"/>
            </a:schemeClr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Lato Light" panose="020F0502020204030203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8352A69-30A0-E84C-A2BA-7C9755962D67}"/>
              </a:ext>
            </a:extLst>
          </p:cNvPr>
          <p:cNvSpPr txBox="1"/>
          <p:nvPr/>
        </p:nvSpPr>
        <p:spPr>
          <a:xfrm>
            <a:off x="10387151" y="11876174"/>
            <a:ext cx="2186817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3D923D9-E9D3-424A-9DE1-C1355B9C8B82}"/>
              </a:ext>
            </a:extLst>
          </p:cNvPr>
          <p:cNvSpPr txBox="1"/>
          <p:nvPr/>
        </p:nvSpPr>
        <p:spPr>
          <a:xfrm>
            <a:off x="6419011" y="11876174"/>
            <a:ext cx="2186816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F6243BC-2946-4A4D-B3F2-3344C7C61273}"/>
              </a:ext>
            </a:extLst>
          </p:cNvPr>
          <p:cNvSpPr txBox="1"/>
          <p:nvPr/>
        </p:nvSpPr>
        <p:spPr>
          <a:xfrm>
            <a:off x="2246752" y="11876174"/>
            <a:ext cx="2044149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VISION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143433F-24DB-754B-A258-6E81A83766E3}"/>
              </a:ext>
            </a:extLst>
          </p:cNvPr>
          <p:cNvSpPr txBox="1"/>
          <p:nvPr/>
        </p:nvSpPr>
        <p:spPr>
          <a:xfrm>
            <a:off x="8372739" y="612372"/>
            <a:ext cx="7632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STRUCTURE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5348B9A-2836-D842-9FF5-94A389F7708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09D120E-BDD5-CC49-B8A4-7F761836B27E}"/>
              </a:ext>
            </a:extLst>
          </p:cNvPr>
          <p:cNvSpPr txBox="1"/>
          <p:nvPr/>
        </p:nvSpPr>
        <p:spPr>
          <a:xfrm>
            <a:off x="14126829" y="10353274"/>
            <a:ext cx="177003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B0BCA1D-5825-0B40-9F0F-061659C2DD17}"/>
              </a:ext>
            </a:extLst>
          </p:cNvPr>
          <p:cNvSpPr txBox="1"/>
          <p:nvPr/>
        </p:nvSpPr>
        <p:spPr>
          <a:xfrm rot="16200000">
            <a:off x="13570091" y="7393357"/>
            <a:ext cx="213872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RETROSPECT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CFD0AD8-8A8D-A047-AEE4-7687B1CAAA74}"/>
              </a:ext>
            </a:extLst>
          </p:cNvPr>
          <p:cNvSpPr txBox="1"/>
          <p:nvPr/>
        </p:nvSpPr>
        <p:spPr>
          <a:xfrm rot="18900000">
            <a:off x="14967908" y="4990075"/>
            <a:ext cx="135806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FB93327-41C7-A343-BD30-0ABD5CB0DF12}"/>
              </a:ext>
            </a:extLst>
          </p:cNvPr>
          <p:cNvSpPr txBox="1"/>
          <p:nvPr/>
        </p:nvSpPr>
        <p:spPr>
          <a:xfrm rot="5400000">
            <a:off x="19254970" y="7174599"/>
            <a:ext cx="289855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IMPLEMENTATION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70491B0-4226-D543-A410-E3A2AB28520E}"/>
              </a:ext>
            </a:extLst>
          </p:cNvPr>
          <p:cNvSpPr txBox="1"/>
          <p:nvPr/>
        </p:nvSpPr>
        <p:spPr>
          <a:xfrm>
            <a:off x="10392742" y="5417547"/>
            <a:ext cx="2566728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INCREMENT</a:t>
            </a:r>
          </a:p>
        </p:txBody>
      </p:sp>
    </p:spTree>
    <p:extLst>
      <p:ext uri="{BB962C8B-B14F-4D97-AF65-F5344CB8AC3E}">
        <p14:creationId xmlns:p14="http://schemas.microsoft.com/office/powerpoint/2010/main" val="223689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8AA68B5-5745-B94E-B9F7-7A12321ED246}"/>
              </a:ext>
            </a:extLst>
          </p:cNvPr>
          <p:cNvSpPr txBox="1"/>
          <p:nvPr/>
        </p:nvSpPr>
        <p:spPr>
          <a:xfrm>
            <a:off x="9721176" y="5461535"/>
            <a:ext cx="493535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EVENT STRUCTURE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367B64C-823E-2649-B78F-C9A677A22301}"/>
              </a:ext>
            </a:extLst>
          </p:cNvPr>
          <p:cNvGrpSpPr/>
          <p:nvPr/>
        </p:nvGrpSpPr>
        <p:grpSpPr>
          <a:xfrm>
            <a:off x="6507663" y="2338662"/>
            <a:ext cx="11362326" cy="10148988"/>
            <a:chOff x="7314972" y="3059762"/>
            <a:chExt cx="9747708" cy="8706788"/>
          </a:xfrm>
        </p:grpSpPr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4197BAA4-38F6-5447-8B5D-3F23FE9467F0}"/>
                </a:ext>
              </a:extLst>
            </p:cNvPr>
            <p:cNvSpPr/>
            <p:nvPr/>
          </p:nvSpPr>
          <p:spPr>
            <a:xfrm rot="10800000">
              <a:off x="8214370" y="3059762"/>
              <a:ext cx="2232650" cy="2232650"/>
            </a:xfrm>
            <a:prstGeom prst="rtTriangle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39BA72F-AD71-6744-80F8-5211E6E5D22A}"/>
                </a:ext>
              </a:extLst>
            </p:cNvPr>
            <p:cNvSpPr/>
            <p:nvPr/>
          </p:nvSpPr>
          <p:spPr>
            <a:xfrm>
              <a:off x="14410894" y="3510926"/>
              <a:ext cx="2651786" cy="3290331"/>
            </a:xfrm>
            <a:custGeom>
              <a:avLst/>
              <a:gdLst>
                <a:gd name="connsiteX0" fmla="*/ 1289017 w 2651786"/>
                <a:gd name="connsiteY0" fmla="*/ 0 h 3290331"/>
                <a:gd name="connsiteX1" fmla="*/ 1387358 w 2651786"/>
                <a:gd name="connsiteY1" fmla="*/ 103146 h 3290331"/>
                <a:gd name="connsiteX2" fmla="*/ 2647754 w 2651786"/>
                <a:gd name="connsiteY2" fmla="*/ 3130843 h 3290331"/>
                <a:gd name="connsiteX3" fmla="*/ 2651786 w 2651786"/>
                <a:gd name="connsiteY3" fmla="*/ 3290331 h 3290331"/>
                <a:gd name="connsiteX4" fmla="*/ 831025 w 2651786"/>
                <a:gd name="connsiteY4" fmla="*/ 3290331 h 3290331"/>
                <a:gd name="connsiteX5" fmla="*/ 829361 w 2651786"/>
                <a:gd name="connsiteY5" fmla="*/ 3224539 h 3290331"/>
                <a:gd name="connsiteX6" fmla="*/ 135631 w 2651786"/>
                <a:gd name="connsiteY6" fmla="*/ 1438248 h 3290331"/>
                <a:gd name="connsiteX7" fmla="*/ 0 w 2651786"/>
                <a:gd name="connsiteY7" fmla="*/ 1289017 h 3290331"/>
                <a:gd name="connsiteX8" fmla="*/ 1289017 w 2651786"/>
                <a:gd name="connsiteY8" fmla="*/ 0 h 329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786" h="3290331">
                  <a:moveTo>
                    <a:pt x="1289017" y="0"/>
                  </a:moveTo>
                  <a:lnTo>
                    <a:pt x="1387358" y="103146"/>
                  </a:lnTo>
                  <a:cubicBezTo>
                    <a:pt x="2121935" y="911361"/>
                    <a:pt x="2588772" y="1967299"/>
                    <a:pt x="2647754" y="3130843"/>
                  </a:cubicBezTo>
                  <a:lnTo>
                    <a:pt x="2651786" y="3290331"/>
                  </a:lnTo>
                  <a:lnTo>
                    <a:pt x="831025" y="3290331"/>
                  </a:lnTo>
                  <a:lnTo>
                    <a:pt x="829361" y="3224539"/>
                  </a:lnTo>
                  <a:cubicBezTo>
                    <a:pt x="795044" y="2547540"/>
                    <a:pt x="540369" y="1928677"/>
                    <a:pt x="135631" y="1438248"/>
                  </a:cubicBezTo>
                  <a:lnTo>
                    <a:pt x="0" y="1289017"/>
                  </a:lnTo>
                  <a:lnTo>
                    <a:pt x="1289017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2AC22FC-CC31-EF4A-903A-9C8AB53FDA81}"/>
                </a:ext>
              </a:extLst>
            </p:cNvPr>
            <p:cNvSpPr/>
            <p:nvPr/>
          </p:nvSpPr>
          <p:spPr>
            <a:xfrm>
              <a:off x="7314972" y="3510926"/>
              <a:ext cx="2651785" cy="3290331"/>
            </a:xfrm>
            <a:custGeom>
              <a:avLst/>
              <a:gdLst>
                <a:gd name="connsiteX0" fmla="*/ 1362768 w 2651785"/>
                <a:gd name="connsiteY0" fmla="*/ 0 h 3290331"/>
                <a:gd name="connsiteX1" fmla="*/ 2651785 w 2651785"/>
                <a:gd name="connsiteY1" fmla="*/ 1289017 h 3290331"/>
                <a:gd name="connsiteX2" fmla="*/ 2516154 w 2651785"/>
                <a:gd name="connsiteY2" fmla="*/ 1438248 h 3290331"/>
                <a:gd name="connsiteX3" fmla="*/ 1822424 w 2651785"/>
                <a:gd name="connsiteY3" fmla="*/ 3224539 h 3290331"/>
                <a:gd name="connsiteX4" fmla="*/ 1820760 w 2651785"/>
                <a:gd name="connsiteY4" fmla="*/ 3290331 h 3290331"/>
                <a:gd name="connsiteX5" fmla="*/ 0 w 2651785"/>
                <a:gd name="connsiteY5" fmla="*/ 3290331 h 3290331"/>
                <a:gd name="connsiteX6" fmla="*/ 4033 w 2651785"/>
                <a:gd name="connsiteY6" fmla="*/ 3130843 h 3290331"/>
                <a:gd name="connsiteX7" fmla="*/ 1264428 w 2651785"/>
                <a:gd name="connsiteY7" fmla="*/ 103146 h 3290331"/>
                <a:gd name="connsiteX8" fmla="*/ 1362768 w 2651785"/>
                <a:gd name="connsiteY8" fmla="*/ 0 h 329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785" h="3290331">
                  <a:moveTo>
                    <a:pt x="1362768" y="0"/>
                  </a:moveTo>
                  <a:lnTo>
                    <a:pt x="2651785" y="1289017"/>
                  </a:lnTo>
                  <a:lnTo>
                    <a:pt x="2516154" y="1438248"/>
                  </a:lnTo>
                  <a:cubicBezTo>
                    <a:pt x="2111416" y="1928677"/>
                    <a:pt x="1856741" y="2547540"/>
                    <a:pt x="1822424" y="3224539"/>
                  </a:cubicBezTo>
                  <a:lnTo>
                    <a:pt x="1820760" y="3290331"/>
                  </a:lnTo>
                  <a:lnTo>
                    <a:pt x="0" y="3290331"/>
                  </a:lnTo>
                  <a:lnTo>
                    <a:pt x="4033" y="3130843"/>
                  </a:lnTo>
                  <a:cubicBezTo>
                    <a:pt x="63013" y="1967299"/>
                    <a:pt x="529851" y="911361"/>
                    <a:pt x="1264428" y="103146"/>
                  </a:cubicBezTo>
                  <a:lnTo>
                    <a:pt x="1362768" y="0"/>
                  </a:ln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BEBFED4-50E3-A04F-86B0-7405ABF180E4}"/>
                </a:ext>
              </a:extLst>
            </p:cNvPr>
            <p:cNvSpPr/>
            <p:nvPr/>
          </p:nvSpPr>
          <p:spPr>
            <a:xfrm>
              <a:off x="7314972" y="6984135"/>
              <a:ext cx="2651785" cy="3290330"/>
            </a:xfrm>
            <a:custGeom>
              <a:avLst/>
              <a:gdLst>
                <a:gd name="connsiteX0" fmla="*/ 0 w 2651785"/>
                <a:gd name="connsiteY0" fmla="*/ 0 h 3290330"/>
                <a:gd name="connsiteX1" fmla="*/ 1820760 w 2651785"/>
                <a:gd name="connsiteY1" fmla="*/ 0 h 3290330"/>
                <a:gd name="connsiteX2" fmla="*/ 1822424 w 2651785"/>
                <a:gd name="connsiteY2" fmla="*/ 65791 h 3290330"/>
                <a:gd name="connsiteX3" fmla="*/ 2516154 w 2651785"/>
                <a:gd name="connsiteY3" fmla="*/ 1852082 h 3290330"/>
                <a:gd name="connsiteX4" fmla="*/ 2651785 w 2651785"/>
                <a:gd name="connsiteY4" fmla="*/ 2001314 h 3290330"/>
                <a:gd name="connsiteX5" fmla="*/ 1362769 w 2651785"/>
                <a:gd name="connsiteY5" fmla="*/ 3290330 h 3290330"/>
                <a:gd name="connsiteX6" fmla="*/ 1264428 w 2651785"/>
                <a:gd name="connsiteY6" fmla="*/ 3187184 h 3290330"/>
                <a:gd name="connsiteX7" fmla="*/ 4033 w 2651785"/>
                <a:gd name="connsiteY7" fmla="*/ 159487 h 3290330"/>
                <a:gd name="connsiteX8" fmla="*/ 0 w 2651785"/>
                <a:gd name="connsiteY8" fmla="*/ 0 h 329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785" h="3290330">
                  <a:moveTo>
                    <a:pt x="0" y="0"/>
                  </a:moveTo>
                  <a:lnTo>
                    <a:pt x="1820760" y="0"/>
                  </a:lnTo>
                  <a:lnTo>
                    <a:pt x="1822424" y="65791"/>
                  </a:lnTo>
                  <a:cubicBezTo>
                    <a:pt x="1856741" y="742791"/>
                    <a:pt x="2111416" y="1361653"/>
                    <a:pt x="2516154" y="1852082"/>
                  </a:cubicBezTo>
                  <a:lnTo>
                    <a:pt x="2651785" y="2001314"/>
                  </a:lnTo>
                  <a:lnTo>
                    <a:pt x="1362769" y="3290330"/>
                  </a:lnTo>
                  <a:lnTo>
                    <a:pt x="1264428" y="3187184"/>
                  </a:lnTo>
                  <a:cubicBezTo>
                    <a:pt x="529851" y="2378969"/>
                    <a:pt x="63013" y="1323031"/>
                    <a:pt x="4033" y="1594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A8EE16C-B110-A445-894D-C4BB3DCD0C7F}"/>
                </a:ext>
              </a:extLst>
            </p:cNvPr>
            <p:cNvSpPr/>
            <p:nvPr/>
          </p:nvSpPr>
          <p:spPr>
            <a:xfrm>
              <a:off x="14410894" y="6984136"/>
              <a:ext cx="2651786" cy="3290331"/>
            </a:xfrm>
            <a:custGeom>
              <a:avLst/>
              <a:gdLst>
                <a:gd name="connsiteX0" fmla="*/ 831025 w 2651786"/>
                <a:gd name="connsiteY0" fmla="*/ 0 h 3290331"/>
                <a:gd name="connsiteX1" fmla="*/ 2651786 w 2651786"/>
                <a:gd name="connsiteY1" fmla="*/ 0 h 3290331"/>
                <a:gd name="connsiteX2" fmla="*/ 2647754 w 2651786"/>
                <a:gd name="connsiteY2" fmla="*/ 159487 h 3290331"/>
                <a:gd name="connsiteX3" fmla="*/ 1387358 w 2651786"/>
                <a:gd name="connsiteY3" fmla="*/ 3187184 h 3290331"/>
                <a:gd name="connsiteX4" fmla="*/ 1289017 w 2651786"/>
                <a:gd name="connsiteY4" fmla="*/ 3290331 h 3290331"/>
                <a:gd name="connsiteX5" fmla="*/ 0 w 2651786"/>
                <a:gd name="connsiteY5" fmla="*/ 2001314 h 3290331"/>
                <a:gd name="connsiteX6" fmla="*/ 135631 w 2651786"/>
                <a:gd name="connsiteY6" fmla="*/ 1852082 h 3290331"/>
                <a:gd name="connsiteX7" fmla="*/ 829361 w 2651786"/>
                <a:gd name="connsiteY7" fmla="*/ 65791 h 3290331"/>
                <a:gd name="connsiteX8" fmla="*/ 831025 w 2651786"/>
                <a:gd name="connsiteY8" fmla="*/ 0 h 329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1786" h="3290331">
                  <a:moveTo>
                    <a:pt x="831025" y="0"/>
                  </a:moveTo>
                  <a:lnTo>
                    <a:pt x="2651786" y="0"/>
                  </a:lnTo>
                  <a:lnTo>
                    <a:pt x="2647754" y="159487"/>
                  </a:lnTo>
                  <a:cubicBezTo>
                    <a:pt x="2588772" y="1323031"/>
                    <a:pt x="2121935" y="2378969"/>
                    <a:pt x="1387358" y="3187184"/>
                  </a:cubicBezTo>
                  <a:lnTo>
                    <a:pt x="1289017" y="3290331"/>
                  </a:lnTo>
                  <a:lnTo>
                    <a:pt x="0" y="2001314"/>
                  </a:lnTo>
                  <a:lnTo>
                    <a:pt x="135631" y="1852082"/>
                  </a:lnTo>
                  <a:cubicBezTo>
                    <a:pt x="540369" y="1361653"/>
                    <a:pt x="795044" y="742791"/>
                    <a:pt x="829361" y="65791"/>
                  </a:cubicBezTo>
                  <a:lnTo>
                    <a:pt x="8310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C903213-1885-D940-86CE-9DF5B2BFDEF5}"/>
                </a:ext>
              </a:extLst>
            </p:cNvPr>
            <p:cNvSpPr/>
            <p:nvPr/>
          </p:nvSpPr>
          <p:spPr>
            <a:xfrm>
              <a:off x="8807055" y="9114765"/>
              <a:ext cx="3290330" cy="2651785"/>
            </a:xfrm>
            <a:custGeom>
              <a:avLst/>
              <a:gdLst>
                <a:gd name="connsiteX0" fmla="*/ 1289017 w 3290330"/>
                <a:gd name="connsiteY0" fmla="*/ 0 h 2651785"/>
                <a:gd name="connsiteX1" fmla="*/ 1438248 w 3290330"/>
                <a:gd name="connsiteY1" fmla="*/ 135631 h 2651785"/>
                <a:gd name="connsiteX2" fmla="*/ 3224539 w 3290330"/>
                <a:gd name="connsiteY2" fmla="*/ 829361 h 2651785"/>
                <a:gd name="connsiteX3" fmla="*/ 3290330 w 3290330"/>
                <a:gd name="connsiteY3" fmla="*/ 831025 h 2651785"/>
                <a:gd name="connsiteX4" fmla="*/ 3290330 w 3290330"/>
                <a:gd name="connsiteY4" fmla="*/ 2651785 h 2651785"/>
                <a:gd name="connsiteX5" fmla="*/ 3130843 w 3290330"/>
                <a:gd name="connsiteY5" fmla="*/ 2647752 h 2651785"/>
                <a:gd name="connsiteX6" fmla="*/ 103146 w 3290330"/>
                <a:gd name="connsiteY6" fmla="*/ 1387357 h 2651785"/>
                <a:gd name="connsiteX7" fmla="*/ 0 w 3290330"/>
                <a:gd name="connsiteY7" fmla="*/ 1289016 h 2651785"/>
                <a:gd name="connsiteX8" fmla="*/ 1289017 w 3290330"/>
                <a:gd name="connsiteY8" fmla="*/ 0 h 265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0330" h="2651785">
                  <a:moveTo>
                    <a:pt x="1289017" y="0"/>
                  </a:moveTo>
                  <a:lnTo>
                    <a:pt x="1438248" y="135631"/>
                  </a:lnTo>
                  <a:cubicBezTo>
                    <a:pt x="1928677" y="540369"/>
                    <a:pt x="2547539" y="795044"/>
                    <a:pt x="3224539" y="829361"/>
                  </a:cubicBezTo>
                  <a:lnTo>
                    <a:pt x="3290330" y="831025"/>
                  </a:lnTo>
                  <a:lnTo>
                    <a:pt x="3290330" y="2651785"/>
                  </a:lnTo>
                  <a:lnTo>
                    <a:pt x="3130843" y="2647752"/>
                  </a:lnTo>
                  <a:cubicBezTo>
                    <a:pt x="1967299" y="2588772"/>
                    <a:pt x="911361" y="2121935"/>
                    <a:pt x="103146" y="1387357"/>
                  </a:cubicBezTo>
                  <a:lnTo>
                    <a:pt x="0" y="1289016"/>
                  </a:lnTo>
                  <a:lnTo>
                    <a:pt x="12890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11902B3-9711-2D4D-BF59-9149F61B98D5}"/>
                </a:ext>
              </a:extLst>
            </p:cNvPr>
            <p:cNvSpPr/>
            <p:nvPr/>
          </p:nvSpPr>
          <p:spPr>
            <a:xfrm>
              <a:off x="12280266" y="9114765"/>
              <a:ext cx="3290331" cy="2651785"/>
            </a:xfrm>
            <a:custGeom>
              <a:avLst/>
              <a:gdLst>
                <a:gd name="connsiteX0" fmla="*/ 2001313 w 3290331"/>
                <a:gd name="connsiteY0" fmla="*/ 0 h 2651785"/>
                <a:gd name="connsiteX1" fmla="*/ 3290331 w 3290331"/>
                <a:gd name="connsiteY1" fmla="*/ 1289017 h 2651785"/>
                <a:gd name="connsiteX2" fmla="*/ 3187184 w 3290331"/>
                <a:gd name="connsiteY2" fmla="*/ 1387357 h 2651785"/>
                <a:gd name="connsiteX3" fmla="*/ 159487 w 3290331"/>
                <a:gd name="connsiteY3" fmla="*/ 2647752 h 2651785"/>
                <a:gd name="connsiteX4" fmla="*/ 0 w 3290331"/>
                <a:gd name="connsiteY4" fmla="*/ 2651785 h 2651785"/>
                <a:gd name="connsiteX5" fmla="*/ 0 w 3290331"/>
                <a:gd name="connsiteY5" fmla="*/ 831025 h 2651785"/>
                <a:gd name="connsiteX6" fmla="*/ 65791 w 3290331"/>
                <a:gd name="connsiteY6" fmla="*/ 829361 h 2651785"/>
                <a:gd name="connsiteX7" fmla="*/ 1852082 w 3290331"/>
                <a:gd name="connsiteY7" fmla="*/ 135631 h 2651785"/>
                <a:gd name="connsiteX8" fmla="*/ 2001313 w 3290331"/>
                <a:gd name="connsiteY8" fmla="*/ 0 h 265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0331" h="2651785">
                  <a:moveTo>
                    <a:pt x="2001313" y="0"/>
                  </a:moveTo>
                  <a:lnTo>
                    <a:pt x="3290331" y="1289017"/>
                  </a:lnTo>
                  <a:lnTo>
                    <a:pt x="3187184" y="1387357"/>
                  </a:lnTo>
                  <a:cubicBezTo>
                    <a:pt x="2378969" y="2121935"/>
                    <a:pt x="1323031" y="2588772"/>
                    <a:pt x="159487" y="2647752"/>
                  </a:cubicBezTo>
                  <a:lnTo>
                    <a:pt x="0" y="2651785"/>
                  </a:lnTo>
                  <a:lnTo>
                    <a:pt x="0" y="831025"/>
                  </a:lnTo>
                  <a:lnTo>
                    <a:pt x="65791" y="829361"/>
                  </a:lnTo>
                  <a:cubicBezTo>
                    <a:pt x="742791" y="795044"/>
                    <a:pt x="1361653" y="540369"/>
                    <a:pt x="1852082" y="135631"/>
                  </a:cubicBezTo>
                  <a:lnTo>
                    <a:pt x="2001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FBAC497-3429-0E4B-9FC8-379DAE2BF6E1}"/>
              </a:ext>
            </a:extLst>
          </p:cNvPr>
          <p:cNvGrpSpPr/>
          <p:nvPr/>
        </p:nvGrpSpPr>
        <p:grpSpPr>
          <a:xfrm>
            <a:off x="16531356" y="6371925"/>
            <a:ext cx="587141" cy="866274"/>
            <a:chOff x="16531356" y="6371925"/>
            <a:chExt cx="587141" cy="86627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78CA8DE-EA55-DD4C-8FED-3A84570B4FE8}"/>
                </a:ext>
              </a:extLst>
            </p:cNvPr>
            <p:cNvGrpSpPr/>
            <p:nvPr/>
          </p:nvGrpSpPr>
          <p:grpSpPr>
            <a:xfrm>
              <a:off x="16531356" y="6371925"/>
              <a:ext cx="587141" cy="211756"/>
              <a:chOff x="16540981" y="6381550"/>
              <a:chExt cx="587141" cy="211756"/>
            </a:xfrm>
          </p:grpSpPr>
          <p:sp useBgFill="1">
            <p:nvSpPr>
              <p:cNvPr id="67" name="Oval 66">
                <a:extLst>
                  <a:ext uri="{FF2B5EF4-FFF2-40B4-BE49-F238E27FC236}">
                    <a16:creationId xmlns:a16="http://schemas.microsoft.com/office/drawing/2014/main" id="{BE755981-C9D8-FB4D-8D18-B3216A7EB47E}"/>
                  </a:ext>
                </a:extLst>
              </p:cNvPr>
              <p:cNvSpPr/>
              <p:nvPr/>
            </p:nvSpPr>
            <p:spPr>
              <a:xfrm>
                <a:off x="16540981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68" name="Oval 67">
                <a:extLst>
                  <a:ext uri="{FF2B5EF4-FFF2-40B4-BE49-F238E27FC236}">
                    <a16:creationId xmlns:a16="http://schemas.microsoft.com/office/drawing/2014/main" id="{67B42AA2-D8F7-D746-B50C-111A6DF34FDE}"/>
                  </a:ext>
                </a:extLst>
              </p:cNvPr>
              <p:cNvSpPr/>
              <p:nvPr/>
            </p:nvSpPr>
            <p:spPr>
              <a:xfrm>
                <a:off x="16916366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6AC681C-510B-A44F-A2CC-55A3E0227205}"/>
                </a:ext>
              </a:extLst>
            </p:cNvPr>
            <p:cNvGrpSpPr/>
            <p:nvPr/>
          </p:nvGrpSpPr>
          <p:grpSpPr>
            <a:xfrm>
              <a:off x="16531356" y="7026443"/>
              <a:ext cx="587141" cy="211756"/>
              <a:chOff x="16540981" y="6381550"/>
              <a:chExt cx="587141" cy="211756"/>
            </a:xfrm>
          </p:grpSpPr>
          <p:sp useBgFill="1">
            <p:nvSpPr>
              <p:cNvPr id="71" name="Oval 70">
                <a:extLst>
                  <a:ext uri="{FF2B5EF4-FFF2-40B4-BE49-F238E27FC236}">
                    <a16:creationId xmlns:a16="http://schemas.microsoft.com/office/drawing/2014/main" id="{80E2D86F-828F-0E45-A5CA-0A6CFA3E7FE0}"/>
                  </a:ext>
                </a:extLst>
              </p:cNvPr>
              <p:cNvSpPr/>
              <p:nvPr/>
            </p:nvSpPr>
            <p:spPr>
              <a:xfrm>
                <a:off x="16540981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72" name="Oval 71">
                <a:extLst>
                  <a:ext uri="{FF2B5EF4-FFF2-40B4-BE49-F238E27FC236}">
                    <a16:creationId xmlns:a16="http://schemas.microsoft.com/office/drawing/2014/main" id="{5FB550CB-AC9B-2F4E-A0E2-F80B3E08F197}"/>
                  </a:ext>
                </a:extLst>
              </p:cNvPr>
              <p:cNvSpPr/>
              <p:nvPr/>
            </p:nvSpPr>
            <p:spPr>
              <a:xfrm>
                <a:off x="16916366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9C1D5B9D-7A90-5E4D-8D3D-EC216AAE2B55}"/>
                </a:ext>
              </a:extLst>
            </p:cNvPr>
            <p:cNvSpPr/>
            <p:nvPr/>
          </p:nvSpPr>
          <p:spPr>
            <a:xfrm rot="5400000">
              <a:off x="16297541" y="6759395"/>
              <a:ext cx="679386" cy="9144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C0007BE6-86B3-7A47-89FA-A709A25DEED6}"/>
                </a:ext>
              </a:extLst>
            </p:cNvPr>
            <p:cNvSpPr/>
            <p:nvPr/>
          </p:nvSpPr>
          <p:spPr>
            <a:xfrm rot="5400000">
              <a:off x="16672926" y="6759395"/>
              <a:ext cx="679386" cy="9144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8E7F268-EA1B-AD40-9B4E-C2367DFE0B47}"/>
              </a:ext>
            </a:extLst>
          </p:cNvPr>
          <p:cNvGrpSpPr/>
          <p:nvPr/>
        </p:nvGrpSpPr>
        <p:grpSpPr>
          <a:xfrm>
            <a:off x="7262467" y="6371925"/>
            <a:ext cx="587141" cy="866274"/>
            <a:chOff x="16531356" y="6371925"/>
            <a:chExt cx="587141" cy="86627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1C9626B-2A40-F041-A854-5FD530E7B86E}"/>
                </a:ext>
              </a:extLst>
            </p:cNvPr>
            <p:cNvGrpSpPr/>
            <p:nvPr/>
          </p:nvGrpSpPr>
          <p:grpSpPr>
            <a:xfrm>
              <a:off x="16531356" y="6371925"/>
              <a:ext cx="587141" cy="211756"/>
              <a:chOff x="16540981" y="6381550"/>
              <a:chExt cx="587141" cy="211756"/>
            </a:xfrm>
          </p:grpSpPr>
          <p:sp useBgFill="1">
            <p:nvSpPr>
              <p:cNvPr id="83" name="Oval 82">
                <a:extLst>
                  <a:ext uri="{FF2B5EF4-FFF2-40B4-BE49-F238E27FC236}">
                    <a16:creationId xmlns:a16="http://schemas.microsoft.com/office/drawing/2014/main" id="{58BA1387-0620-6646-BE61-0B0BF6DF3E8F}"/>
                  </a:ext>
                </a:extLst>
              </p:cNvPr>
              <p:cNvSpPr/>
              <p:nvPr/>
            </p:nvSpPr>
            <p:spPr>
              <a:xfrm>
                <a:off x="16540981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84" name="Oval 83">
                <a:extLst>
                  <a:ext uri="{FF2B5EF4-FFF2-40B4-BE49-F238E27FC236}">
                    <a16:creationId xmlns:a16="http://schemas.microsoft.com/office/drawing/2014/main" id="{1B8C98F9-6ECD-584B-A071-B9CA1B183A5A}"/>
                  </a:ext>
                </a:extLst>
              </p:cNvPr>
              <p:cNvSpPr/>
              <p:nvPr/>
            </p:nvSpPr>
            <p:spPr>
              <a:xfrm>
                <a:off x="16916366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29EC62F-14CE-CB47-BD47-B01EA68EF11D}"/>
                </a:ext>
              </a:extLst>
            </p:cNvPr>
            <p:cNvGrpSpPr/>
            <p:nvPr/>
          </p:nvGrpSpPr>
          <p:grpSpPr>
            <a:xfrm>
              <a:off x="16531356" y="7026443"/>
              <a:ext cx="587141" cy="211756"/>
              <a:chOff x="16540981" y="6381550"/>
              <a:chExt cx="587141" cy="211756"/>
            </a:xfrm>
          </p:grpSpPr>
          <p:sp useBgFill="1">
            <p:nvSpPr>
              <p:cNvPr id="81" name="Oval 80">
                <a:extLst>
                  <a:ext uri="{FF2B5EF4-FFF2-40B4-BE49-F238E27FC236}">
                    <a16:creationId xmlns:a16="http://schemas.microsoft.com/office/drawing/2014/main" id="{90E3B662-CD73-F14D-8AC4-482A00FD0DE2}"/>
                  </a:ext>
                </a:extLst>
              </p:cNvPr>
              <p:cNvSpPr/>
              <p:nvPr/>
            </p:nvSpPr>
            <p:spPr>
              <a:xfrm>
                <a:off x="16540981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82" name="Oval 81">
                <a:extLst>
                  <a:ext uri="{FF2B5EF4-FFF2-40B4-BE49-F238E27FC236}">
                    <a16:creationId xmlns:a16="http://schemas.microsoft.com/office/drawing/2014/main" id="{2122996C-4FCB-D64D-B60D-A19B535A9CF0}"/>
                  </a:ext>
                </a:extLst>
              </p:cNvPr>
              <p:cNvSpPr/>
              <p:nvPr/>
            </p:nvSpPr>
            <p:spPr>
              <a:xfrm>
                <a:off x="16916366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165F4FC-C6D5-D145-8698-0526897976C0}"/>
                </a:ext>
              </a:extLst>
            </p:cNvPr>
            <p:cNvSpPr/>
            <p:nvPr/>
          </p:nvSpPr>
          <p:spPr>
            <a:xfrm rot="5400000">
              <a:off x="16297541" y="6759395"/>
              <a:ext cx="679386" cy="9144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138416C3-A0EE-8E41-8F98-A24192EBFCE3}"/>
                </a:ext>
              </a:extLst>
            </p:cNvPr>
            <p:cNvSpPr/>
            <p:nvPr/>
          </p:nvSpPr>
          <p:spPr>
            <a:xfrm rot="5400000">
              <a:off x="16672926" y="6759395"/>
              <a:ext cx="679386" cy="9144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6B743AD-B0AC-8640-97B1-2F46680533A8}"/>
              </a:ext>
            </a:extLst>
          </p:cNvPr>
          <p:cNvGrpSpPr/>
          <p:nvPr/>
        </p:nvGrpSpPr>
        <p:grpSpPr>
          <a:xfrm rot="16200000">
            <a:off x="11895255" y="11003095"/>
            <a:ext cx="587141" cy="866274"/>
            <a:chOff x="16531356" y="6371925"/>
            <a:chExt cx="587141" cy="866274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FD15B66-1249-7642-B45F-6067B6EE7C9F}"/>
                </a:ext>
              </a:extLst>
            </p:cNvPr>
            <p:cNvGrpSpPr/>
            <p:nvPr/>
          </p:nvGrpSpPr>
          <p:grpSpPr>
            <a:xfrm>
              <a:off x="16531356" y="6371925"/>
              <a:ext cx="587141" cy="211756"/>
              <a:chOff x="16540981" y="6381550"/>
              <a:chExt cx="587141" cy="211756"/>
            </a:xfrm>
          </p:grpSpPr>
          <p:sp useBgFill="1">
            <p:nvSpPr>
              <p:cNvPr id="92" name="Oval 91">
                <a:extLst>
                  <a:ext uri="{FF2B5EF4-FFF2-40B4-BE49-F238E27FC236}">
                    <a16:creationId xmlns:a16="http://schemas.microsoft.com/office/drawing/2014/main" id="{58FDADAB-B1AE-6344-8834-161025136478}"/>
                  </a:ext>
                </a:extLst>
              </p:cNvPr>
              <p:cNvSpPr/>
              <p:nvPr/>
            </p:nvSpPr>
            <p:spPr>
              <a:xfrm>
                <a:off x="16540981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93" name="Oval 92">
                <a:extLst>
                  <a:ext uri="{FF2B5EF4-FFF2-40B4-BE49-F238E27FC236}">
                    <a16:creationId xmlns:a16="http://schemas.microsoft.com/office/drawing/2014/main" id="{EDDCF608-7BF7-FC4A-AE6C-4B100D4FCA0A}"/>
                  </a:ext>
                </a:extLst>
              </p:cNvPr>
              <p:cNvSpPr/>
              <p:nvPr/>
            </p:nvSpPr>
            <p:spPr>
              <a:xfrm>
                <a:off x="16916366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993CA4F-CE39-7741-9CD9-8417FB73AE90}"/>
                </a:ext>
              </a:extLst>
            </p:cNvPr>
            <p:cNvGrpSpPr/>
            <p:nvPr/>
          </p:nvGrpSpPr>
          <p:grpSpPr>
            <a:xfrm>
              <a:off x="16531356" y="7026443"/>
              <a:ext cx="587141" cy="211756"/>
              <a:chOff x="16540981" y="6381550"/>
              <a:chExt cx="587141" cy="211756"/>
            </a:xfrm>
          </p:grpSpPr>
          <p:sp useBgFill="1">
            <p:nvSpPr>
              <p:cNvPr id="90" name="Oval 89">
                <a:extLst>
                  <a:ext uri="{FF2B5EF4-FFF2-40B4-BE49-F238E27FC236}">
                    <a16:creationId xmlns:a16="http://schemas.microsoft.com/office/drawing/2014/main" id="{4E701B8A-2D51-374D-98BB-C2DEFE78E650}"/>
                  </a:ext>
                </a:extLst>
              </p:cNvPr>
              <p:cNvSpPr/>
              <p:nvPr/>
            </p:nvSpPr>
            <p:spPr>
              <a:xfrm>
                <a:off x="16540981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91" name="Oval 90">
                <a:extLst>
                  <a:ext uri="{FF2B5EF4-FFF2-40B4-BE49-F238E27FC236}">
                    <a16:creationId xmlns:a16="http://schemas.microsoft.com/office/drawing/2014/main" id="{97ABEC34-EDDD-064E-88B5-4C7E06276C81}"/>
                  </a:ext>
                </a:extLst>
              </p:cNvPr>
              <p:cNvSpPr/>
              <p:nvPr/>
            </p:nvSpPr>
            <p:spPr>
              <a:xfrm>
                <a:off x="16916366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63A998A9-D91F-D445-9402-4A21531DDB59}"/>
                </a:ext>
              </a:extLst>
            </p:cNvPr>
            <p:cNvSpPr/>
            <p:nvPr/>
          </p:nvSpPr>
          <p:spPr>
            <a:xfrm rot="5400000">
              <a:off x="16297541" y="6759395"/>
              <a:ext cx="679386" cy="9144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BE78CF3-C16E-E34B-937F-C849B6DCB55A}"/>
                </a:ext>
              </a:extLst>
            </p:cNvPr>
            <p:cNvSpPr/>
            <p:nvPr/>
          </p:nvSpPr>
          <p:spPr>
            <a:xfrm rot="5400000">
              <a:off x="16672926" y="6759395"/>
              <a:ext cx="679386" cy="9144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48AF1FB-F4A1-7841-9D15-60A98B5668CF}"/>
              </a:ext>
            </a:extLst>
          </p:cNvPr>
          <p:cNvGrpSpPr/>
          <p:nvPr/>
        </p:nvGrpSpPr>
        <p:grpSpPr>
          <a:xfrm rot="18900000">
            <a:off x="8563701" y="9692456"/>
            <a:ext cx="587141" cy="866274"/>
            <a:chOff x="16531356" y="6371925"/>
            <a:chExt cx="587141" cy="86627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2809A51-7723-344D-845D-61C6C94E3333}"/>
                </a:ext>
              </a:extLst>
            </p:cNvPr>
            <p:cNvGrpSpPr/>
            <p:nvPr/>
          </p:nvGrpSpPr>
          <p:grpSpPr>
            <a:xfrm>
              <a:off x="16531356" y="6371925"/>
              <a:ext cx="587141" cy="211756"/>
              <a:chOff x="16540981" y="6381550"/>
              <a:chExt cx="587141" cy="211756"/>
            </a:xfrm>
          </p:grpSpPr>
          <p:sp useBgFill="1"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D77D2CD-3007-A445-98BA-71732C9C6B8E}"/>
                  </a:ext>
                </a:extLst>
              </p:cNvPr>
              <p:cNvSpPr/>
              <p:nvPr/>
            </p:nvSpPr>
            <p:spPr>
              <a:xfrm>
                <a:off x="16540981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F5A8D02-AC86-F84F-831A-7E525ECD0C13}"/>
                  </a:ext>
                </a:extLst>
              </p:cNvPr>
              <p:cNvSpPr/>
              <p:nvPr/>
            </p:nvSpPr>
            <p:spPr>
              <a:xfrm>
                <a:off x="16916366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E668195-13F1-1A48-921E-D04ABE14CD69}"/>
                </a:ext>
              </a:extLst>
            </p:cNvPr>
            <p:cNvGrpSpPr/>
            <p:nvPr/>
          </p:nvGrpSpPr>
          <p:grpSpPr>
            <a:xfrm>
              <a:off x="16531356" y="7026443"/>
              <a:ext cx="587141" cy="211756"/>
              <a:chOff x="16540981" y="6381550"/>
              <a:chExt cx="587141" cy="211756"/>
            </a:xfrm>
          </p:grpSpPr>
          <p:sp useBgFill="1">
            <p:nvSpPr>
              <p:cNvPr id="99" name="Oval 98">
                <a:extLst>
                  <a:ext uri="{FF2B5EF4-FFF2-40B4-BE49-F238E27FC236}">
                    <a16:creationId xmlns:a16="http://schemas.microsoft.com/office/drawing/2014/main" id="{DEFD0F8D-244C-C147-A19E-5F6F9B717CB3}"/>
                  </a:ext>
                </a:extLst>
              </p:cNvPr>
              <p:cNvSpPr/>
              <p:nvPr/>
            </p:nvSpPr>
            <p:spPr>
              <a:xfrm>
                <a:off x="16540981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100" name="Oval 99">
                <a:extLst>
                  <a:ext uri="{FF2B5EF4-FFF2-40B4-BE49-F238E27FC236}">
                    <a16:creationId xmlns:a16="http://schemas.microsoft.com/office/drawing/2014/main" id="{096801D7-EF25-F749-A756-2A04A73964EF}"/>
                  </a:ext>
                </a:extLst>
              </p:cNvPr>
              <p:cNvSpPr/>
              <p:nvPr/>
            </p:nvSpPr>
            <p:spPr>
              <a:xfrm>
                <a:off x="16916366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DD9B90F0-4BEF-8748-A7A8-31E0EAE2403D}"/>
                </a:ext>
              </a:extLst>
            </p:cNvPr>
            <p:cNvSpPr/>
            <p:nvPr/>
          </p:nvSpPr>
          <p:spPr>
            <a:xfrm rot="5400000">
              <a:off x="16297541" y="6759395"/>
              <a:ext cx="679386" cy="9144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30F45A6D-1EE1-1A4D-A99B-EA606CD83ECA}"/>
                </a:ext>
              </a:extLst>
            </p:cNvPr>
            <p:cNvSpPr/>
            <p:nvPr/>
          </p:nvSpPr>
          <p:spPr>
            <a:xfrm rot="5400000">
              <a:off x="16672926" y="6759395"/>
              <a:ext cx="679386" cy="9144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FAE7566-9988-A24E-AC0C-466DCA03D6B2}"/>
              </a:ext>
            </a:extLst>
          </p:cNvPr>
          <p:cNvGrpSpPr/>
          <p:nvPr/>
        </p:nvGrpSpPr>
        <p:grpSpPr>
          <a:xfrm rot="2700000">
            <a:off x="15210100" y="9692458"/>
            <a:ext cx="587141" cy="866274"/>
            <a:chOff x="16531356" y="6371925"/>
            <a:chExt cx="587141" cy="866274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180E66F-2FF0-F244-8591-FDBDA0189172}"/>
                </a:ext>
              </a:extLst>
            </p:cNvPr>
            <p:cNvGrpSpPr/>
            <p:nvPr/>
          </p:nvGrpSpPr>
          <p:grpSpPr>
            <a:xfrm>
              <a:off x="16531356" y="6371925"/>
              <a:ext cx="587141" cy="211756"/>
              <a:chOff x="16540981" y="6381550"/>
              <a:chExt cx="587141" cy="211756"/>
            </a:xfrm>
          </p:grpSpPr>
          <p:sp useBgFill="1"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1B42D46-3481-9E43-BE58-38849D7E4727}"/>
                  </a:ext>
                </a:extLst>
              </p:cNvPr>
              <p:cNvSpPr/>
              <p:nvPr/>
            </p:nvSpPr>
            <p:spPr>
              <a:xfrm>
                <a:off x="16540981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BFD2E1A-6E03-6940-B04F-8D5C97D3C022}"/>
                  </a:ext>
                </a:extLst>
              </p:cNvPr>
              <p:cNvSpPr/>
              <p:nvPr/>
            </p:nvSpPr>
            <p:spPr>
              <a:xfrm>
                <a:off x="16916366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A3495A3-288A-3A4F-A2E4-A7860EE1B00C}"/>
                </a:ext>
              </a:extLst>
            </p:cNvPr>
            <p:cNvGrpSpPr/>
            <p:nvPr/>
          </p:nvGrpSpPr>
          <p:grpSpPr>
            <a:xfrm>
              <a:off x="16531356" y="7026443"/>
              <a:ext cx="587141" cy="211756"/>
              <a:chOff x="16540981" y="6381550"/>
              <a:chExt cx="587141" cy="211756"/>
            </a:xfrm>
          </p:grpSpPr>
          <p:sp useBgFill="1"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DCC74C2-7B26-1946-91C9-D5F49FB727B4}"/>
                  </a:ext>
                </a:extLst>
              </p:cNvPr>
              <p:cNvSpPr/>
              <p:nvPr/>
            </p:nvSpPr>
            <p:spPr>
              <a:xfrm>
                <a:off x="16540981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 useBgFill="1"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F4CA0E4-4FB5-034F-AEBE-ACCD1B0DCF23}"/>
                  </a:ext>
                </a:extLst>
              </p:cNvPr>
              <p:cNvSpPr/>
              <p:nvPr/>
            </p:nvSpPr>
            <p:spPr>
              <a:xfrm>
                <a:off x="16916366" y="6381550"/>
                <a:ext cx="211756" cy="21175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BBFB8AFC-6B65-9246-8BAF-A2506EAF2CF7}"/>
                </a:ext>
              </a:extLst>
            </p:cNvPr>
            <p:cNvSpPr/>
            <p:nvPr/>
          </p:nvSpPr>
          <p:spPr>
            <a:xfrm rot="5400000">
              <a:off x="16297541" y="6759395"/>
              <a:ext cx="679386" cy="9144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7941F65E-0ECE-3246-A7C4-5182DB17A8DD}"/>
                </a:ext>
              </a:extLst>
            </p:cNvPr>
            <p:cNvSpPr/>
            <p:nvPr/>
          </p:nvSpPr>
          <p:spPr>
            <a:xfrm rot="5400000">
              <a:off x="16672926" y="6759395"/>
              <a:ext cx="679386" cy="9144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971A1A9-DABB-974E-B923-764B4C28B6D8}"/>
              </a:ext>
            </a:extLst>
          </p:cNvPr>
          <p:cNvGrpSpPr/>
          <p:nvPr/>
        </p:nvGrpSpPr>
        <p:grpSpPr>
          <a:xfrm>
            <a:off x="18325035" y="2970378"/>
            <a:ext cx="4531790" cy="2524843"/>
            <a:chOff x="18325035" y="2798479"/>
            <a:chExt cx="4531790" cy="2524843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F67C569-EA5C-B24B-9DA5-2E554CC30AFB}"/>
                </a:ext>
              </a:extLst>
            </p:cNvPr>
            <p:cNvSpPr txBox="1"/>
            <p:nvPr/>
          </p:nvSpPr>
          <p:spPr>
            <a:xfrm>
              <a:off x="18325035" y="2798479"/>
              <a:ext cx="2483372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THE SPRINT</a:t>
              </a:r>
            </a:p>
          </p:txBody>
        </p:sp>
        <p:sp>
          <p:nvSpPr>
            <p:cNvPr id="113" name="Subtitle 2">
              <a:extLst>
                <a:ext uri="{FF2B5EF4-FFF2-40B4-BE49-F238E27FC236}">
                  <a16:creationId xmlns:a16="http://schemas.microsoft.com/office/drawing/2014/main" id="{38036C67-375C-4A45-AAF5-92390E1F4729}"/>
                </a:ext>
              </a:extLst>
            </p:cNvPr>
            <p:cNvSpPr txBox="1">
              <a:spLocks/>
            </p:cNvSpPr>
            <p:nvPr/>
          </p:nvSpPr>
          <p:spPr>
            <a:xfrm>
              <a:off x="18325035" y="3482305"/>
              <a:ext cx="4531790" cy="184101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Sprints are the heart of SCRUM and have consistent durations throughout a development effort.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16A5168-F215-5443-A946-78019069EB71}"/>
              </a:ext>
            </a:extLst>
          </p:cNvPr>
          <p:cNvGrpSpPr/>
          <p:nvPr/>
        </p:nvGrpSpPr>
        <p:grpSpPr>
          <a:xfrm>
            <a:off x="18325035" y="6654559"/>
            <a:ext cx="4531790" cy="2524843"/>
            <a:chOff x="18325035" y="2798479"/>
            <a:chExt cx="4531790" cy="2524843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E9C799E-2EF6-7342-8BC1-CAA076E33F28}"/>
                </a:ext>
              </a:extLst>
            </p:cNvPr>
            <p:cNvSpPr txBox="1"/>
            <p:nvPr/>
          </p:nvSpPr>
          <p:spPr>
            <a:xfrm>
              <a:off x="18325035" y="2798479"/>
              <a:ext cx="2302233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PLANNING</a:t>
              </a:r>
            </a:p>
          </p:txBody>
        </p:sp>
        <p:sp>
          <p:nvSpPr>
            <p:cNvPr id="117" name="Subtitle 2">
              <a:extLst>
                <a:ext uri="{FF2B5EF4-FFF2-40B4-BE49-F238E27FC236}">
                  <a16:creationId xmlns:a16="http://schemas.microsoft.com/office/drawing/2014/main" id="{9360D574-8D3C-9B44-97DC-DEA201C8E2FD}"/>
                </a:ext>
              </a:extLst>
            </p:cNvPr>
            <p:cNvSpPr txBox="1">
              <a:spLocks/>
            </p:cNvSpPr>
            <p:nvPr/>
          </p:nvSpPr>
          <p:spPr>
            <a:xfrm>
              <a:off x="18325035" y="3482305"/>
              <a:ext cx="4531790" cy="184101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The work to be performed is planned at the Sprint Planning. It is time-boxed to a maximum of 8 hours for a one-month sprint.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2A433E7-9057-D34A-AFA4-AD354582D6C4}"/>
              </a:ext>
            </a:extLst>
          </p:cNvPr>
          <p:cNvGrpSpPr/>
          <p:nvPr/>
        </p:nvGrpSpPr>
        <p:grpSpPr>
          <a:xfrm>
            <a:off x="18325035" y="10338740"/>
            <a:ext cx="4531790" cy="2524843"/>
            <a:chOff x="18325035" y="2798479"/>
            <a:chExt cx="4531790" cy="252484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24821DF-810E-684C-9BA2-9D2A75307D48}"/>
                </a:ext>
              </a:extLst>
            </p:cNvPr>
            <p:cNvSpPr txBox="1"/>
            <p:nvPr/>
          </p:nvSpPr>
          <p:spPr>
            <a:xfrm>
              <a:off x="18325035" y="2798479"/>
              <a:ext cx="2853666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3200" b="1" dirty="0">
                  <a:solidFill>
                    <a:schemeClr val="accent3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SPRINT GOAL</a:t>
              </a:r>
            </a:p>
          </p:txBody>
        </p:sp>
        <p:sp>
          <p:nvSpPr>
            <p:cNvPr id="120" name="Subtitle 2">
              <a:extLst>
                <a:ext uri="{FF2B5EF4-FFF2-40B4-BE49-F238E27FC236}">
                  <a16:creationId xmlns:a16="http://schemas.microsoft.com/office/drawing/2014/main" id="{91B186BB-8B9A-4141-81DA-C7B4A25B79C3}"/>
                </a:ext>
              </a:extLst>
            </p:cNvPr>
            <p:cNvSpPr txBox="1">
              <a:spLocks/>
            </p:cNvSpPr>
            <p:nvPr/>
          </p:nvSpPr>
          <p:spPr>
            <a:xfrm>
              <a:off x="18325035" y="3482305"/>
              <a:ext cx="4531790" cy="184101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An objective set for the Sprint that can be met through the implementation of Product Backlog.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7DA79F1-F5C9-254B-AF4E-B9FA70462903}"/>
              </a:ext>
            </a:extLst>
          </p:cNvPr>
          <p:cNvGrpSpPr/>
          <p:nvPr/>
        </p:nvGrpSpPr>
        <p:grpSpPr>
          <a:xfrm>
            <a:off x="1515647" y="2477935"/>
            <a:ext cx="4531790" cy="3017286"/>
            <a:chOff x="18325035" y="2306036"/>
            <a:chExt cx="4531790" cy="3017286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E02FC28-AFF6-8B46-B513-8413D31C3E3A}"/>
                </a:ext>
              </a:extLst>
            </p:cNvPr>
            <p:cNvSpPr txBox="1"/>
            <p:nvPr/>
          </p:nvSpPr>
          <p:spPr>
            <a:xfrm>
              <a:off x="19424475" y="2306036"/>
              <a:ext cx="3432350" cy="1077218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accent6">
                      <a:lumMod val="90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SPRINT</a:t>
              </a:r>
            </a:p>
            <a:p>
              <a:pPr algn="r"/>
              <a:r>
                <a:rPr lang="en-US" sz="3200" b="1" dirty="0">
                  <a:solidFill>
                    <a:schemeClr val="accent6">
                      <a:lumMod val="90000"/>
                    </a:schemeClr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RETROSPECTIVE</a:t>
              </a:r>
            </a:p>
          </p:txBody>
        </p:sp>
        <p:sp>
          <p:nvSpPr>
            <p:cNvPr id="132" name="Subtitle 2">
              <a:extLst>
                <a:ext uri="{FF2B5EF4-FFF2-40B4-BE49-F238E27FC236}">
                  <a16:creationId xmlns:a16="http://schemas.microsoft.com/office/drawing/2014/main" id="{9B021C7E-15AA-0B48-B2BA-D56604290DFA}"/>
                </a:ext>
              </a:extLst>
            </p:cNvPr>
            <p:cNvSpPr txBox="1">
              <a:spLocks/>
            </p:cNvSpPr>
            <p:nvPr/>
          </p:nvSpPr>
          <p:spPr>
            <a:xfrm>
              <a:off x="18325035" y="3482305"/>
              <a:ext cx="4531790" cy="184101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An opportunity for the SCRUM team to inspect itself and create a plan for improvements to be enacted during the next Sprint.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D2A2535-8CCD-C04A-A7A1-7348C99F2821}"/>
              </a:ext>
            </a:extLst>
          </p:cNvPr>
          <p:cNvGrpSpPr/>
          <p:nvPr/>
        </p:nvGrpSpPr>
        <p:grpSpPr>
          <a:xfrm>
            <a:off x="1515647" y="6654559"/>
            <a:ext cx="4531790" cy="2076002"/>
            <a:chOff x="18325035" y="2798479"/>
            <a:chExt cx="4531790" cy="2076002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2818B23-61CE-4146-A4D5-E93B0833FA62}"/>
                </a:ext>
              </a:extLst>
            </p:cNvPr>
            <p:cNvSpPr txBox="1"/>
            <p:nvPr/>
          </p:nvSpPr>
          <p:spPr>
            <a:xfrm>
              <a:off x="19573554" y="2798479"/>
              <a:ext cx="3283271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accent5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SPRINT REVIEW</a:t>
              </a:r>
            </a:p>
          </p:txBody>
        </p:sp>
        <p:sp>
          <p:nvSpPr>
            <p:cNvPr id="135" name="Subtitle 2">
              <a:extLst>
                <a:ext uri="{FF2B5EF4-FFF2-40B4-BE49-F238E27FC236}">
                  <a16:creationId xmlns:a16="http://schemas.microsoft.com/office/drawing/2014/main" id="{3AFB6E1A-DFEF-054E-AA1E-8EA9F569EA59}"/>
                </a:ext>
              </a:extLst>
            </p:cNvPr>
            <p:cNvSpPr txBox="1">
              <a:spLocks/>
            </p:cNvSpPr>
            <p:nvPr/>
          </p:nvSpPr>
          <p:spPr>
            <a:xfrm>
              <a:off x="18325035" y="3482305"/>
              <a:ext cx="4531790" cy="1392176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Sprint Review inspects the  increment and adapts the Product Backlog if needed.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17EAD62-1093-2E48-8D65-6DB7724DB48D}"/>
              </a:ext>
            </a:extLst>
          </p:cNvPr>
          <p:cNvGrpSpPr/>
          <p:nvPr/>
        </p:nvGrpSpPr>
        <p:grpSpPr>
          <a:xfrm>
            <a:off x="1515647" y="10338740"/>
            <a:ext cx="4536968" cy="2524843"/>
            <a:chOff x="18325035" y="2798479"/>
            <a:chExt cx="4536968" cy="2524843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A012E04-6D57-8844-BE50-BB6BBFAF4323}"/>
                </a:ext>
              </a:extLst>
            </p:cNvPr>
            <p:cNvSpPr txBox="1"/>
            <p:nvPr/>
          </p:nvSpPr>
          <p:spPr>
            <a:xfrm>
              <a:off x="19899332" y="2798479"/>
              <a:ext cx="2962671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accent4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DAILY SCRUM</a:t>
              </a:r>
            </a:p>
          </p:txBody>
        </p:sp>
        <p:sp>
          <p:nvSpPr>
            <p:cNvPr id="138" name="Subtitle 2">
              <a:extLst>
                <a:ext uri="{FF2B5EF4-FFF2-40B4-BE49-F238E27FC236}">
                  <a16:creationId xmlns:a16="http://schemas.microsoft.com/office/drawing/2014/main" id="{494DA2CE-E129-5A45-AE49-9CD67C977931}"/>
                </a:ext>
              </a:extLst>
            </p:cNvPr>
            <p:cNvSpPr txBox="1">
              <a:spLocks/>
            </p:cNvSpPr>
            <p:nvPr/>
          </p:nvSpPr>
          <p:spPr>
            <a:xfrm>
              <a:off x="18325035" y="3482305"/>
              <a:ext cx="4531790" cy="184101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A 15 minute time-boxed event for the Development Team to synchronize activities and create a plan for the next 24 hours.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74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1798CE-86D1-FB41-ABA7-D5D7D5A2162E}"/>
              </a:ext>
            </a:extLst>
          </p:cNvPr>
          <p:cNvSpPr txBox="1"/>
          <p:nvPr/>
        </p:nvSpPr>
        <p:spPr>
          <a:xfrm>
            <a:off x="8076186" y="612372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D145C-9EC8-9143-9006-CB066B9AE22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43C1CD-56CA-2D45-BABC-A988C3AF1FBF}"/>
              </a:ext>
            </a:extLst>
          </p:cNvPr>
          <p:cNvGrpSpPr/>
          <p:nvPr/>
        </p:nvGrpSpPr>
        <p:grpSpPr>
          <a:xfrm>
            <a:off x="9431638" y="3922166"/>
            <a:ext cx="8255000" cy="8265986"/>
            <a:chOff x="7281142" y="3140944"/>
            <a:chExt cx="9815367" cy="982842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5D49D3B-9C0E-1441-AE6A-881C13C581E9}"/>
                </a:ext>
              </a:extLst>
            </p:cNvPr>
            <p:cNvSpPr/>
            <p:nvPr/>
          </p:nvSpPr>
          <p:spPr>
            <a:xfrm>
              <a:off x="12280264" y="3140945"/>
              <a:ext cx="4112642" cy="3460337"/>
            </a:xfrm>
            <a:custGeom>
              <a:avLst/>
              <a:gdLst>
                <a:gd name="connsiteX0" fmla="*/ 0 w 4112642"/>
                <a:gd name="connsiteY0" fmla="*/ 0 h 3460337"/>
                <a:gd name="connsiteX1" fmla="*/ 161110 w 4112642"/>
                <a:gd name="connsiteY1" fmla="*/ 4074 h 3460337"/>
                <a:gd name="connsiteX2" fmla="*/ 4105742 w 4112642"/>
                <a:gd name="connsiteY2" fmla="*/ 2360559 h 3460337"/>
                <a:gd name="connsiteX3" fmla="*/ 4112642 w 4112642"/>
                <a:gd name="connsiteY3" fmla="*/ 2372559 h 3460337"/>
                <a:gd name="connsiteX4" fmla="*/ 2228555 w 4112642"/>
                <a:gd name="connsiteY4" fmla="*/ 3460337 h 3460337"/>
                <a:gd name="connsiteX5" fmla="*/ 2177161 w 4112642"/>
                <a:gd name="connsiteY5" fmla="*/ 3375739 h 3460337"/>
                <a:gd name="connsiteX6" fmla="*/ 188285 w 4112642"/>
                <a:gd name="connsiteY6" fmla="*/ 2183659 h 3460337"/>
                <a:gd name="connsiteX7" fmla="*/ 0 w 4112642"/>
                <a:gd name="connsiteY7" fmla="*/ 2174152 h 3460337"/>
                <a:gd name="connsiteX8" fmla="*/ 0 w 4112642"/>
                <a:gd name="connsiteY8" fmla="*/ 0 h 346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2642" h="3460337">
                  <a:moveTo>
                    <a:pt x="0" y="0"/>
                  </a:moveTo>
                  <a:lnTo>
                    <a:pt x="161110" y="4074"/>
                  </a:lnTo>
                  <a:cubicBezTo>
                    <a:pt x="1834060" y="88876"/>
                    <a:pt x="3285985" y="1011420"/>
                    <a:pt x="4105742" y="2360559"/>
                  </a:cubicBezTo>
                  <a:lnTo>
                    <a:pt x="4112642" y="2372559"/>
                  </a:lnTo>
                  <a:lnTo>
                    <a:pt x="2228555" y="3460337"/>
                  </a:lnTo>
                  <a:lnTo>
                    <a:pt x="2177161" y="3375739"/>
                  </a:lnTo>
                  <a:cubicBezTo>
                    <a:pt x="1734676" y="2720775"/>
                    <a:pt x="1016023" y="2267720"/>
                    <a:pt x="188285" y="2183659"/>
                  </a:cubicBezTo>
                  <a:lnTo>
                    <a:pt x="0" y="2174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91D2CC8-0D5C-DA40-9337-E79C19FA5966}"/>
                </a:ext>
              </a:extLst>
            </p:cNvPr>
            <p:cNvSpPr/>
            <p:nvPr/>
          </p:nvSpPr>
          <p:spPr>
            <a:xfrm>
              <a:off x="7982894" y="3140944"/>
              <a:ext cx="4114490" cy="3463510"/>
            </a:xfrm>
            <a:custGeom>
              <a:avLst/>
              <a:gdLst>
                <a:gd name="connsiteX0" fmla="*/ 4114490 w 4114490"/>
                <a:gd name="connsiteY0" fmla="*/ 0 h 3463510"/>
                <a:gd name="connsiteX1" fmla="*/ 4114490 w 4114490"/>
                <a:gd name="connsiteY1" fmla="*/ 2174152 h 3463510"/>
                <a:gd name="connsiteX2" fmla="*/ 3926207 w 4114490"/>
                <a:gd name="connsiteY2" fmla="*/ 2183659 h 3463510"/>
                <a:gd name="connsiteX3" fmla="*/ 1937331 w 4114490"/>
                <a:gd name="connsiteY3" fmla="*/ 3375739 h 3463510"/>
                <a:gd name="connsiteX4" fmla="*/ 1884009 w 4114490"/>
                <a:gd name="connsiteY4" fmla="*/ 3463510 h 3463510"/>
                <a:gd name="connsiteX5" fmla="*/ 0 w 4114490"/>
                <a:gd name="connsiteY5" fmla="*/ 2375776 h 3463510"/>
                <a:gd name="connsiteX6" fmla="*/ 8749 w 4114490"/>
                <a:gd name="connsiteY6" fmla="*/ 2360559 h 3463510"/>
                <a:gd name="connsiteX7" fmla="*/ 3953382 w 4114490"/>
                <a:gd name="connsiteY7" fmla="*/ 4074 h 3463510"/>
                <a:gd name="connsiteX8" fmla="*/ 4114490 w 4114490"/>
                <a:gd name="connsiteY8" fmla="*/ 0 h 346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4490" h="3463510">
                  <a:moveTo>
                    <a:pt x="4114490" y="0"/>
                  </a:moveTo>
                  <a:lnTo>
                    <a:pt x="4114490" y="2174152"/>
                  </a:lnTo>
                  <a:lnTo>
                    <a:pt x="3926207" y="2183659"/>
                  </a:lnTo>
                  <a:cubicBezTo>
                    <a:pt x="3098469" y="2267720"/>
                    <a:pt x="2379816" y="2720775"/>
                    <a:pt x="1937331" y="3375739"/>
                  </a:cubicBezTo>
                  <a:lnTo>
                    <a:pt x="1884009" y="3463510"/>
                  </a:lnTo>
                  <a:lnTo>
                    <a:pt x="0" y="2375776"/>
                  </a:lnTo>
                  <a:lnTo>
                    <a:pt x="8749" y="2360559"/>
                  </a:lnTo>
                  <a:cubicBezTo>
                    <a:pt x="828506" y="1011420"/>
                    <a:pt x="2280432" y="88876"/>
                    <a:pt x="3953382" y="4074"/>
                  </a:cubicBezTo>
                  <a:lnTo>
                    <a:pt x="411449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A5E23CA-F75A-584B-8008-DE23A0AC9986}"/>
                </a:ext>
              </a:extLst>
            </p:cNvPr>
            <p:cNvSpPr/>
            <p:nvPr/>
          </p:nvSpPr>
          <p:spPr>
            <a:xfrm>
              <a:off x="14600670" y="5672045"/>
              <a:ext cx="2495839" cy="4751761"/>
            </a:xfrm>
            <a:custGeom>
              <a:avLst/>
              <a:gdLst>
                <a:gd name="connsiteX0" fmla="*/ 1883396 w 2495839"/>
                <a:gd name="connsiteY0" fmla="*/ 0 h 4751761"/>
                <a:gd name="connsiteX1" fmla="*/ 1903508 w 2495839"/>
                <a:gd name="connsiteY1" fmla="*/ 34978 h 4751761"/>
                <a:gd name="connsiteX2" fmla="*/ 2495839 w 2495839"/>
                <a:gd name="connsiteY2" fmla="*/ 2374272 h 4751761"/>
                <a:gd name="connsiteX3" fmla="*/ 1903508 w 2495839"/>
                <a:gd name="connsiteY3" fmla="*/ 4713566 h 4751761"/>
                <a:gd name="connsiteX4" fmla="*/ 1881546 w 2495839"/>
                <a:gd name="connsiteY4" fmla="*/ 4751761 h 4751761"/>
                <a:gd name="connsiteX5" fmla="*/ 0 w 2495839"/>
                <a:gd name="connsiteY5" fmla="*/ 3665450 h 4751761"/>
                <a:gd name="connsiteX6" fmla="*/ 108998 w 2495839"/>
                <a:gd name="connsiteY6" fmla="*/ 3439184 h 4751761"/>
                <a:gd name="connsiteX7" fmla="*/ 323994 w 2495839"/>
                <a:gd name="connsiteY7" fmla="*/ 2374272 h 4751761"/>
                <a:gd name="connsiteX8" fmla="*/ 108998 w 2495839"/>
                <a:gd name="connsiteY8" fmla="*/ 1309360 h 4751761"/>
                <a:gd name="connsiteX9" fmla="*/ 1615 w 2495839"/>
                <a:gd name="connsiteY9" fmla="*/ 1086447 h 4751761"/>
                <a:gd name="connsiteX10" fmla="*/ 1883396 w 2495839"/>
                <a:gd name="connsiteY10" fmla="*/ 0 h 475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5839" h="4751761">
                  <a:moveTo>
                    <a:pt x="1883396" y="0"/>
                  </a:moveTo>
                  <a:lnTo>
                    <a:pt x="1903508" y="34978"/>
                  </a:lnTo>
                  <a:cubicBezTo>
                    <a:pt x="2281265" y="730364"/>
                    <a:pt x="2495839" y="1527260"/>
                    <a:pt x="2495839" y="2374272"/>
                  </a:cubicBezTo>
                  <a:cubicBezTo>
                    <a:pt x="2495839" y="3221284"/>
                    <a:pt x="2281265" y="4018180"/>
                    <a:pt x="1903508" y="4713566"/>
                  </a:cubicBezTo>
                  <a:lnTo>
                    <a:pt x="1881546" y="4751761"/>
                  </a:lnTo>
                  <a:lnTo>
                    <a:pt x="0" y="3665450"/>
                  </a:lnTo>
                  <a:lnTo>
                    <a:pt x="108998" y="3439184"/>
                  </a:lnTo>
                  <a:cubicBezTo>
                    <a:pt x="247439" y="3111873"/>
                    <a:pt x="323994" y="2752012"/>
                    <a:pt x="323994" y="2374272"/>
                  </a:cubicBezTo>
                  <a:cubicBezTo>
                    <a:pt x="323994" y="1996532"/>
                    <a:pt x="247439" y="1636672"/>
                    <a:pt x="108998" y="1309360"/>
                  </a:cubicBezTo>
                  <a:lnTo>
                    <a:pt x="1615" y="1086447"/>
                  </a:lnTo>
                  <a:lnTo>
                    <a:pt x="188339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7E5E4F1-2F7B-6745-8136-CC76AB36130E}"/>
                </a:ext>
              </a:extLst>
            </p:cNvPr>
            <p:cNvSpPr/>
            <p:nvPr/>
          </p:nvSpPr>
          <p:spPr>
            <a:xfrm>
              <a:off x="7281142" y="5675262"/>
              <a:ext cx="2494225" cy="4745327"/>
            </a:xfrm>
            <a:custGeom>
              <a:avLst/>
              <a:gdLst>
                <a:gd name="connsiteX0" fmla="*/ 610594 w 2494225"/>
                <a:gd name="connsiteY0" fmla="*/ 0 h 4745327"/>
                <a:gd name="connsiteX1" fmla="*/ 2492610 w 2494225"/>
                <a:gd name="connsiteY1" fmla="*/ 1086583 h 4745327"/>
                <a:gd name="connsiteX2" fmla="*/ 2386842 w 2494225"/>
                <a:gd name="connsiteY2" fmla="*/ 1306143 h 4745327"/>
                <a:gd name="connsiteX3" fmla="*/ 2171846 w 2494225"/>
                <a:gd name="connsiteY3" fmla="*/ 2371055 h 4745327"/>
                <a:gd name="connsiteX4" fmla="*/ 2386842 w 2494225"/>
                <a:gd name="connsiteY4" fmla="*/ 3435967 h 4745327"/>
                <a:gd name="connsiteX5" fmla="*/ 2494225 w 2494225"/>
                <a:gd name="connsiteY5" fmla="*/ 3658880 h 4745327"/>
                <a:gd name="connsiteX6" fmla="*/ 612443 w 2494225"/>
                <a:gd name="connsiteY6" fmla="*/ 4745327 h 4745327"/>
                <a:gd name="connsiteX7" fmla="*/ 592331 w 2494225"/>
                <a:gd name="connsiteY7" fmla="*/ 4710349 h 4745327"/>
                <a:gd name="connsiteX8" fmla="*/ 0 w 2494225"/>
                <a:gd name="connsiteY8" fmla="*/ 2371055 h 4745327"/>
                <a:gd name="connsiteX9" fmla="*/ 592331 w 2494225"/>
                <a:gd name="connsiteY9" fmla="*/ 31761 h 4745327"/>
                <a:gd name="connsiteX10" fmla="*/ 610594 w 2494225"/>
                <a:gd name="connsiteY10" fmla="*/ 0 h 4745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4225" h="4745327">
                  <a:moveTo>
                    <a:pt x="610594" y="0"/>
                  </a:moveTo>
                  <a:lnTo>
                    <a:pt x="2492610" y="1086583"/>
                  </a:lnTo>
                  <a:lnTo>
                    <a:pt x="2386842" y="1306143"/>
                  </a:lnTo>
                  <a:cubicBezTo>
                    <a:pt x="2248401" y="1633455"/>
                    <a:pt x="2171846" y="1993315"/>
                    <a:pt x="2171846" y="2371055"/>
                  </a:cubicBezTo>
                  <a:cubicBezTo>
                    <a:pt x="2171846" y="2748795"/>
                    <a:pt x="2248401" y="3108656"/>
                    <a:pt x="2386842" y="3435967"/>
                  </a:cubicBezTo>
                  <a:lnTo>
                    <a:pt x="2494225" y="3658880"/>
                  </a:lnTo>
                  <a:lnTo>
                    <a:pt x="612443" y="4745327"/>
                  </a:lnTo>
                  <a:lnTo>
                    <a:pt x="592331" y="4710349"/>
                  </a:lnTo>
                  <a:cubicBezTo>
                    <a:pt x="214575" y="4014963"/>
                    <a:pt x="0" y="3218067"/>
                    <a:pt x="0" y="2371055"/>
                  </a:cubicBezTo>
                  <a:cubicBezTo>
                    <a:pt x="0" y="1524043"/>
                    <a:pt x="214575" y="727147"/>
                    <a:pt x="592331" y="31761"/>
                  </a:cubicBezTo>
                  <a:lnTo>
                    <a:pt x="61059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DDC9A5B-7E2F-7447-9541-FF9494E56240}"/>
                </a:ext>
              </a:extLst>
            </p:cNvPr>
            <p:cNvSpPr/>
            <p:nvPr/>
          </p:nvSpPr>
          <p:spPr>
            <a:xfrm>
              <a:off x="7984744" y="9491352"/>
              <a:ext cx="4112641" cy="3460337"/>
            </a:xfrm>
            <a:custGeom>
              <a:avLst/>
              <a:gdLst>
                <a:gd name="connsiteX0" fmla="*/ 1884087 w 4112641"/>
                <a:gd name="connsiteY0" fmla="*/ 0 h 3460337"/>
                <a:gd name="connsiteX1" fmla="*/ 1935482 w 4112641"/>
                <a:gd name="connsiteY1" fmla="*/ 84598 h 3460337"/>
                <a:gd name="connsiteX2" fmla="*/ 3924358 w 4112641"/>
                <a:gd name="connsiteY2" fmla="*/ 1276678 h 3460337"/>
                <a:gd name="connsiteX3" fmla="*/ 4112641 w 4112641"/>
                <a:gd name="connsiteY3" fmla="*/ 1286186 h 3460337"/>
                <a:gd name="connsiteX4" fmla="*/ 4112641 w 4112641"/>
                <a:gd name="connsiteY4" fmla="*/ 3460337 h 3460337"/>
                <a:gd name="connsiteX5" fmla="*/ 3951533 w 4112641"/>
                <a:gd name="connsiteY5" fmla="*/ 3456263 h 3460337"/>
                <a:gd name="connsiteX6" fmla="*/ 6900 w 4112641"/>
                <a:gd name="connsiteY6" fmla="*/ 1099778 h 3460337"/>
                <a:gd name="connsiteX7" fmla="*/ 0 w 4112641"/>
                <a:gd name="connsiteY7" fmla="*/ 1087778 h 3460337"/>
                <a:gd name="connsiteX8" fmla="*/ 1884087 w 4112641"/>
                <a:gd name="connsiteY8" fmla="*/ 0 h 346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2641" h="3460337">
                  <a:moveTo>
                    <a:pt x="1884087" y="0"/>
                  </a:moveTo>
                  <a:lnTo>
                    <a:pt x="1935482" y="84598"/>
                  </a:lnTo>
                  <a:cubicBezTo>
                    <a:pt x="2377967" y="739562"/>
                    <a:pt x="3096620" y="1192617"/>
                    <a:pt x="3924358" y="1276678"/>
                  </a:cubicBezTo>
                  <a:lnTo>
                    <a:pt x="4112641" y="1286186"/>
                  </a:lnTo>
                  <a:lnTo>
                    <a:pt x="4112641" y="3460337"/>
                  </a:lnTo>
                  <a:lnTo>
                    <a:pt x="3951533" y="3456263"/>
                  </a:lnTo>
                  <a:cubicBezTo>
                    <a:pt x="2278583" y="3371461"/>
                    <a:pt x="826657" y="2448918"/>
                    <a:pt x="6900" y="1099778"/>
                  </a:cubicBezTo>
                  <a:lnTo>
                    <a:pt x="0" y="1087778"/>
                  </a:lnTo>
                  <a:lnTo>
                    <a:pt x="18840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51C762A-D803-8342-935A-A7546F53CD32}"/>
                </a:ext>
              </a:extLst>
            </p:cNvPr>
            <p:cNvSpPr/>
            <p:nvPr/>
          </p:nvSpPr>
          <p:spPr>
            <a:xfrm>
              <a:off x="12280264" y="9494524"/>
              <a:ext cx="4110792" cy="3457165"/>
            </a:xfrm>
            <a:custGeom>
              <a:avLst/>
              <a:gdLst>
                <a:gd name="connsiteX0" fmla="*/ 2226628 w 4110792"/>
                <a:gd name="connsiteY0" fmla="*/ 0 h 3457165"/>
                <a:gd name="connsiteX1" fmla="*/ 4110792 w 4110792"/>
                <a:gd name="connsiteY1" fmla="*/ 1087823 h 3457165"/>
                <a:gd name="connsiteX2" fmla="*/ 4105742 w 4110792"/>
                <a:gd name="connsiteY2" fmla="*/ 1096606 h 3457165"/>
                <a:gd name="connsiteX3" fmla="*/ 161110 w 4110792"/>
                <a:gd name="connsiteY3" fmla="*/ 3453091 h 3457165"/>
                <a:gd name="connsiteX4" fmla="*/ 0 w 4110792"/>
                <a:gd name="connsiteY4" fmla="*/ 3457165 h 3457165"/>
                <a:gd name="connsiteX5" fmla="*/ 0 w 4110792"/>
                <a:gd name="connsiteY5" fmla="*/ 1283014 h 3457165"/>
                <a:gd name="connsiteX6" fmla="*/ 188285 w 4110792"/>
                <a:gd name="connsiteY6" fmla="*/ 1273506 h 3457165"/>
                <a:gd name="connsiteX7" fmla="*/ 2177161 w 4110792"/>
                <a:gd name="connsiteY7" fmla="*/ 81426 h 3457165"/>
                <a:gd name="connsiteX8" fmla="*/ 2226628 w 4110792"/>
                <a:gd name="connsiteY8" fmla="*/ 0 h 345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0792" h="3457165">
                  <a:moveTo>
                    <a:pt x="2226628" y="0"/>
                  </a:moveTo>
                  <a:lnTo>
                    <a:pt x="4110792" y="1087823"/>
                  </a:lnTo>
                  <a:lnTo>
                    <a:pt x="4105742" y="1096606"/>
                  </a:lnTo>
                  <a:cubicBezTo>
                    <a:pt x="3285985" y="2445746"/>
                    <a:pt x="1834060" y="3368289"/>
                    <a:pt x="161110" y="3453091"/>
                  </a:cubicBezTo>
                  <a:lnTo>
                    <a:pt x="0" y="3457165"/>
                  </a:lnTo>
                  <a:lnTo>
                    <a:pt x="0" y="1283014"/>
                  </a:lnTo>
                  <a:lnTo>
                    <a:pt x="188285" y="1273506"/>
                  </a:lnTo>
                  <a:cubicBezTo>
                    <a:pt x="1016023" y="1189445"/>
                    <a:pt x="1734676" y="736390"/>
                    <a:pt x="2177161" y="81426"/>
                  </a:cubicBezTo>
                  <a:lnTo>
                    <a:pt x="222662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90B75818-FCEE-4E4B-A06A-2AF9A5165780}"/>
                </a:ext>
              </a:extLst>
            </p:cNvPr>
            <p:cNvSpPr/>
            <p:nvPr/>
          </p:nvSpPr>
          <p:spPr>
            <a:xfrm rot="13500000">
              <a:off x="10945620" y="10716185"/>
              <a:ext cx="2253188" cy="2253188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6" name="Right Arrow 35">
            <a:extLst>
              <a:ext uri="{FF2B5EF4-FFF2-40B4-BE49-F238E27FC236}">
                <a16:creationId xmlns:a16="http://schemas.microsoft.com/office/drawing/2014/main" id="{22CA30C2-9313-2648-A3B7-D43625D98A5F}"/>
              </a:ext>
            </a:extLst>
          </p:cNvPr>
          <p:cNvSpPr/>
          <p:nvPr/>
        </p:nvSpPr>
        <p:spPr>
          <a:xfrm>
            <a:off x="4627862" y="5353950"/>
            <a:ext cx="4518128" cy="5390250"/>
          </a:xfrm>
          <a:prstGeom prst="rightArrow">
            <a:avLst>
              <a:gd name="adj1" fmla="val 64457"/>
              <a:gd name="adj2" fmla="val 400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4FBC3F81-5437-434D-896A-0F219BFE6D91}"/>
              </a:ext>
            </a:extLst>
          </p:cNvPr>
          <p:cNvSpPr/>
          <p:nvPr/>
        </p:nvSpPr>
        <p:spPr>
          <a:xfrm>
            <a:off x="18338697" y="6858000"/>
            <a:ext cx="4518128" cy="2382150"/>
          </a:xfrm>
          <a:prstGeom prst="rightArrow">
            <a:avLst>
              <a:gd name="adj1" fmla="val 49931"/>
              <a:gd name="adj2" fmla="val 586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E93AA4-5AC7-1E4A-BEC2-D6E0B58C5682}"/>
              </a:ext>
            </a:extLst>
          </p:cNvPr>
          <p:cNvSpPr txBox="1"/>
          <p:nvPr/>
        </p:nvSpPr>
        <p:spPr>
          <a:xfrm>
            <a:off x="5359105" y="4373405"/>
            <a:ext cx="305564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PREPARATION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815BD3-26DB-DA48-BA1F-B5D14E4FF69C}"/>
              </a:ext>
            </a:extLst>
          </p:cNvPr>
          <p:cNvSpPr txBox="1"/>
          <p:nvPr/>
        </p:nvSpPr>
        <p:spPr>
          <a:xfrm>
            <a:off x="19387979" y="7756687"/>
            <a:ext cx="186621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RELEASE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1832D-6FA5-9A47-AE22-211E6EF5B4E7}"/>
              </a:ext>
            </a:extLst>
          </p:cNvPr>
          <p:cNvSpPr txBox="1"/>
          <p:nvPr/>
        </p:nvSpPr>
        <p:spPr>
          <a:xfrm>
            <a:off x="12493673" y="7507781"/>
            <a:ext cx="206819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PROCESS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14AA23-C8CA-124C-A4D6-968A43E5DA76}"/>
              </a:ext>
            </a:extLst>
          </p:cNvPr>
          <p:cNvSpPr txBox="1"/>
          <p:nvPr/>
        </p:nvSpPr>
        <p:spPr>
          <a:xfrm rot="19800000">
            <a:off x="10516153" y="4961787"/>
            <a:ext cx="2920992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 PLANNING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MEETING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3C09F4-C2CA-604D-A118-3E046AE800AB}"/>
              </a:ext>
            </a:extLst>
          </p:cNvPr>
          <p:cNvSpPr txBox="1"/>
          <p:nvPr/>
        </p:nvSpPr>
        <p:spPr>
          <a:xfrm rot="1800000">
            <a:off x="13655304" y="4961787"/>
            <a:ext cx="2949846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UPDATE PRODUCT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FB1A12-3FE2-304D-8E83-12EB060E8B52}"/>
              </a:ext>
            </a:extLst>
          </p:cNvPr>
          <p:cNvSpPr txBox="1"/>
          <p:nvPr/>
        </p:nvSpPr>
        <p:spPr>
          <a:xfrm rot="1800000">
            <a:off x="10992244" y="10389133"/>
            <a:ext cx="1968809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INCREMENT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0F4BB5-8C2B-884B-A077-112D1E0CB1E4}"/>
              </a:ext>
            </a:extLst>
          </p:cNvPr>
          <p:cNvSpPr txBox="1"/>
          <p:nvPr/>
        </p:nvSpPr>
        <p:spPr>
          <a:xfrm rot="19800000">
            <a:off x="14451193" y="10389133"/>
            <a:ext cx="135806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24C2-5D46-A743-96EE-777499E8B7D9}"/>
              </a:ext>
            </a:extLst>
          </p:cNvPr>
          <p:cNvSpPr txBox="1"/>
          <p:nvPr/>
        </p:nvSpPr>
        <p:spPr>
          <a:xfrm rot="5400000">
            <a:off x="15397616" y="7627756"/>
            <a:ext cx="2621231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RETROSPECTIVE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5D6E18-2DAF-D34F-8F15-FFDAA6EF611E}"/>
              </a:ext>
            </a:extLst>
          </p:cNvPr>
          <p:cNvSpPr txBox="1"/>
          <p:nvPr/>
        </p:nvSpPr>
        <p:spPr>
          <a:xfrm rot="16200000">
            <a:off x="9822723" y="7627756"/>
            <a:ext cx="1173719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DAILY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CYCLE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C89E02D3-F54A-974F-8253-63CA8B64CCE6}"/>
              </a:ext>
            </a:extLst>
          </p:cNvPr>
          <p:cNvSpPr txBox="1">
            <a:spLocks/>
          </p:cNvSpPr>
          <p:nvPr/>
        </p:nvSpPr>
        <p:spPr>
          <a:xfrm>
            <a:off x="4810234" y="6449487"/>
            <a:ext cx="3419366" cy="31875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 case &amp; funding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Contractual agreement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Vision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Initial product backlog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Initial release plan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Stakeholder buy-in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Assemble Team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D85A74-23F4-4D41-9C84-0F8F61DFF285}"/>
              </a:ext>
            </a:extLst>
          </p:cNvPr>
          <p:cNvSpPr/>
          <p:nvPr/>
        </p:nvSpPr>
        <p:spPr>
          <a:xfrm>
            <a:off x="1555007" y="7794439"/>
            <a:ext cx="928976" cy="1445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182F792F-0B28-D648-8AED-79359249F2AA}"/>
              </a:ext>
            </a:extLst>
          </p:cNvPr>
          <p:cNvSpPr/>
          <p:nvPr/>
        </p:nvSpPr>
        <p:spPr>
          <a:xfrm>
            <a:off x="1555007" y="7442774"/>
            <a:ext cx="1214796" cy="331466"/>
          </a:xfrm>
          <a:prstGeom prst="parallelogram">
            <a:avLst>
              <a:gd name="adj" fmla="val 8440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CE819D4B-1537-DA43-B6A7-A23C6648CFC5}"/>
              </a:ext>
            </a:extLst>
          </p:cNvPr>
          <p:cNvSpPr/>
          <p:nvPr/>
        </p:nvSpPr>
        <p:spPr>
          <a:xfrm rot="5400000" flipH="1">
            <a:off x="1751040" y="8199554"/>
            <a:ext cx="1797376" cy="283815"/>
          </a:xfrm>
          <a:prstGeom prst="parallelogram">
            <a:avLst>
              <a:gd name="adj" fmla="val 1205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E2DFA59-D232-AB48-A432-468DA628267D}"/>
              </a:ext>
            </a:extLst>
          </p:cNvPr>
          <p:cNvSpPr/>
          <p:nvPr/>
        </p:nvSpPr>
        <p:spPr>
          <a:xfrm>
            <a:off x="2707582" y="7794439"/>
            <a:ext cx="928976" cy="1445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87D7C0A8-6D14-D742-8D19-034962F46F2D}"/>
              </a:ext>
            </a:extLst>
          </p:cNvPr>
          <p:cNvSpPr/>
          <p:nvPr/>
        </p:nvSpPr>
        <p:spPr>
          <a:xfrm>
            <a:off x="2707582" y="7442774"/>
            <a:ext cx="1214796" cy="331466"/>
          </a:xfrm>
          <a:prstGeom prst="parallelogram">
            <a:avLst>
              <a:gd name="adj" fmla="val 8440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E17F7ADF-7635-134E-9194-984817D5967C}"/>
              </a:ext>
            </a:extLst>
          </p:cNvPr>
          <p:cNvSpPr/>
          <p:nvPr/>
        </p:nvSpPr>
        <p:spPr>
          <a:xfrm rot="5400000" flipH="1">
            <a:off x="2903615" y="8199554"/>
            <a:ext cx="1797376" cy="283815"/>
          </a:xfrm>
          <a:prstGeom prst="parallelogram">
            <a:avLst>
              <a:gd name="adj" fmla="val 1205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3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DF6369C-B3B8-7540-AB02-258AD57D1D93}"/>
              </a:ext>
            </a:extLst>
          </p:cNvPr>
          <p:cNvSpPr txBox="1"/>
          <p:nvPr/>
        </p:nvSpPr>
        <p:spPr>
          <a:xfrm>
            <a:off x="8841619" y="612372"/>
            <a:ext cx="66944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PROCESS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0B0E28-2351-2C48-BFD3-F67AF000452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86C49FA-92FD-344F-A762-B04CF96C55E5}"/>
              </a:ext>
            </a:extLst>
          </p:cNvPr>
          <p:cNvGrpSpPr/>
          <p:nvPr/>
        </p:nvGrpSpPr>
        <p:grpSpPr>
          <a:xfrm>
            <a:off x="2728304" y="2571432"/>
            <a:ext cx="18921041" cy="10898086"/>
            <a:chOff x="1520825" y="2571432"/>
            <a:chExt cx="18921041" cy="10898086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2A76EBE-C3BF-ED46-AF01-2CE07D21CE5F}"/>
                </a:ext>
              </a:extLst>
            </p:cNvPr>
            <p:cNvSpPr/>
            <p:nvPr/>
          </p:nvSpPr>
          <p:spPr>
            <a:xfrm rot="1800000">
              <a:off x="15269219" y="11015974"/>
              <a:ext cx="2917422" cy="2453544"/>
            </a:xfrm>
            <a:custGeom>
              <a:avLst/>
              <a:gdLst>
                <a:gd name="connsiteX0" fmla="*/ 2226628 w 4110792"/>
                <a:gd name="connsiteY0" fmla="*/ 0 h 3457165"/>
                <a:gd name="connsiteX1" fmla="*/ 4110792 w 4110792"/>
                <a:gd name="connsiteY1" fmla="*/ 1087823 h 3457165"/>
                <a:gd name="connsiteX2" fmla="*/ 4105742 w 4110792"/>
                <a:gd name="connsiteY2" fmla="*/ 1096606 h 3457165"/>
                <a:gd name="connsiteX3" fmla="*/ 161110 w 4110792"/>
                <a:gd name="connsiteY3" fmla="*/ 3453091 h 3457165"/>
                <a:gd name="connsiteX4" fmla="*/ 0 w 4110792"/>
                <a:gd name="connsiteY4" fmla="*/ 3457165 h 3457165"/>
                <a:gd name="connsiteX5" fmla="*/ 0 w 4110792"/>
                <a:gd name="connsiteY5" fmla="*/ 1283014 h 3457165"/>
                <a:gd name="connsiteX6" fmla="*/ 188285 w 4110792"/>
                <a:gd name="connsiteY6" fmla="*/ 1273506 h 3457165"/>
                <a:gd name="connsiteX7" fmla="*/ 2177161 w 4110792"/>
                <a:gd name="connsiteY7" fmla="*/ 81426 h 3457165"/>
                <a:gd name="connsiteX8" fmla="*/ 2226628 w 4110792"/>
                <a:gd name="connsiteY8" fmla="*/ 0 h 345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0792" h="3457165">
                  <a:moveTo>
                    <a:pt x="2226628" y="0"/>
                  </a:moveTo>
                  <a:lnTo>
                    <a:pt x="4110792" y="1087823"/>
                  </a:lnTo>
                  <a:lnTo>
                    <a:pt x="4105742" y="1096606"/>
                  </a:lnTo>
                  <a:cubicBezTo>
                    <a:pt x="3285985" y="2445746"/>
                    <a:pt x="1834060" y="3368289"/>
                    <a:pt x="161110" y="3453091"/>
                  </a:cubicBezTo>
                  <a:lnTo>
                    <a:pt x="0" y="3457165"/>
                  </a:lnTo>
                  <a:lnTo>
                    <a:pt x="0" y="1283014"/>
                  </a:lnTo>
                  <a:lnTo>
                    <a:pt x="188285" y="1273506"/>
                  </a:lnTo>
                  <a:cubicBezTo>
                    <a:pt x="1016023" y="1189445"/>
                    <a:pt x="1734676" y="736390"/>
                    <a:pt x="2177161" y="81426"/>
                  </a:cubicBezTo>
                  <a:lnTo>
                    <a:pt x="222662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E65E330-EBCD-9241-8333-711B016D4CB8}"/>
                </a:ext>
              </a:extLst>
            </p:cNvPr>
            <p:cNvGrpSpPr/>
            <p:nvPr/>
          </p:nvGrpSpPr>
          <p:grpSpPr>
            <a:xfrm>
              <a:off x="12629595" y="5586393"/>
              <a:ext cx="7812271" cy="6927854"/>
              <a:chOff x="12629595" y="5586393"/>
              <a:chExt cx="7812271" cy="6927854"/>
            </a:xfrm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985B2C2-03D8-C345-B8C8-10F82C9DEDCC}"/>
                  </a:ext>
                </a:extLst>
              </p:cNvPr>
              <p:cNvSpPr/>
              <p:nvPr/>
            </p:nvSpPr>
            <p:spPr>
              <a:xfrm rot="1800000">
                <a:off x="17523131" y="7111135"/>
                <a:ext cx="2918735" cy="2455796"/>
              </a:xfrm>
              <a:custGeom>
                <a:avLst/>
                <a:gdLst>
                  <a:gd name="connsiteX0" fmla="*/ 0 w 4112642"/>
                  <a:gd name="connsiteY0" fmla="*/ 0 h 3460337"/>
                  <a:gd name="connsiteX1" fmla="*/ 161110 w 4112642"/>
                  <a:gd name="connsiteY1" fmla="*/ 4074 h 3460337"/>
                  <a:gd name="connsiteX2" fmla="*/ 4105742 w 4112642"/>
                  <a:gd name="connsiteY2" fmla="*/ 2360559 h 3460337"/>
                  <a:gd name="connsiteX3" fmla="*/ 4112642 w 4112642"/>
                  <a:gd name="connsiteY3" fmla="*/ 2372559 h 3460337"/>
                  <a:gd name="connsiteX4" fmla="*/ 2228555 w 4112642"/>
                  <a:gd name="connsiteY4" fmla="*/ 3460337 h 3460337"/>
                  <a:gd name="connsiteX5" fmla="*/ 2177161 w 4112642"/>
                  <a:gd name="connsiteY5" fmla="*/ 3375739 h 3460337"/>
                  <a:gd name="connsiteX6" fmla="*/ 188285 w 4112642"/>
                  <a:gd name="connsiteY6" fmla="*/ 2183659 h 3460337"/>
                  <a:gd name="connsiteX7" fmla="*/ 0 w 4112642"/>
                  <a:gd name="connsiteY7" fmla="*/ 2174152 h 3460337"/>
                  <a:gd name="connsiteX8" fmla="*/ 0 w 4112642"/>
                  <a:gd name="connsiteY8" fmla="*/ 0 h 346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12642" h="3460337">
                    <a:moveTo>
                      <a:pt x="0" y="0"/>
                    </a:moveTo>
                    <a:lnTo>
                      <a:pt x="161110" y="4074"/>
                    </a:lnTo>
                    <a:cubicBezTo>
                      <a:pt x="1834060" y="88876"/>
                      <a:pt x="3285985" y="1011420"/>
                      <a:pt x="4105742" y="2360559"/>
                    </a:cubicBezTo>
                    <a:lnTo>
                      <a:pt x="4112642" y="2372559"/>
                    </a:lnTo>
                    <a:lnTo>
                      <a:pt x="2228555" y="3460337"/>
                    </a:lnTo>
                    <a:lnTo>
                      <a:pt x="2177161" y="3375739"/>
                    </a:lnTo>
                    <a:cubicBezTo>
                      <a:pt x="1734676" y="2720775"/>
                      <a:pt x="1016023" y="2267720"/>
                      <a:pt x="188285" y="2183659"/>
                    </a:cubicBezTo>
                    <a:lnTo>
                      <a:pt x="0" y="2174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F50EA86A-A6C2-2D40-A68A-B2ED7D5F6705}"/>
                  </a:ext>
                </a:extLst>
              </p:cNvPr>
              <p:cNvSpPr/>
              <p:nvPr/>
            </p:nvSpPr>
            <p:spPr>
              <a:xfrm rot="1800000">
                <a:off x="14881244" y="5586393"/>
                <a:ext cx="2920047" cy="2458047"/>
              </a:xfrm>
              <a:custGeom>
                <a:avLst/>
                <a:gdLst>
                  <a:gd name="connsiteX0" fmla="*/ 4114490 w 4114490"/>
                  <a:gd name="connsiteY0" fmla="*/ 0 h 3463510"/>
                  <a:gd name="connsiteX1" fmla="*/ 4114490 w 4114490"/>
                  <a:gd name="connsiteY1" fmla="*/ 2174152 h 3463510"/>
                  <a:gd name="connsiteX2" fmla="*/ 3926207 w 4114490"/>
                  <a:gd name="connsiteY2" fmla="*/ 2183659 h 3463510"/>
                  <a:gd name="connsiteX3" fmla="*/ 1937331 w 4114490"/>
                  <a:gd name="connsiteY3" fmla="*/ 3375739 h 3463510"/>
                  <a:gd name="connsiteX4" fmla="*/ 1884009 w 4114490"/>
                  <a:gd name="connsiteY4" fmla="*/ 3463510 h 3463510"/>
                  <a:gd name="connsiteX5" fmla="*/ 0 w 4114490"/>
                  <a:gd name="connsiteY5" fmla="*/ 2375776 h 3463510"/>
                  <a:gd name="connsiteX6" fmla="*/ 8749 w 4114490"/>
                  <a:gd name="connsiteY6" fmla="*/ 2360559 h 3463510"/>
                  <a:gd name="connsiteX7" fmla="*/ 3953382 w 4114490"/>
                  <a:gd name="connsiteY7" fmla="*/ 4074 h 3463510"/>
                  <a:gd name="connsiteX8" fmla="*/ 4114490 w 4114490"/>
                  <a:gd name="connsiteY8" fmla="*/ 0 h 346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14490" h="3463510">
                    <a:moveTo>
                      <a:pt x="4114490" y="0"/>
                    </a:moveTo>
                    <a:lnTo>
                      <a:pt x="4114490" y="2174152"/>
                    </a:lnTo>
                    <a:lnTo>
                      <a:pt x="3926207" y="2183659"/>
                    </a:lnTo>
                    <a:cubicBezTo>
                      <a:pt x="3098469" y="2267720"/>
                      <a:pt x="2379816" y="2720775"/>
                      <a:pt x="1937331" y="3375739"/>
                    </a:cubicBezTo>
                    <a:lnTo>
                      <a:pt x="1884009" y="3463510"/>
                    </a:lnTo>
                    <a:lnTo>
                      <a:pt x="0" y="2375776"/>
                    </a:lnTo>
                    <a:lnTo>
                      <a:pt x="8749" y="2360559"/>
                    </a:lnTo>
                    <a:cubicBezTo>
                      <a:pt x="828506" y="1011420"/>
                      <a:pt x="2280432" y="88876"/>
                      <a:pt x="3953382" y="4074"/>
                    </a:cubicBezTo>
                    <a:lnTo>
                      <a:pt x="411449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C488E5F0-9ADD-3E4B-9DE0-60BBBBDBFDF0}"/>
                  </a:ext>
                </a:extLst>
              </p:cNvPr>
              <p:cNvSpPr/>
              <p:nvPr/>
            </p:nvSpPr>
            <p:spPr>
              <a:xfrm rot="1800000">
                <a:off x="17898866" y="9141930"/>
                <a:ext cx="1771293" cy="3372317"/>
              </a:xfrm>
              <a:custGeom>
                <a:avLst/>
                <a:gdLst>
                  <a:gd name="connsiteX0" fmla="*/ 1883396 w 2495839"/>
                  <a:gd name="connsiteY0" fmla="*/ 0 h 4751761"/>
                  <a:gd name="connsiteX1" fmla="*/ 1903508 w 2495839"/>
                  <a:gd name="connsiteY1" fmla="*/ 34978 h 4751761"/>
                  <a:gd name="connsiteX2" fmla="*/ 2495839 w 2495839"/>
                  <a:gd name="connsiteY2" fmla="*/ 2374272 h 4751761"/>
                  <a:gd name="connsiteX3" fmla="*/ 1903508 w 2495839"/>
                  <a:gd name="connsiteY3" fmla="*/ 4713566 h 4751761"/>
                  <a:gd name="connsiteX4" fmla="*/ 1881546 w 2495839"/>
                  <a:gd name="connsiteY4" fmla="*/ 4751761 h 4751761"/>
                  <a:gd name="connsiteX5" fmla="*/ 0 w 2495839"/>
                  <a:gd name="connsiteY5" fmla="*/ 3665450 h 4751761"/>
                  <a:gd name="connsiteX6" fmla="*/ 108998 w 2495839"/>
                  <a:gd name="connsiteY6" fmla="*/ 3439184 h 4751761"/>
                  <a:gd name="connsiteX7" fmla="*/ 323994 w 2495839"/>
                  <a:gd name="connsiteY7" fmla="*/ 2374272 h 4751761"/>
                  <a:gd name="connsiteX8" fmla="*/ 108998 w 2495839"/>
                  <a:gd name="connsiteY8" fmla="*/ 1309360 h 4751761"/>
                  <a:gd name="connsiteX9" fmla="*/ 1615 w 2495839"/>
                  <a:gd name="connsiteY9" fmla="*/ 1086447 h 4751761"/>
                  <a:gd name="connsiteX10" fmla="*/ 1883396 w 2495839"/>
                  <a:gd name="connsiteY10" fmla="*/ 0 h 475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95839" h="4751761">
                    <a:moveTo>
                      <a:pt x="1883396" y="0"/>
                    </a:moveTo>
                    <a:lnTo>
                      <a:pt x="1903508" y="34978"/>
                    </a:lnTo>
                    <a:cubicBezTo>
                      <a:pt x="2281265" y="730364"/>
                      <a:pt x="2495839" y="1527260"/>
                      <a:pt x="2495839" y="2374272"/>
                    </a:cubicBezTo>
                    <a:cubicBezTo>
                      <a:pt x="2495839" y="3221284"/>
                      <a:pt x="2281265" y="4018180"/>
                      <a:pt x="1903508" y="4713566"/>
                    </a:cubicBezTo>
                    <a:lnTo>
                      <a:pt x="1881546" y="4751761"/>
                    </a:lnTo>
                    <a:lnTo>
                      <a:pt x="0" y="3665450"/>
                    </a:lnTo>
                    <a:lnTo>
                      <a:pt x="108998" y="3439184"/>
                    </a:lnTo>
                    <a:cubicBezTo>
                      <a:pt x="247439" y="3111873"/>
                      <a:pt x="323994" y="2752012"/>
                      <a:pt x="323994" y="2374272"/>
                    </a:cubicBezTo>
                    <a:cubicBezTo>
                      <a:pt x="323994" y="1996532"/>
                      <a:pt x="247439" y="1636672"/>
                      <a:pt x="108998" y="1309360"/>
                    </a:cubicBezTo>
                    <a:lnTo>
                      <a:pt x="1615" y="1086447"/>
                    </a:lnTo>
                    <a:lnTo>
                      <a:pt x="1883396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83B29C7A-5700-B548-80BC-0DA9024CEDF6}"/>
                  </a:ext>
                </a:extLst>
              </p:cNvPr>
              <p:cNvSpPr/>
              <p:nvPr/>
            </p:nvSpPr>
            <p:spPr>
              <a:xfrm rot="1800000">
                <a:off x="13400238" y="6546598"/>
                <a:ext cx="1770147" cy="3367751"/>
              </a:xfrm>
              <a:custGeom>
                <a:avLst/>
                <a:gdLst>
                  <a:gd name="connsiteX0" fmla="*/ 610594 w 2494225"/>
                  <a:gd name="connsiteY0" fmla="*/ 0 h 4745327"/>
                  <a:gd name="connsiteX1" fmla="*/ 2492610 w 2494225"/>
                  <a:gd name="connsiteY1" fmla="*/ 1086583 h 4745327"/>
                  <a:gd name="connsiteX2" fmla="*/ 2386842 w 2494225"/>
                  <a:gd name="connsiteY2" fmla="*/ 1306143 h 4745327"/>
                  <a:gd name="connsiteX3" fmla="*/ 2171846 w 2494225"/>
                  <a:gd name="connsiteY3" fmla="*/ 2371055 h 4745327"/>
                  <a:gd name="connsiteX4" fmla="*/ 2386842 w 2494225"/>
                  <a:gd name="connsiteY4" fmla="*/ 3435967 h 4745327"/>
                  <a:gd name="connsiteX5" fmla="*/ 2494225 w 2494225"/>
                  <a:gd name="connsiteY5" fmla="*/ 3658880 h 4745327"/>
                  <a:gd name="connsiteX6" fmla="*/ 612443 w 2494225"/>
                  <a:gd name="connsiteY6" fmla="*/ 4745327 h 4745327"/>
                  <a:gd name="connsiteX7" fmla="*/ 592331 w 2494225"/>
                  <a:gd name="connsiteY7" fmla="*/ 4710349 h 4745327"/>
                  <a:gd name="connsiteX8" fmla="*/ 0 w 2494225"/>
                  <a:gd name="connsiteY8" fmla="*/ 2371055 h 4745327"/>
                  <a:gd name="connsiteX9" fmla="*/ 592331 w 2494225"/>
                  <a:gd name="connsiteY9" fmla="*/ 31761 h 4745327"/>
                  <a:gd name="connsiteX10" fmla="*/ 610594 w 2494225"/>
                  <a:gd name="connsiteY10" fmla="*/ 0 h 4745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94225" h="4745327">
                    <a:moveTo>
                      <a:pt x="610594" y="0"/>
                    </a:moveTo>
                    <a:lnTo>
                      <a:pt x="2492610" y="1086583"/>
                    </a:lnTo>
                    <a:lnTo>
                      <a:pt x="2386842" y="1306143"/>
                    </a:lnTo>
                    <a:cubicBezTo>
                      <a:pt x="2248401" y="1633455"/>
                      <a:pt x="2171846" y="1993315"/>
                      <a:pt x="2171846" y="2371055"/>
                    </a:cubicBezTo>
                    <a:cubicBezTo>
                      <a:pt x="2171846" y="2748795"/>
                      <a:pt x="2248401" y="3108656"/>
                      <a:pt x="2386842" y="3435967"/>
                    </a:cubicBezTo>
                    <a:lnTo>
                      <a:pt x="2494225" y="3658880"/>
                    </a:lnTo>
                    <a:lnTo>
                      <a:pt x="612443" y="4745327"/>
                    </a:lnTo>
                    <a:lnTo>
                      <a:pt x="592331" y="4710349"/>
                    </a:lnTo>
                    <a:cubicBezTo>
                      <a:pt x="214575" y="4014963"/>
                      <a:pt x="0" y="3218067"/>
                      <a:pt x="0" y="2371055"/>
                    </a:cubicBezTo>
                    <a:cubicBezTo>
                      <a:pt x="0" y="1524043"/>
                      <a:pt x="214575" y="727147"/>
                      <a:pt x="592331" y="31761"/>
                    </a:cubicBezTo>
                    <a:lnTo>
                      <a:pt x="610594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ADFDB68D-765A-4D49-BDC2-2800AE4994BA}"/>
                  </a:ext>
                </a:extLst>
              </p:cNvPr>
              <p:cNvSpPr/>
              <p:nvPr/>
            </p:nvSpPr>
            <p:spPr>
              <a:xfrm rot="1800000">
                <a:off x="12629595" y="9489940"/>
                <a:ext cx="2918735" cy="2455796"/>
              </a:xfrm>
              <a:custGeom>
                <a:avLst/>
                <a:gdLst>
                  <a:gd name="connsiteX0" fmla="*/ 1884087 w 4112641"/>
                  <a:gd name="connsiteY0" fmla="*/ 0 h 3460337"/>
                  <a:gd name="connsiteX1" fmla="*/ 1935482 w 4112641"/>
                  <a:gd name="connsiteY1" fmla="*/ 84598 h 3460337"/>
                  <a:gd name="connsiteX2" fmla="*/ 3924358 w 4112641"/>
                  <a:gd name="connsiteY2" fmla="*/ 1276678 h 3460337"/>
                  <a:gd name="connsiteX3" fmla="*/ 4112641 w 4112641"/>
                  <a:gd name="connsiteY3" fmla="*/ 1286186 h 3460337"/>
                  <a:gd name="connsiteX4" fmla="*/ 4112641 w 4112641"/>
                  <a:gd name="connsiteY4" fmla="*/ 3460337 h 3460337"/>
                  <a:gd name="connsiteX5" fmla="*/ 3951533 w 4112641"/>
                  <a:gd name="connsiteY5" fmla="*/ 3456263 h 3460337"/>
                  <a:gd name="connsiteX6" fmla="*/ 6900 w 4112641"/>
                  <a:gd name="connsiteY6" fmla="*/ 1099778 h 3460337"/>
                  <a:gd name="connsiteX7" fmla="*/ 0 w 4112641"/>
                  <a:gd name="connsiteY7" fmla="*/ 1087778 h 3460337"/>
                  <a:gd name="connsiteX8" fmla="*/ 1884087 w 4112641"/>
                  <a:gd name="connsiteY8" fmla="*/ 0 h 346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12641" h="3460337">
                    <a:moveTo>
                      <a:pt x="1884087" y="0"/>
                    </a:moveTo>
                    <a:lnTo>
                      <a:pt x="1935482" y="84598"/>
                    </a:lnTo>
                    <a:cubicBezTo>
                      <a:pt x="2377967" y="739562"/>
                      <a:pt x="3096620" y="1192617"/>
                      <a:pt x="3924358" y="1276678"/>
                    </a:cubicBezTo>
                    <a:lnTo>
                      <a:pt x="4112641" y="1286186"/>
                    </a:lnTo>
                    <a:lnTo>
                      <a:pt x="4112641" y="3460337"/>
                    </a:lnTo>
                    <a:lnTo>
                      <a:pt x="3951533" y="3456263"/>
                    </a:lnTo>
                    <a:cubicBezTo>
                      <a:pt x="2278583" y="3371461"/>
                      <a:pt x="826657" y="2448918"/>
                      <a:pt x="6900" y="1099778"/>
                    </a:cubicBezTo>
                    <a:lnTo>
                      <a:pt x="0" y="1087778"/>
                    </a:lnTo>
                    <a:lnTo>
                      <a:pt x="1884087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EFB87F-79B8-844C-8DB8-8AC14A66D3F4}"/>
                  </a:ext>
                </a:extLst>
              </p:cNvPr>
              <p:cNvSpPr txBox="1"/>
              <p:nvPr/>
            </p:nvSpPr>
            <p:spPr>
              <a:xfrm>
                <a:off x="15764607" y="9037173"/>
                <a:ext cx="1497526" cy="954107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SCRUM</a:t>
                </a:r>
              </a:p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ROLES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D9B505-547D-A446-BFAA-FA3950C857E4}"/>
                  </a:ext>
                </a:extLst>
              </p:cNvPr>
              <p:cNvSpPr txBox="1"/>
              <p:nvPr/>
            </p:nvSpPr>
            <p:spPr>
              <a:xfrm>
                <a:off x="15900861" y="6545958"/>
                <a:ext cx="1225015" cy="707886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SCRUM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MASTER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56AF87-72CC-7F40-A215-C5631167999E}"/>
                  </a:ext>
                </a:extLst>
              </p:cNvPr>
              <p:cNvSpPr txBox="1"/>
              <p:nvPr/>
            </p:nvSpPr>
            <p:spPr>
              <a:xfrm rot="3600000">
                <a:off x="18176129" y="7885840"/>
                <a:ext cx="1426994" cy="707886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TEAM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MEMBERS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8152AB-355B-114A-A447-EA4881D0C765}"/>
                  </a:ext>
                </a:extLst>
              </p:cNvPr>
              <p:cNvSpPr txBox="1"/>
              <p:nvPr/>
            </p:nvSpPr>
            <p:spPr>
              <a:xfrm rot="3600000">
                <a:off x="13501760" y="10521534"/>
                <a:ext cx="1428596" cy="707886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PRODUCT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OWNER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38B2ED-41B3-E943-83D9-06EF5B6822AB}"/>
                  </a:ext>
                </a:extLst>
              </p:cNvPr>
              <p:cNvSpPr txBox="1"/>
              <p:nvPr/>
            </p:nvSpPr>
            <p:spPr>
              <a:xfrm>
                <a:off x="16020286" y="12033076"/>
                <a:ext cx="986167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USERS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120221-D144-C84B-9936-A66EC7F6C539}"/>
                  </a:ext>
                </a:extLst>
              </p:cNvPr>
              <p:cNvSpPr txBox="1"/>
              <p:nvPr/>
            </p:nvSpPr>
            <p:spPr>
              <a:xfrm rot="18000000">
                <a:off x="17757567" y="10653797"/>
                <a:ext cx="2162772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STAKEHOLDERS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3C8788-400D-1049-975F-DC23CB52C552}"/>
                </a:ext>
              </a:extLst>
            </p:cNvPr>
            <p:cNvGrpSpPr/>
            <p:nvPr/>
          </p:nvGrpSpPr>
          <p:grpSpPr>
            <a:xfrm>
              <a:off x="6080125" y="2576975"/>
              <a:ext cx="8255000" cy="8251113"/>
              <a:chOff x="7281142" y="3140944"/>
              <a:chExt cx="9815367" cy="9810745"/>
            </a:xfrm>
          </p:grpSpPr>
          <p:sp>
            <p:nvSpPr>
              <p:cNvPr id="3" name="Freeform 2">
                <a:extLst>
                  <a:ext uri="{FF2B5EF4-FFF2-40B4-BE49-F238E27FC236}">
                    <a16:creationId xmlns:a16="http://schemas.microsoft.com/office/drawing/2014/main" id="{93C50568-CAA2-564C-9A90-DFB081EB8F41}"/>
                  </a:ext>
                </a:extLst>
              </p:cNvPr>
              <p:cNvSpPr/>
              <p:nvPr/>
            </p:nvSpPr>
            <p:spPr>
              <a:xfrm>
                <a:off x="12280264" y="3140945"/>
                <a:ext cx="4112642" cy="3460337"/>
              </a:xfrm>
              <a:custGeom>
                <a:avLst/>
                <a:gdLst>
                  <a:gd name="connsiteX0" fmla="*/ 0 w 4112642"/>
                  <a:gd name="connsiteY0" fmla="*/ 0 h 3460337"/>
                  <a:gd name="connsiteX1" fmla="*/ 161110 w 4112642"/>
                  <a:gd name="connsiteY1" fmla="*/ 4074 h 3460337"/>
                  <a:gd name="connsiteX2" fmla="*/ 4105742 w 4112642"/>
                  <a:gd name="connsiteY2" fmla="*/ 2360559 h 3460337"/>
                  <a:gd name="connsiteX3" fmla="*/ 4112642 w 4112642"/>
                  <a:gd name="connsiteY3" fmla="*/ 2372559 h 3460337"/>
                  <a:gd name="connsiteX4" fmla="*/ 2228555 w 4112642"/>
                  <a:gd name="connsiteY4" fmla="*/ 3460337 h 3460337"/>
                  <a:gd name="connsiteX5" fmla="*/ 2177161 w 4112642"/>
                  <a:gd name="connsiteY5" fmla="*/ 3375739 h 3460337"/>
                  <a:gd name="connsiteX6" fmla="*/ 188285 w 4112642"/>
                  <a:gd name="connsiteY6" fmla="*/ 2183659 h 3460337"/>
                  <a:gd name="connsiteX7" fmla="*/ 0 w 4112642"/>
                  <a:gd name="connsiteY7" fmla="*/ 2174152 h 3460337"/>
                  <a:gd name="connsiteX8" fmla="*/ 0 w 4112642"/>
                  <a:gd name="connsiteY8" fmla="*/ 0 h 346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12642" h="3460337">
                    <a:moveTo>
                      <a:pt x="0" y="0"/>
                    </a:moveTo>
                    <a:lnTo>
                      <a:pt x="161110" y="4074"/>
                    </a:lnTo>
                    <a:cubicBezTo>
                      <a:pt x="1834060" y="88876"/>
                      <a:pt x="3285985" y="1011420"/>
                      <a:pt x="4105742" y="2360559"/>
                    </a:cubicBezTo>
                    <a:lnTo>
                      <a:pt x="4112642" y="2372559"/>
                    </a:lnTo>
                    <a:lnTo>
                      <a:pt x="2228555" y="3460337"/>
                    </a:lnTo>
                    <a:lnTo>
                      <a:pt x="2177161" y="3375739"/>
                    </a:lnTo>
                    <a:cubicBezTo>
                      <a:pt x="1734676" y="2720775"/>
                      <a:pt x="1016023" y="2267720"/>
                      <a:pt x="188285" y="2183659"/>
                    </a:cubicBezTo>
                    <a:lnTo>
                      <a:pt x="0" y="2174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</a:endParaRPr>
              </a:p>
            </p:txBody>
          </p:sp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2385140B-A60A-4E46-A874-C172ED0556DD}"/>
                  </a:ext>
                </a:extLst>
              </p:cNvPr>
              <p:cNvSpPr/>
              <p:nvPr/>
            </p:nvSpPr>
            <p:spPr>
              <a:xfrm>
                <a:off x="7982894" y="3140944"/>
                <a:ext cx="4114490" cy="3463510"/>
              </a:xfrm>
              <a:custGeom>
                <a:avLst/>
                <a:gdLst>
                  <a:gd name="connsiteX0" fmla="*/ 4114490 w 4114490"/>
                  <a:gd name="connsiteY0" fmla="*/ 0 h 3463510"/>
                  <a:gd name="connsiteX1" fmla="*/ 4114490 w 4114490"/>
                  <a:gd name="connsiteY1" fmla="*/ 2174152 h 3463510"/>
                  <a:gd name="connsiteX2" fmla="*/ 3926207 w 4114490"/>
                  <a:gd name="connsiteY2" fmla="*/ 2183659 h 3463510"/>
                  <a:gd name="connsiteX3" fmla="*/ 1937331 w 4114490"/>
                  <a:gd name="connsiteY3" fmla="*/ 3375739 h 3463510"/>
                  <a:gd name="connsiteX4" fmla="*/ 1884009 w 4114490"/>
                  <a:gd name="connsiteY4" fmla="*/ 3463510 h 3463510"/>
                  <a:gd name="connsiteX5" fmla="*/ 0 w 4114490"/>
                  <a:gd name="connsiteY5" fmla="*/ 2375776 h 3463510"/>
                  <a:gd name="connsiteX6" fmla="*/ 8749 w 4114490"/>
                  <a:gd name="connsiteY6" fmla="*/ 2360559 h 3463510"/>
                  <a:gd name="connsiteX7" fmla="*/ 3953382 w 4114490"/>
                  <a:gd name="connsiteY7" fmla="*/ 4074 h 3463510"/>
                  <a:gd name="connsiteX8" fmla="*/ 4114490 w 4114490"/>
                  <a:gd name="connsiteY8" fmla="*/ 0 h 346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14490" h="3463510">
                    <a:moveTo>
                      <a:pt x="4114490" y="0"/>
                    </a:moveTo>
                    <a:lnTo>
                      <a:pt x="4114490" y="2174152"/>
                    </a:lnTo>
                    <a:lnTo>
                      <a:pt x="3926207" y="2183659"/>
                    </a:lnTo>
                    <a:cubicBezTo>
                      <a:pt x="3098469" y="2267720"/>
                      <a:pt x="2379816" y="2720775"/>
                      <a:pt x="1937331" y="3375739"/>
                    </a:cubicBezTo>
                    <a:lnTo>
                      <a:pt x="1884009" y="3463510"/>
                    </a:lnTo>
                    <a:lnTo>
                      <a:pt x="0" y="2375776"/>
                    </a:lnTo>
                    <a:lnTo>
                      <a:pt x="8749" y="2360559"/>
                    </a:lnTo>
                    <a:cubicBezTo>
                      <a:pt x="828506" y="1011420"/>
                      <a:pt x="2280432" y="88876"/>
                      <a:pt x="3953382" y="4074"/>
                    </a:cubicBezTo>
                    <a:lnTo>
                      <a:pt x="411449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</a:endParaRPr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9561D1F6-C5CF-114E-AE8D-F51D016B8965}"/>
                  </a:ext>
                </a:extLst>
              </p:cNvPr>
              <p:cNvSpPr/>
              <p:nvPr/>
            </p:nvSpPr>
            <p:spPr>
              <a:xfrm>
                <a:off x="14600670" y="5672045"/>
                <a:ext cx="2495839" cy="4751761"/>
              </a:xfrm>
              <a:custGeom>
                <a:avLst/>
                <a:gdLst>
                  <a:gd name="connsiteX0" fmla="*/ 1883396 w 2495839"/>
                  <a:gd name="connsiteY0" fmla="*/ 0 h 4751761"/>
                  <a:gd name="connsiteX1" fmla="*/ 1903508 w 2495839"/>
                  <a:gd name="connsiteY1" fmla="*/ 34978 h 4751761"/>
                  <a:gd name="connsiteX2" fmla="*/ 2495839 w 2495839"/>
                  <a:gd name="connsiteY2" fmla="*/ 2374272 h 4751761"/>
                  <a:gd name="connsiteX3" fmla="*/ 1903508 w 2495839"/>
                  <a:gd name="connsiteY3" fmla="*/ 4713566 h 4751761"/>
                  <a:gd name="connsiteX4" fmla="*/ 1881546 w 2495839"/>
                  <a:gd name="connsiteY4" fmla="*/ 4751761 h 4751761"/>
                  <a:gd name="connsiteX5" fmla="*/ 0 w 2495839"/>
                  <a:gd name="connsiteY5" fmla="*/ 3665450 h 4751761"/>
                  <a:gd name="connsiteX6" fmla="*/ 108998 w 2495839"/>
                  <a:gd name="connsiteY6" fmla="*/ 3439184 h 4751761"/>
                  <a:gd name="connsiteX7" fmla="*/ 323994 w 2495839"/>
                  <a:gd name="connsiteY7" fmla="*/ 2374272 h 4751761"/>
                  <a:gd name="connsiteX8" fmla="*/ 108998 w 2495839"/>
                  <a:gd name="connsiteY8" fmla="*/ 1309360 h 4751761"/>
                  <a:gd name="connsiteX9" fmla="*/ 1615 w 2495839"/>
                  <a:gd name="connsiteY9" fmla="*/ 1086447 h 4751761"/>
                  <a:gd name="connsiteX10" fmla="*/ 1883396 w 2495839"/>
                  <a:gd name="connsiteY10" fmla="*/ 0 h 475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95839" h="4751761">
                    <a:moveTo>
                      <a:pt x="1883396" y="0"/>
                    </a:moveTo>
                    <a:lnTo>
                      <a:pt x="1903508" y="34978"/>
                    </a:lnTo>
                    <a:cubicBezTo>
                      <a:pt x="2281265" y="730364"/>
                      <a:pt x="2495839" y="1527260"/>
                      <a:pt x="2495839" y="2374272"/>
                    </a:cubicBezTo>
                    <a:cubicBezTo>
                      <a:pt x="2495839" y="3221284"/>
                      <a:pt x="2281265" y="4018180"/>
                      <a:pt x="1903508" y="4713566"/>
                    </a:cubicBezTo>
                    <a:lnTo>
                      <a:pt x="1881546" y="4751761"/>
                    </a:lnTo>
                    <a:lnTo>
                      <a:pt x="0" y="3665450"/>
                    </a:lnTo>
                    <a:lnTo>
                      <a:pt x="108998" y="3439184"/>
                    </a:lnTo>
                    <a:cubicBezTo>
                      <a:pt x="247439" y="3111873"/>
                      <a:pt x="323994" y="2752012"/>
                      <a:pt x="323994" y="2374272"/>
                    </a:cubicBezTo>
                    <a:cubicBezTo>
                      <a:pt x="323994" y="1996532"/>
                      <a:pt x="247439" y="1636672"/>
                      <a:pt x="108998" y="1309360"/>
                    </a:cubicBezTo>
                    <a:lnTo>
                      <a:pt x="1615" y="1086447"/>
                    </a:lnTo>
                    <a:lnTo>
                      <a:pt x="18833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</a:endParaRPr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39EB0B6F-7C6B-E044-8213-A811F4EC713B}"/>
                  </a:ext>
                </a:extLst>
              </p:cNvPr>
              <p:cNvSpPr/>
              <p:nvPr/>
            </p:nvSpPr>
            <p:spPr>
              <a:xfrm>
                <a:off x="7281142" y="5675262"/>
                <a:ext cx="2494225" cy="4745327"/>
              </a:xfrm>
              <a:custGeom>
                <a:avLst/>
                <a:gdLst>
                  <a:gd name="connsiteX0" fmla="*/ 610594 w 2494225"/>
                  <a:gd name="connsiteY0" fmla="*/ 0 h 4745327"/>
                  <a:gd name="connsiteX1" fmla="*/ 2492610 w 2494225"/>
                  <a:gd name="connsiteY1" fmla="*/ 1086583 h 4745327"/>
                  <a:gd name="connsiteX2" fmla="*/ 2386842 w 2494225"/>
                  <a:gd name="connsiteY2" fmla="*/ 1306143 h 4745327"/>
                  <a:gd name="connsiteX3" fmla="*/ 2171846 w 2494225"/>
                  <a:gd name="connsiteY3" fmla="*/ 2371055 h 4745327"/>
                  <a:gd name="connsiteX4" fmla="*/ 2386842 w 2494225"/>
                  <a:gd name="connsiteY4" fmla="*/ 3435967 h 4745327"/>
                  <a:gd name="connsiteX5" fmla="*/ 2494225 w 2494225"/>
                  <a:gd name="connsiteY5" fmla="*/ 3658880 h 4745327"/>
                  <a:gd name="connsiteX6" fmla="*/ 612443 w 2494225"/>
                  <a:gd name="connsiteY6" fmla="*/ 4745327 h 4745327"/>
                  <a:gd name="connsiteX7" fmla="*/ 592331 w 2494225"/>
                  <a:gd name="connsiteY7" fmla="*/ 4710349 h 4745327"/>
                  <a:gd name="connsiteX8" fmla="*/ 0 w 2494225"/>
                  <a:gd name="connsiteY8" fmla="*/ 2371055 h 4745327"/>
                  <a:gd name="connsiteX9" fmla="*/ 592331 w 2494225"/>
                  <a:gd name="connsiteY9" fmla="*/ 31761 h 4745327"/>
                  <a:gd name="connsiteX10" fmla="*/ 610594 w 2494225"/>
                  <a:gd name="connsiteY10" fmla="*/ 0 h 4745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94225" h="4745327">
                    <a:moveTo>
                      <a:pt x="610594" y="0"/>
                    </a:moveTo>
                    <a:lnTo>
                      <a:pt x="2492610" y="1086583"/>
                    </a:lnTo>
                    <a:lnTo>
                      <a:pt x="2386842" y="1306143"/>
                    </a:lnTo>
                    <a:cubicBezTo>
                      <a:pt x="2248401" y="1633455"/>
                      <a:pt x="2171846" y="1993315"/>
                      <a:pt x="2171846" y="2371055"/>
                    </a:cubicBezTo>
                    <a:cubicBezTo>
                      <a:pt x="2171846" y="2748795"/>
                      <a:pt x="2248401" y="3108656"/>
                      <a:pt x="2386842" y="3435967"/>
                    </a:cubicBezTo>
                    <a:lnTo>
                      <a:pt x="2494225" y="3658880"/>
                    </a:lnTo>
                    <a:lnTo>
                      <a:pt x="612443" y="4745327"/>
                    </a:lnTo>
                    <a:lnTo>
                      <a:pt x="592331" y="4710349"/>
                    </a:lnTo>
                    <a:cubicBezTo>
                      <a:pt x="214575" y="4014963"/>
                      <a:pt x="0" y="3218067"/>
                      <a:pt x="0" y="2371055"/>
                    </a:cubicBezTo>
                    <a:cubicBezTo>
                      <a:pt x="0" y="1524043"/>
                      <a:pt x="214575" y="727147"/>
                      <a:pt x="592331" y="31761"/>
                    </a:cubicBezTo>
                    <a:lnTo>
                      <a:pt x="610594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8D7722F4-3724-0D4D-BE47-C43F2327C6C4}"/>
                  </a:ext>
                </a:extLst>
              </p:cNvPr>
              <p:cNvSpPr/>
              <p:nvPr/>
            </p:nvSpPr>
            <p:spPr>
              <a:xfrm>
                <a:off x="7984744" y="9491352"/>
                <a:ext cx="4112641" cy="3460337"/>
              </a:xfrm>
              <a:custGeom>
                <a:avLst/>
                <a:gdLst>
                  <a:gd name="connsiteX0" fmla="*/ 1884087 w 4112641"/>
                  <a:gd name="connsiteY0" fmla="*/ 0 h 3460337"/>
                  <a:gd name="connsiteX1" fmla="*/ 1935482 w 4112641"/>
                  <a:gd name="connsiteY1" fmla="*/ 84598 h 3460337"/>
                  <a:gd name="connsiteX2" fmla="*/ 3924358 w 4112641"/>
                  <a:gd name="connsiteY2" fmla="*/ 1276678 h 3460337"/>
                  <a:gd name="connsiteX3" fmla="*/ 4112641 w 4112641"/>
                  <a:gd name="connsiteY3" fmla="*/ 1286186 h 3460337"/>
                  <a:gd name="connsiteX4" fmla="*/ 4112641 w 4112641"/>
                  <a:gd name="connsiteY4" fmla="*/ 3460337 h 3460337"/>
                  <a:gd name="connsiteX5" fmla="*/ 3951533 w 4112641"/>
                  <a:gd name="connsiteY5" fmla="*/ 3456263 h 3460337"/>
                  <a:gd name="connsiteX6" fmla="*/ 6900 w 4112641"/>
                  <a:gd name="connsiteY6" fmla="*/ 1099778 h 3460337"/>
                  <a:gd name="connsiteX7" fmla="*/ 0 w 4112641"/>
                  <a:gd name="connsiteY7" fmla="*/ 1087778 h 3460337"/>
                  <a:gd name="connsiteX8" fmla="*/ 1884087 w 4112641"/>
                  <a:gd name="connsiteY8" fmla="*/ 0 h 346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12641" h="3460337">
                    <a:moveTo>
                      <a:pt x="1884087" y="0"/>
                    </a:moveTo>
                    <a:lnTo>
                      <a:pt x="1935482" y="84598"/>
                    </a:lnTo>
                    <a:cubicBezTo>
                      <a:pt x="2377967" y="739562"/>
                      <a:pt x="3096620" y="1192617"/>
                      <a:pt x="3924358" y="1276678"/>
                    </a:cubicBezTo>
                    <a:lnTo>
                      <a:pt x="4112641" y="1286186"/>
                    </a:lnTo>
                    <a:lnTo>
                      <a:pt x="4112641" y="3460337"/>
                    </a:lnTo>
                    <a:lnTo>
                      <a:pt x="3951533" y="3456263"/>
                    </a:lnTo>
                    <a:cubicBezTo>
                      <a:pt x="2278583" y="3371461"/>
                      <a:pt x="826657" y="2448918"/>
                      <a:pt x="6900" y="1099778"/>
                    </a:cubicBezTo>
                    <a:lnTo>
                      <a:pt x="0" y="1087778"/>
                    </a:lnTo>
                    <a:lnTo>
                      <a:pt x="1884087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B493DE67-6392-0749-A0A7-B8CCDB7A9009}"/>
                  </a:ext>
                </a:extLst>
              </p:cNvPr>
              <p:cNvSpPr/>
              <p:nvPr/>
            </p:nvSpPr>
            <p:spPr>
              <a:xfrm>
                <a:off x="12280264" y="9494524"/>
                <a:ext cx="4110792" cy="3457165"/>
              </a:xfrm>
              <a:custGeom>
                <a:avLst/>
                <a:gdLst>
                  <a:gd name="connsiteX0" fmla="*/ 2226628 w 4110792"/>
                  <a:gd name="connsiteY0" fmla="*/ 0 h 3457165"/>
                  <a:gd name="connsiteX1" fmla="*/ 4110792 w 4110792"/>
                  <a:gd name="connsiteY1" fmla="*/ 1087823 h 3457165"/>
                  <a:gd name="connsiteX2" fmla="*/ 4105742 w 4110792"/>
                  <a:gd name="connsiteY2" fmla="*/ 1096606 h 3457165"/>
                  <a:gd name="connsiteX3" fmla="*/ 161110 w 4110792"/>
                  <a:gd name="connsiteY3" fmla="*/ 3453091 h 3457165"/>
                  <a:gd name="connsiteX4" fmla="*/ 0 w 4110792"/>
                  <a:gd name="connsiteY4" fmla="*/ 3457165 h 3457165"/>
                  <a:gd name="connsiteX5" fmla="*/ 0 w 4110792"/>
                  <a:gd name="connsiteY5" fmla="*/ 1283014 h 3457165"/>
                  <a:gd name="connsiteX6" fmla="*/ 188285 w 4110792"/>
                  <a:gd name="connsiteY6" fmla="*/ 1273506 h 3457165"/>
                  <a:gd name="connsiteX7" fmla="*/ 2177161 w 4110792"/>
                  <a:gd name="connsiteY7" fmla="*/ 81426 h 3457165"/>
                  <a:gd name="connsiteX8" fmla="*/ 2226628 w 4110792"/>
                  <a:gd name="connsiteY8" fmla="*/ 0 h 345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10792" h="3457165">
                    <a:moveTo>
                      <a:pt x="2226628" y="0"/>
                    </a:moveTo>
                    <a:lnTo>
                      <a:pt x="4110792" y="1087823"/>
                    </a:lnTo>
                    <a:lnTo>
                      <a:pt x="4105742" y="1096606"/>
                    </a:lnTo>
                    <a:cubicBezTo>
                      <a:pt x="3285985" y="2445746"/>
                      <a:pt x="1834060" y="3368289"/>
                      <a:pt x="161110" y="3453091"/>
                    </a:cubicBezTo>
                    <a:lnTo>
                      <a:pt x="0" y="3457165"/>
                    </a:lnTo>
                    <a:lnTo>
                      <a:pt x="0" y="1283014"/>
                    </a:lnTo>
                    <a:lnTo>
                      <a:pt x="188285" y="1273506"/>
                    </a:lnTo>
                    <a:cubicBezTo>
                      <a:pt x="1016023" y="1189445"/>
                      <a:pt x="1734676" y="736390"/>
                      <a:pt x="2177161" y="81426"/>
                    </a:cubicBezTo>
                    <a:lnTo>
                      <a:pt x="2226628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Lato Light" panose="020F0502020204030203" pitchFamily="34" charset="0"/>
                </a:endParaRPr>
              </a:p>
            </p:txBody>
          </p:sp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845DC62D-A7C6-1D46-8EC8-46648A55828D}"/>
                  </a:ext>
                </a:extLst>
              </p:cNvPr>
              <p:cNvSpPr/>
              <p:nvPr/>
            </p:nvSpPr>
            <p:spPr>
              <a:xfrm rot="20700000">
                <a:off x="14406420" y="8726796"/>
                <a:ext cx="2253189" cy="2253188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7F511F-E0BE-3D48-BE1C-DA73A59F24CD}"/>
                </a:ext>
              </a:extLst>
            </p:cNvPr>
            <p:cNvSpPr txBox="1"/>
            <p:nvPr/>
          </p:nvSpPr>
          <p:spPr>
            <a:xfrm>
              <a:off x="9142160" y="6162590"/>
              <a:ext cx="2068195" cy="107721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SCRUM</a:t>
              </a:r>
            </a:p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PROCESS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067726-9BB3-D44E-B259-1F6C1350BB90}"/>
                </a:ext>
              </a:extLst>
            </p:cNvPr>
            <p:cNvSpPr txBox="1"/>
            <p:nvPr/>
          </p:nvSpPr>
          <p:spPr>
            <a:xfrm rot="19800000">
              <a:off x="7164640" y="3616596"/>
              <a:ext cx="2920992" cy="83099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SPRINT PLANNING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MEETING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94E582-92AF-004E-995E-C98578DE6F7D}"/>
                </a:ext>
              </a:extLst>
            </p:cNvPr>
            <p:cNvSpPr txBox="1"/>
            <p:nvPr/>
          </p:nvSpPr>
          <p:spPr>
            <a:xfrm rot="1800000">
              <a:off x="10710156" y="3801262"/>
              <a:ext cx="213712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DAILY CYCLE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CE18EF-D052-B947-B29D-054F66BD7E2F}"/>
                </a:ext>
              </a:extLst>
            </p:cNvPr>
            <p:cNvSpPr txBox="1"/>
            <p:nvPr/>
          </p:nvSpPr>
          <p:spPr>
            <a:xfrm rot="1800000">
              <a:off x="7314520" y="9043942"/>
              <a:ext cx="2621231" cy="83099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SPRINT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RETROSPECTIVE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B9938B-7364-6040-92E0-DA2F025CDE3B}"/>
                </a:ext>
              </a:extLst>
            </p:cNvPr>
            <p:cNvSpPr txBox="1"/>
            <p:nvPr/>
          </p:nvSpPr>
          <p:spPr>
            <a:xfrm rot="19800000">
              <a:off x="10896880" y="9198098"/>
              <a:ext cx="1358064" cy="83099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SPRINT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REVIEW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9068A6-3FB6-6F45-B338-8892207A2DCD}"/>
                </a:ext>
              </a:extLst>
            </p:cNvPr>
            <p:cNvSpPr txBox="1"/>
            <p:nvPr/>
          </p:nvSpPr>
          <p:spPr>
            <a:xfrm rot="5400000">
              <a:off x="12372318" y="6282565"/>
              <a:ext cx="1968809" cy="83099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PRODUCT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INCREMENT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F46BC0-2944-8F4B-964C-DDEB4CD51757}"/>
                </a:ext>
              </a:extLst>
            </p:cNvPr>
            <p:cNvSpPr txBox="1"/>
            <p:nvPr/>
          </p:nvSpPr>
          <p:spPr>
            <a:xfrm rot="16200000">
              <a:off x="5583148" y="6282565"/>
              <a:ext cx="2949846" cy="83099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UPDATE PRODUCT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BACKLOG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BA5248-B2CF-C74F-8EEA-63FB1260EF3D}"/>
                </a:ext>
              </a:extLst>
            </p:cNvPr>
            <p:cNvSpPr txBox="1"/>
            <p:nvPr/>
          </p:nvSpPr>
          <p:spPr>
            <a:xfrm>
              <a:off x="1823664" y="2571432"/>
              <a:ext cx="3055645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PREPARATION</a:t>
              </a:r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42A4E718-1D23-0446-A547-03DC1715D679}"/>
                </a:ext>
              </a:extLst>
            </p:cNvPr>
            <p:cNvSpPr/>
            <p:nvPr/>
          </p:nvSpPr>
          <p:spPr>
            <a:xfrm>
              <a:off x="1520825" y="3691500"/>
              <a:ext cx="4757529" cy="4752800"/>
            </a:xfrm>
            <a:prstGeom prst="rightArrow">
              <a:avLst>
                <a:gd name="adj1" fmla="val 81264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6" name="Right Arrow 35">
              <a:extLst>
                <a:ext uri="{FF2B5EF4-FFF2-40B4-BE49-F238E27FC236}">
                  <a16:creationId xmlns:a16="http://schemas.microsoft.com/office/drawing/2014/main" id="{DB47A3B0-DF1A-F942-AE90-D5BB34DE24B1}"/>
                </a:ext>
              </a:extLst>
            </p:cNvPr>
            <p:cNvSpPr/>
            <p:nvPr/>
          </p:nvSpPr>
          <p:spPr>
            <a:xfrm>
              <a:off x="14429917" y="3236707"/>
              <a:ext cx="3822700" cy="2310296"/>
            </a:xfrm>
            <a:prstGeom prst="rightArrow">
              <a:avLst>
                <a:gd name="adj1" fmla="val 68895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A4C6146A-DC55-4240-ADD5-87C75D43D81B}"/>
                </a:ext>
              </a:extLst>
            </p:cNvPr>
            <p:cNvSpPr txBox="1">
              <a:spLocks/>
            </p:cNvSpPr>
            <p:nvPr/>
          </p:nvSpPr>
          <p:spPr>
            <a:xfrm>
              <a:off x="1823664" y="4474130"/>
              <a:ext cx="2949063" cy="31875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  <a:spcBef>
                  <a:spcPts val="0"/>
                </a:spcBef>
              </a:pPr>
              <a:r>
                <a:rPr lang="en-US" sz="20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Business case &amp; funding</a:t>
              </a:r>
            </a:p>
            <a:p>
              <a:pPr algn="l">
                <a:lnSpc>
                  <a:spcPts val="3500"/>
                </a:lnSpc>
                <a:spcBef>
                  <a:spcPts val="0"/>
                </a:spcBef>
              </a:pPr>
              <a:r>
                <a:rPr lang="en-US" sz="20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Contractual agreement</a:t>
              </a:r>
            </a:p>
            <a:p>
              <a:pPr algn="l">
                <a:lnSpc>
                  <a:spcPts val="3500"/>
                </a:lnSpc>
                <a:spcBef>
                  <a:spcPts val="0"/>
                </a:spcBef>
              </a:pPr>
              <a:r>
                <a:rPr lang="en-US" sz="20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Vision</a:t>
              </a:r>
            </a:p>
            <a:p>
              <a:pPr algn="l">
                <a:lnSpc>
                  <a:spcPts val="3500"/>
                </a:lnSpc>
                <a:spcBef>
                  <a:spcPts val="0"/>
                </a:spcBef>
              </a:pPr>
              <a:r>
                <a:rPr lang="en-US" sz="20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Initial product backlog</a:t>
              </a:r>
            </a:p>
            <a:p>
              <a:pPr algn="l">
                <a:lnSpc>
                  <a:spcPts val="3500"/>
                </a:lnSpc>
                <a:spcBef>
                  <a:spcPts val="0"/>
                </a:spcBef>
              </a:pPr>
              <a:r>
                <a:rPr lang="en-US" sz="20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Initial release plan</a:t>
              </a:r>
            </a:p>
            <a:p>
              <a:pPr algn="l">
                <a:lnSpc>
                  <a:spcPts val="3500"/>
                </a:lnSpc>
                <a:spcBef>
                  <a:spcPts val="0"/>
                </a:spcBef>
              </a:pPr>
              <a:r>
                <a:rPr lang="en-US" sz="20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Stakeholder buy-in</a:t>
              </a:r>
            </a:p>
            <a:p>
              <a:pPr algn="l">
                <a:lnSpc>
                  <a:spcPts val="3500"/>
                </a:lnSpc>
                <a:spcBef>
                  <a:spcPts val="0"/>
                </a:spcBef>
              </a:pPr>
              <a:r>
                <a:rPr lang="en-US" sz="20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Assemble Team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DF70DB3-A63D-704B-AF0D-6438EF0F6453}"/>
                </a:ext>
              </a:extLst>
            </p:cNvPr>
            <p:cNvSpPr txBox="1"/>
            <p:nvPr/>
          </p:nvSpPr>
          <p:spPr>
            <a:xfrm>
              <a:off x="15011983" y="4099467"/>
              <a:ext cx="1866217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RELEASE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30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EA912-64D5-044E-9C8E-7FC19E144707}"/>
              </a:ext>
            </a:extLst>
          </p:cNvPr>
          <p:cNvSpPr txBox="1"/>
          <p:nvPr/>
        </p:nvSpPr>
        <p:spPr>
          <a:xfrm>
            <a:off x="9428319" y="612372"/>
            <a:ext cx="5521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ROLES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5833C-B74C-1A40-B9E4-01F7CB6DFDE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0492DA3-4C45-DD4E-B40D-58EA8D6AA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476" y="3755863"/>
            <a:ext cx="17724696" cy="5065406"/>
          </a:xfrm>
          <a:custGeom>
            <a:avLst/>
            <a:gdLst>
              <a:gd name="connsiteX0" fmla="*/ 457106 w 16307961"/>
              <a:gd name="connsiteY0" fmla="*/ 0 h 4660528"/>
              <a:gd name="connsiteX1" fmla="*/ 4200191 w 16307961"/>
              <a:gd name="connsiteY1" fmla="*/ 0 h 4660528"/>
              <a:gd name="connsiteX2" fmla="*/ 4658528 w 16307961"/>
              <a:gd name="connsiteY2" fmla="*/ 458534 h 4660528"/>
              <a:gd name="connsiteX3" fmla="*/ 4658528 w 16307961"/>
              <a:gd name="connsiteY3" fmla="*/ 1281923 h 4660528"/>
              <a:gd name="connsiteX4" fmla="*/ 5243771 w 16307961"/>
              <a:gd name="connsiteY4" fmla="*/ 1866183 h 4660528"/>
              <a:gd name="connsiteX5" fmla="*/ 5827781 w 16307961"/>
              <a:gd name="connsiteY5" fmla="*/ 1281923 h 4660528"/>
              <a:gd name="connsiteX6" fmla="*/ 5827781 w 16307961"/>
              <a:gd name="connsiteY6" fmla="*/ 458534 h 4660528"/>
              <a:gd name="connsiteX7" fmla="*/ 6284886 w 16307961"/>
              <a:gd name="connsiteY7" fmla="*/ 0 h 4660528"/>
              <a:gd name="connsiteX8" fmla="*/ 10027972 w 16307961"/>
              <a:gd name="connsiteY8" fmla="*/ 0 h 4660528"/>
              <a:gd name="connsiteX9" fmla="*/ 10485077 w 16307961"/>
              <a:gd name="connsiteY9" fmla="*/ 458534 h 4660528"/>
              <a:gd name="connsiteX10" fmla="*/ 10485077 w 16307961"/>
              <a:gd name="connsiteY10" fmla="*/ 1281923 h 4660528"/>
              <a:gd name="connsiteX11" fmla="*/ 11070320 w 16307961"/>
              <a:gd name="connsiteY11" fmla="*/ 1866183 h 4660528"/>
              <a:gd name="connsiteX12" fmla="*/ 11654329 w 16307961"/>
              <a:gd name="connsiteY12" fmla="*/ 1281923 h 4660528"/>
              <a:gd name="connsiteX13" fmla="*/ 11654329 w 16307961"/>
              <a:gd name="connsiteY13" fmla="*/ 458534 h 4660528"/>
              <a:gd name="connsiteX14" fmla="*/ 12111434 w 16307961"/>
              <a:gd name="connsiteY14" fmla="*/ 0 h 4660528"/>
              <a:gd name="connsiteX15" fmla="*/ 15853287 w 16307961"/>
              <a:gd name="connsiteY15" fmla="*/ 0 h 4660528"/>
              <a:gd name="connsiteX16" fmla="*/ 16302341 w 16307961"/>
              <a:gd name="connsiteY16" fmla="*/ 365929 h 4660528"/>
              <a:gd name="connsiteX17" fmla="*/ 16307961 w 16307961"/>
              <a:gd name="connsiteY17" fmla="*/ 421987 h 4660528"/>
              <a:gd name="connsiteX18" fmla="*/ 16307961 w 16307961"/>
              <a:gd name="connsiteY18" fmla="*/ 4238401 h 4660528"/>
              <a:gd name="connsiteX19" fmla="*/ 16302341 w 16307961"/>
              <a:gd name="connsiteY19" fmla="*/ 4294245 h 4660528"/>
              <a:gd name="connsiteX20" fmla="*/ 15853287 w 16307961"/>
              <a:gd name="connsiteY20" fmla="*/ 4660528 h 4660528"/>
              <a:gd name="connsiteX21" fmla="*/ 11654329 w 16307961"/>
              <a:gd name="connsiteY21" fmla="*/ 4660528 h 4660528"/>
              <a:gd name="connsiteX22" fmla="*/ 11654329 w 16307961"/>
              <a:gd name="connsiteY22" fmla="*/ 3378605 h 4660528"/>
              <a:gd name="connsiteX23" fmla="*/ 11070320 w 16307961"/>
              <a:gd name="connsiteY23" fmla="*/ 2793112 h 4660528"/>
              <a:gd name="connsiteX24" fmla="*/ 10485077 w 16307961"/>
              <a:gd name="connsiteY24" fmla="*/ 3378605 h 4660528"/>
              <a:gd name="connsiteX25" fmla="*/ 10485077 w 16307961"/>
              <a:gd name="connsiteY25" fmla="*/ 4201994 h 4660528"/>
              <a:gd name="connsiteX26" fmla="*/ 10027972 w 16307961"/>
              <a:gd name="connsiteY26" fmla="*/ 4660528 h 4660528"/>
              <a:gd name="connsiteX27" fmla="*/ 6284886 w 16307961"/>
              <a:gd name="connsiteY27" fmla="*/ 4660528 h 4660528"/>
              <a:gd name="connsiteX28" fmla="*/ 5827781 w 16307961"/>
              <a:gd name="connsiteY28" fmla="*/ 4201994 h 4660528"/>
              <a:gd name="connsiteX29" fmla="*/ 5827781 w 16307961"/>
              <a:gd name="connsiteY29" fmla="*/ 3378605 h 4660528"/>
              <a:gd name="connsiteX30" fmla="*/ 5243771 w 16307961"/>
              <a:gd name="connsiteY30" fmla="*/ 2793112 h 4660528"/>
              <a:gd name="connsiteX31" fmla="*/ 4658528 w 16307961"/>
              <a:gd name="connsiteY31" fmla="*/ 3378605 h 4660528"/>
              <a:gd name="connsiteX32" fmla="*/ 4658528 w 16307961"/>
              <a:gd name="connsiteY32" fmla="*/ 4201994 h 4660528"/>
              <a:gd name="connsiteX33" fmla="*/ 4200191 w 16307961"/>
              <a:gd name="connsiteY33" fmla="*/ 4660528 h 4660528"/>
              <a:gd name="connsiteX34" fmla="*/ 457106 w 16307961"/>
              <a:gd name="connsiteY34" fmla="*/ 4660528 h 4660528"/>
              <a:gd name="connsiteX35" fmla="*/ 0 w 16307961"/>
              <a:gd name="connsiteY35" fmla="*/ 4201994 h 4660528"/>
              <a:gd name="connsiteX36" fmla="*/ 0 w 16307961"/>
              <a:gd name="connsiteY36" fmla="*/ 458534 h 4660528"/>
              <a:gd name="connsiteX37" fmla="*/ 457106 w 16307961"/>
              <a:gd name="connsiteY37" fmla="*/ 0 h 4660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6307961" h="4660528">
                <a:moveTo>
                  <a:pt x="457106" y="0"/>
                </a:moveTo>
                <a:lnTo>
                  <a:pt x="4200191" y="0"/>
                </a:lnTo>
                <a:cubicBezTo>
                  <a:pt x="4452770" y="0"/>
                  <a:pt x="4658528" y="204615"/>
                  <a:pt x="4658528" y="458534"/>
                </a:cubicBezTo>
                <a:lnTo>
                  <a:pt x="4658528" y="1281923"/>
                </a:lnTo>
                <a:cubicBezTo>
                  <a:pt x="4658528" y="1604868"/>
                  <a:pt x="4919731" y="1866183"/>
                  <a:pt x="5243771" y="1866183"/>
                </a:cubicBezTo>
                <a:cubicBezTo>
                  <a:pt x="5565346" y="1866183"/>
                  <a:pt x="5827781" y="1604868"/>
                  <a:pt x="5827781" y="1281923"/>
                </a:cubicBezTo>
                <a:lnTo>
                  <a:pt x="5827781" y="458534"/>
                </a:lnTo>
                <a:cubicBezTo>
                  <a:pt x="5827781" y="204615"/>
                  <a:pt x="6032308" y="0"/>
                  <a:pt x="6284886" y="0"/>
                </a:cubicBezTo>
                <a:lnTo>
                  <a:pt x="10027972" y="0"/>
                </a:lnTo>
                <a:cubicBezTo>
                  <a:pt x="10280550" y="0"/>
                  <a:pt x="10485077" y="204615"/>
                  <a:pt x="10485077" y="458534"/>
                </a:cubicBezTo>
                <a:lnTo>
                  <a:pt x="10485077" y="1281923"/>
                </a:lnTo>
                <a:cubicBezTo>
                  <a:pt x="10485077" y="1604868"/>
                  <a:pt x="10747512" y="1866183"/>
                  <a:pt x="11070320" y="1866183"/>
                </a:cubicBezTo>
                <a:cubicBezTo>
                  <a:pt x="11391894" y="1866183"/>
                  <a:pt x="11654329" y="1604868"/>
                  <a:pt x="11654329" y="1281923"/>
                </a:cubicBezTo>
                <a:lnTo>
                  <a:pt x="11654329" y="458534"/>
                </a:lnTo>
                <a:cubicBezTo>
                  <a:pt x="11654329" y="204615"/>
                  <a:pt x="11858856" y="0"/>
                  <a:pt x="12111434" y="0"/>
                </a:cubicBezTo>
                <a:lnTo>
                  <a:pt x="15853287" y="0"/>
                </a:lnTo>
                <a:cubicBezTo>
                  <a:pt x="16075373" y="0"/>
                  <a:pt x="16259723" y="156658"/>
                  <a:pt x="16302341" y="365929"/>
                </a:cubicBezTo>
                <a:lnTo>
                  <a:pt x="16307961" y="421987"/>
                </a:lnTo>
                <a:lnTo>
                  <a:pt x="16307961" y="4238401"/>
                </a:lnTo>
                <a:lnTo>
                  <a:pt x="16302341" y="4294245"/>
                </a:lnTo>
                <a:cubicBezTo>
                  <a:pt x="16259723" y="4502926"/>
                  <a:pt x="16075373" y="4660528"/>
                  <a:pt x="15853287" y="4660528"/>
                </a:cubicBezTo>
                <a:lnTo>
                  <a:pt x="11654329" y="4660528"/>
                </a:lnTo>
                <a:lnTo>
                  <a:pt x="11654329" y="3378605"/>
                </a:lnTo>
                <a:cubicBezTo>
                  <a:pt x="11654329" y="3055659"/>
                  <a:pt x="11391894" y="2793112"/>
                  <a:pt x="11070320" y="2793112"/>
                </a:cubicBezTo>
                <a:cubicBezTo>
                  <a:pt x="10747512" y="2793112"/>
                  <a:pt x="10485077" y="3055659"/>
                  <a:pt x="10485077" y="3378605"/>
                </a:cubicBezTo>
                <a:lnTo>
                  <a:pt x="10485077" y="4201994"/>
                </a:lnTo>
                <a:cubicBezTo>
                  <a:pt x="10485077" y="4454680"/>
                  <a:pt x="10280550" y="4660528"/>
                  <a:pt x="10027972" y="4660528"/>
                </a:cubicBezTo>
                <a:lnTo>
                  <a:pt x="6284886" y="4660528"/>
                </a:lnTo>
                <a:cubicBezTo>
                  <a:pt x="6032308" y="4660528"/>
                  <a:pt x="5827781" y="4454680"/>
                  <a:pt x="5827781" y="4201994"/>
                </a:cubicBezTo>
                <a:lnTo>
                  <a:pt x="5827781" y="3378605"/>
                </a:lnTo>
                <a:cubicBezTo>
                  <a:pt x="5827781" y="3055659"/>
                  <a:pt x="5565346" y="2793112"/>
                  <a:pt x="5243771" y="2793112"/>
                </a:cubicBezTo>
                <a:cubicBezTo>
                  <a:pt x="4919731" y="2793112"/>
                  <a:pt x="4658528" y="3055659"/>
                  <a:pt x="4658528" y="3378605"/>
                </a:cubicBezTo>
                <a:lnTo>
                  <a:pt x="4658528" y="4201994"/>
                </a:lnTo>
                <a:cubicBezTo>
                  <a:pt x="4658528" y="4454680"/>
                  <a:pt x="4452770" y="4660528"/>
                  <a:pt x="4200191" y="4660528"/>
                </a:cubicBezTo>
                <a:lnTo>
                  <a:pt x="457106" y="4660528"/>
                </a:lnTo>
                <a:cubicBezTo>
                  <a:pt x="205759" y="4660528"/>
                  <a:pt x="0" y="4454680"/>
                  <a:pt x="0" y="4201994"/>
                </a:cubicBezTo>
                <a:lnTo>
                  <a:pt x="0" y="458534"/>
                </a:lnTo>
                <a:cubicBezTo>
                  <a:pt x="0" y="204615"/>
                  <a:pt x="205759" y="0"/>
                  <a:pt x="4571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5" name="Freeform 2">
            <a:extLst>
              <a:ext uri="{FF2B5EF4-FFF2-40B4-BE49-F238E27FC236}">
                <a16:creationId xmlns:a16="http://schemas.microsoft.com/office/drawing/2014/main" id="{6BEDA3C7-B492-B942-AA84-10A235EAA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832" y="4027506"/>
            <a:ext cx="4517553" cy="4517551"/>
          </a:xfrm>
          <a:custGeom>
            <a:avLst/>
            <a:gdLst>
              <a:gd name="T0" fmla="*/ 3371 w 3372"/>
              <a:gd name="T1" fmla="*/ 1685 h 3372"/>
              <a:gd name="T2" fmla="*/ 1685 w 3372"/>
              <a:gd name="T3" fmla="*/ 3371 h 3372"/>
              <a:gd name="T4" fmla="*/ 1685 w 3372"/>
              <a:gd name="T5" fmla="*/ 3371 h 3372"/>
              <a:gd name="T6" fmla="*/ 0 w 3372"/>
              <a:gd name="T7" fmla="*/ 1685 h 3372"/>
              <a:gd name="T8" fmla="*/ 0 w 3372"/>
              <a:gd name="T9" fmla="*/ 1685 h 3372"/>
              <a:gd name="T10" fmla="*/ 1685 w 3372"/>
              <a:gd name="T11" fmla="*/ 0 h 3372"/>
              <a:gd name="T12" fmla="*/ 1685 w 3372"/>
              <a:gd name="T13" fmla="*/ 0 h 3372"/>
              <a:gd name="T14" fmla="*/ 3371 w 3372"/>
              <a:gd name="T15" fmla="*/ 1685 h 3372"/>
              <a:gd name="T16" fmla="*/ 3371 w 3372"/>
              <a:gd name="T17" fmla="*/ 1685 h 3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2" h="3372">
                <a:moveTo>
                  <a:pt x="3371" y="1685"/>
                </a:moveTo>
                <a:cubicBezTo>
                  <a:pt x="3371" y="2616"/>
                  <a:pt x="2616" y="3371"/>
                  <a:pt x="1685" y="3371"/>
                </a:cubicBezTo>
                <a:lnTo>
                  <a:pt x="1685" y="3371"/>
                </a:lnTo>
                <a:cubicBezTo>
                  <a:pt x="755" y="3371"/>
                  <a:pt x="0" y="2616"/>
                  <a:pt x="0" y="1685"/>
                </a:cubicBezTo>
                <a:lnTo>
                  <a:pt x="0" y="1685"/>
                </a:lnTo>
                <a:cubicBezTo>
                  <a:pt x="0" y="754"/>
                  <a:pt x="755" y="0"/>
                  <a:pt x="1685" y="0"/>
                </a:cubicBezTo>
                <a:lnTo>
                  <a:pt x="1685" y="0"/>
                </a:lnTo>
                <a:cubicBezTo>
                  <a:pt x="2616" y="0"/>
                  <a:pt x="3371" y="754"/>
                  <a:pt x="3371" y="1685"/>
                </a:cubicBezTo>
                <a:lnTo>
                  <a:pt x="3371" y="1685"/>
                </a:ln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6" name="Freeform 3">
            <a:extLst>
              <a:ext uri="{FF2B5EF4-FFF2-40B4-BE49-F238E27FC236}">
                <a16:creationId xmlns:a16="http://schemas.microsoft.com/office/drawing/2014/main" id="{F73ABA25-F129-6247-BE19-75DA0094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031" y="4027506"/>
            <a:ext cx="4517549" cy="4517551"/>
          </a:xfrm>
          <a:custGeom>
            <a:avLst/>
            <a:gdLst>
              <a:gd name="T0" fmla="*/ 3371 w 3372"/>
              <a:gd name="T1" fmla="*/ 1685 h 3372"/>
              <a:gd name="T2" fmla="*/ 1685 w 3372"/>
              <a:gd name="T3" fmla="*/ 3371 h 3372"/>
              <a:gd name="T4" fmla="*/ 1685 w 3372"/>
              <a:gd name="T5" fmla="*/ 3371 h 3372"/>
              <a:gd name="T6" fmla="*/ 0 w 3372"/>
              <a:gd name="T7" fmla="*/ 1685 h 3372"/>
              <a:gd name="T8" fmla="*/ 0 w 3372"/>
              <a:gd name="T9" fmla="*/ 1685 h 3372"/>
              <a:gd name="T10" fmla="*/ 1685 w 3372"/>
              <a:gd name="T11" fmla="*/ 0 h 3372"/>
              <a:gd name="T12" fmla="*/ 1685 w 3372"/>
              <a:gd name="T13" fmla="*/ 0 h 3372"/>
              <a:gd name="T14" fmla="*/ 3371 w 3372"/>
              <a:gd name="T15" fmla="*/ 1685 h 3372"/>
              <a:gd name="T16" fmla="*/ 3371 w 3372"/>
              <a:gd name="T17" fmla="*/ 1685 h 3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2" h="3372">
                <a:moveTo>
                  <a:pt x="3371" y="1685"/>
                </a:moveTo>
                <a:cubicBezTo>
                  <a:pt x="3371" y="2616"/>
                  <a:pt x="2616" y="3371"/>
                  <a:pt x="1685" y="3371"/>
                </a:cubicBezTo>
                <a:lnTo>
                  <a:pt x="1685" y="3371"/>
                </a:lnTo>
                <a:cubicBezTo>
                  <a:pt x="754" y="3371"/>
                  <a:pt x="0" y="2616"/>
                  <a:pt x="0" y="1685"/>
                </a:cubicBezTo>
                <a:lnTo>
                  <a:pt x="0" y="1685"/>
                </a:lnTo>
                <a:cubicBezTo>
                  <a:pt x="0" y="754"/>
                  <a:pt x="754" y="0"/>
                  <a:pt x="1685" y="0"/>
                </a:cubicBezTo>
                <a:lnTo>
                  <a:pt x="1685" y="0"/>
                </a:lnTo>
                <a:cubicBezTo>
                  <a:pt x="2616" y="0"/>
                  <a:pt x="3371" y="754"/>
                  <a:pt x="3371" y="1685"/>
                </a:cubicBezTo>
                <a:lnTo>
                  <a:pt x="3371" y="1685"/>
                </a:ln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7" name="Freeform 4">
            <a:extLst>
              <a:ext uri="{FF2B5EF4-FFF2-40B4-BE49-F238E27FC236}">
                <a16:creationId xmlns:a16="http://schemas.microsoft.com/office/drawing/2014/main" id="{A296FE5C-F74C-A44D-8C31-092730FB9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6317" y="4027506"/>
            <a:ext cx="4517549" cy="4517551"/>
          </a:xfrm>
          <a:custGeom>
            <a:avLst/>
            <a:gdLst>
              <a:gd name="T0" fmla="*/ 3371 w 3372"/>
              <a:gd name="T1" fmla="*/ 1685 h 3372"/>
              <a:gd name="T2" fmla="*/ 1686 w 3372"/>
              <a:gd name="T3" fmla="*/ 3371 h 3372"/>
              <a:gd name="T4" fmla="*/ 1686 w 3372"/>
              <a:gd name="T5" fmla="*/ 3371 h 3372"/>
              <a:gd name="T6" fmla="*/ 0 w 3372"/>
              <a:gd name="T7" fmla="*/ 1685 h 3372"/>
              <a:gd name="T8" fmla="*/ 0 w 3372"/>
              <a:gd name="T9" fmla="*/ 1685 h 3372"/>
              <a:gd name="T10" fmla="*/ 1686 w 3372"/>
              <a:gd name="T11" fmla="*/ 0 h 3372"/>
              <a:gd name="T12" fmla="*/ 1686 w 3372"/>
              <a:gd name="T13" fmla="*/ 0 h 3372"/>
              <a:gd name="T14" fmla="*/ 3371 w 3372"/>
              <a:gd name="T15" fmla="*/ 1685 h 3372"/>
              <a:gd name="T16" fmla="*/ 3371 w 3372"/>
              <a:gd name="T17" fmla="*/ 1685 h 3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72" h="3372">
                <a:moveTo>
                  <a:pt x="3371" y="1685"/>
                </a:moveTo>
                <a:cubicBezTo>
                  <a:pt x="3371" y="2616"/>
                  <a:pt x="2617" y="3371"/>
                  <a:pt x="1686" y="3371"/>
                </a:cubicBezTo>
                <a:lnTo>
                  <a:pt x="1686" y="3371"/>
                </a:lnTo>
                <a:cubicBezTo>
                  <a:pt x="755" y="3371"/>
                  <a:pt x="0" y="2616"/>
                  <a:pt x="0" y="1685"/>
                </a:cubicBezTo>
                <a:lnTo>
                  <a:pt x="0" y="1685"/>
                </a:lnTo>
                <a:cubicBezTo>
                  <a:pt x="0" y="754"/>
                  <a:pt x="755" y="0"/>
                  <a:pt x="1686" y="0"/>
                </a:cubicBezTo>
                <a:lnTo>
                  <a:pt x="1686" y="0"/>
                </a:lnTo>
                <a:cubicBezTo>
                  <a:pt x="2617" y="0"/>
                  <a:pt x="3371" y="754"/>
                  <a:pt x="3371" y="1685"/>
                </a:cubicBezTo>
                <a:lnTo>
                  <a:pt x="3371" y="1685"/>
                </a:ln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46AB78-2FF3-BC4C-A348-5861EF9A0554}"/>
              </a:ext>
            </a:extLst>
          </p:cNvPr>
          <p:cNvSpPr txBox="1">
            <a:spLocks/>
          </p:cNvSpPr>
          <p:nvPr/>
        </p:nvSpPr>
        <p:spPr>
          <a:xfrm>
            <a:off x="3277569" y="9683034"/>
            <a:ext cx="519407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5E21F9D-D367-FA49-A786-D143E91B4747}"/>
              </a:ext>
            </a:extLst>
          </p:cNvPr>
          <p:cNvSpPr txBox="1">
            <a:spLocks/>
          </p:cNvSpPr>
          <p:nvPr/>
        </p:nvSpPr>
        <p:spPr>
          <a:xfrm>
            <a:off x="9591786" y="9683034"/>
            <a:ext cx="519407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F6751C1-44D0-4646-A067-B97DD637E505}"/>
              </a:ext>
            </a:extLst>
          </p:cNvPr>
          <p:cNvSpPr txBox="1">
            <a:spLocks/>
          </p:cNvSpPr>
          <p:nvPr/>
        </p:nvSpPr>
        <p:spPr>
          <a:xfrm>
            <a:off x="15968052" y="9683034"/>
            <a:ext cx="519407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819051-F798-1A4A-91C7-F4EBCE5BE918}"/>
              </a:ext>
            </a:extLst>
          </p:cNvPr>
          <p:cNvSpPr txBox="1"/>
          <p:nvPr/>
        </p:nvSpPr>
        <p:spPr>
          <a:xfrm>
            <a:off x="4788413" y="7067336"/>
            <a:ext cx="217239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OWNER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71130D-AB2D-0843-903E-9B9482D7313A}"/>
              </a:ext>
            </a:extLst>
          </p:cNvPr>
          <p:cNvSpPr txBox="1"/>
          <p:nvPr/>
        </p:nvSpPr>
        <p:spPr>
          <a:xfrm>
            <a:off x="10614518" y="7067336"/>
            <a:ext cx="3148618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DEVELOPMENT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74E5CE-1E0D-6D4D-864E-9530F6D9C702}"/>
              </a:ext>
            </a:extLst>
          </p:cNvPr>
          <p:cNvSpPr txBox="1"/>
          <p:nvPr/>
        </p:nvSpPr>
        <p:spPr>
          <a:xfrm>
            <a:off x="17641602" y="7067336"/>
            <a:ext cx="184698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MASTER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1386B3-ECA9-7643-AD63-DAD6EE4AB29C}"/>
              </a:ext>
            </a:extLst>
          </p:cNvPr>
          <p:cNvGrpSpPr/>
          <p:nvPr/>
        </p:nvGrpSpPr>
        <p:grpSpPr>
          <a:xfrm>
            <a:off x="10922652" y="4695980"/>
            <a:ext cx="2532344" cy="2109136"/>
            <a:chOff x="6581956" y="5052051"/>
            <a:chExt cx="4288227" cy="3571575"/>
          </a:xfrm>
          <a:solidFill>
            <a:schemeClr val="tx2"/>
          </a:solidFill>
        </p:grpSpPr>
        <p:sp>
          <p:nvSpPr>
            <p:cNvPr id="28" name="Freeform 1">
              <a:extLst>
                <a:ext uri="{FF2B5EF4-FFF2-40B4-BE49-F238E27FC236}">
                  <a16:creationId xmlns:a16="http://schemas.microsoft.com/office/drawing/2014/main" id="{690CD0D8-637C-D142-BDC2-8F477C08B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956" y="5368885"/>
              <a:ext cx="973543" cy="3208658"/>
            </a:xfrm>
            <a:custGeom>
              <a:avLst/>
              <a:gdLst>
                <a:gd name="T0" fmla="*/ 1445 w 1490"/>
                <a:gd name="T1" fmla="*/ 4716 h 4913"/>
                <a:gd name="T2" fmla="*/ 1444 w 1490"/>
                <a:gd name="T3" fmla="*/ 4746 h 4913"/>
                <a:gd name="T4" fmla="*/ 1439 w 1490"/>
                <a:gd name="T5" fmla="*/ 4760 h 4913"/>
                <a:gd name="T6" fmla="*/ 370 w 1490"/>
                <a:gd name="T7" fmla="*/ 855 h 4913"/>
                <a:gd name="T8" fmla="*/ 372 w 1490"/>
                <a:gd name="T9" fmla="*/ 856 h 4913"/>
                <a:gd name="T10" fmla="*/ 1440 w 1490"/>
                <a:gd name="T11" fmla="*/ 4672 h 4913"/>
                <a:gd name="T12" fmla="*/ 1361 w 1490"/>
                <a:gd name="T13" fmla="*/ 4316 h 4913"/>
                <a:gd name="T14" fmla="*/ 1213 w 1490"/>
                <a:gd name="T15" fmla="*/ 3412 h 4913"/>
                <a:gd name="T16" fmla="*/ 1148 w 1490"/>
                <a:gd name="T17" fmla="*/ 2994 h 4913"/>
                <a:gd name="T18" fmla="*/ 1071 w 1490"/>
                <a:gd name="T19" fmla="*/ 2264 h 4913"/>
                <a:gd name="T20" fmla="*/ 1064 w 1490"/>
                <a:gd name="T21" fmla="*/ 2238 h 4913"/>
                <a:gd name="T22" fmla="*/ 1058 w 1490"/>
                <a:gd name="T23" fmla="*/ 2216 h 4913"/>
                <a:gd name="T24" fmla="*/ 1010 w 1490"/>
                <a:gd name="T25" fmla="*/ 2050 h 4913"/>
                <a:gd name="T26" fmla="*/ 1042 w 1490"/>
                <a:gd name="T27" fmla="*/ 2094 h 4913"/>
                <a:gd name="T28" fmla="*/ 1064 w 1490"/>
                <a:gd name="T29" fmla="*/ 1912 h 4913"/>
                <a:gd name="T30" fmla="*/ 1047 w 1490"/>
                <a:gd name="T31" fmla="*/ 1700 h 4913"/>
                <a:gd name="T32" fmla="*/ 1128 w 1490"/>
                <a:gd name="T33" fmla="*/ 1008 h 4913"/>
                <a:gd name="T34" fmla="*/ 1043 w 1490"/>
                <a:gd name="T35" fmla="*/ 726 h 4913"/>
                <a:gd name="T36" fmla="*/ 906 w 1490"/>
                <a:gd name="T37" fmla="*/ 441 h 4913"/>
                <a:gd name="T38" fmla="*/ 813 w 1490"/>
                <a:gd name="T39" fmla="*/ 177 h 4913"/>
                <a:gd name="T40" fmla="*/ 567 w 1490"/>
                <a:gd name="T41" fmla="*/ 5 h 4913"/>
                <a:gd name="T42" fmla="*/ 411 w 1490"/>
                <a:gd name="T43" fmla="*/ 27 h 4913"/>
                <a:gd name="T44" fmla="*/ 284 w 1490"/>
                <a:gd name="T45" fmla="*/ 122 h 4913"/>
                <a:gd name="T46" fmla="*/ 263 w 1490"/>
                <a:gd name="T47" fmla="*/ 253 h 4913"/>
                <a:gd name="T48" fmla="*/ 279 w 1490"/>
                <a:gd name="T49" fmla="*/ 347 h 4913"/>
                <a:gd name="T50" fmla="*/ 282 w 1490"/>
                <a:gd name="T51" fmla="*/ 427 h 4913"/>
                <a:gd name="T52" fmla="*/ 315 w 1490"/>
                <a:gd name="T53" fmla="*/ 605 h 4913"/>
                <a:gd name="T54" fmla="*/ 275 w 1490"/>
                <a:gd name="T55" fmla="*/ 684 h 4913"/>
                <a:gd name="T56" fmla="*/ 262 w 1490"/>
                <a:gd name="T57" fmla="*/ 761 h 4913"/>
                <a:gd name="T58" fmla="*/ 51 w 1490"/>
                <a:gd name="T59" fmla="*/ 836 h 4913"/>
                <a:gd name="T60" fmla="*/ 24 w 1490"/>
                <a:gd name="T61" fmla="*/ 1254 h 4913"/>
                <a:gd name="T62" fmla="*/ 20 w 1490"/>
                <a:gd name="T63" fmla="*/ 1354 h 4913"/>
                <a:gd name="T64" fmla="*/ 9 w 1490"/>
                <a:gd name="T65" fmla="*/ 1419 h 4913"/>
                <a:gd name="T66" fmla="*/ 79 w 1490"/>
                <a:gd name="T67" fmla="*/ 1661 h 4913"/>
                <a:gd name="T68" fmla="*/ 128 w 1490"/>
                <a:gd name="T69" fmla="*/ 1683 h 4913"/>
                <a:gd name="T70" fmla="*/ 109 w 1490"/>
                <a:gd name="T71" fmla="*/ 1749 h 4913"/>
                <a:gd name="T72" fmla="*/ 68 w 1490"/>
                <a:gd name="T73" fmla="*/ 1812 h 4913"/>
                <a:gd name="T74" fmla="*/ 7 w 1490"/>
                <a:gd name="T75" fmla="*/ 1968 h 4913"/>
                <a:gd name="T76" fmla="*/ 5 w 1490"/>
                <a:gd name="T77" fmla="*/ 1995 h 4913"/>
                <a:gd name="T78" fmla="*/ 54 w 1490"/>
                <a:gd name="T79" fmla="*/ 2057 h 4913"/>
                <a:gd name="T80" fmla="*/ 122 w 1490"/>
                <a:gd name="T81" fmla="*/ 1950 h 4913"/>
                <a:gd name="T82" fmla="*/ 74 w 1490"/>
                <a:gd name="T83" fmla="*/ 2063 h 4913"/>
                <a:gd name="T84" fmla="*/ 67 w 1490"/>
                <a:gd name="T85" fmla="*/ 2086 h 4913"/>
                <a:gd name="T86" fmla="*/ 229 w 1490"/>
                <a:gd name="T87" fmla="*/ 3064 h 4913"/>
                <a:gd name="T88" fmla="*/ 301 w 1490"/>
                <a:gd name="T89" fmla="*/ 3438 h 4913"/>
                <a:gd name="T90" fmla="*/ 411 w 1490"/>
                <a:gd name="T91" fmla="*/ 4394 h 4913"/>
                <a:gd name="T92" fmla="*/ 417 w 1490"/>
                <a:gd name="T93" fmla="*/ 4519 h 4913"/>
                <a:gd name="T94" fmla="*/ 393 w 1490"/>
                <a:gd name="T95" fmla="*/ 4726 h 4913"/>
                <a:gd name="T96" fmla="*/ 371 w 1490"/>
                <a:gd name="T97" fmla="*/ 4822 h 4913"/>
                <a:gd name="T98" fmla="*/ 582 w 1490"/>
                <a:gd name="T99" fmla="*/ 4848 h 4913"/>
                <a:gd name="T100" fmla="*/ 582 w 1490"/>
                <a:gd name="T101" fmla="*/ 4688 h 4913"/>
                <a:gd name="T102" fmla="*/ 584 w 1490"/>
                <a:gd name="T103" fmla="*/ 4635 h 4913"/>
                <a:gd name="T104" fmla="*/ 585 w 1490"/>
                <a:gd name="T105" fmla="*/ 4630 h 4913"/>
                <a:gd name="T106" fmla="*/ 609 w 1490"/>
                <a:gd name="T107" fmla="*/ 4452 h 4913"/>
                <a:gd name="T108" fmla="*/ 558 w 1490"/>
                <a:gd name="T109" fmla="*/ 4340 h 4913"/>
                <a:gd name="T110" fmla="*/ 577 w 1490"/>
                <a:gd name="T111" fmla="*/ 3723 h 4913"/>
                <a:gd name="T112" fmla="*/ 781 w 1490"/>
                <a:gd name="T113" fmla="*/ 3045 h 4913"/>
                <a:gd name="T114" fmla="*/ 940 w 1490"/>
                <a:gd name="T115" fmla="*/ 3478 h 4913"/>
                <a:gd name="T116" fmla="*/ 1222 w 1490"/>
                <a:gd name="T117" fmla="*/ 4308 h 4913"/>
                <a:gd name="T118" fmla="*/ 1220 w 1490"/>
                <a:gd name="T119" fmla="*/ 4399 h 4913"/>
                <a:gd name="T120" fmla="*/ 1261 w 1490"/>
                <a:gd name="T121" fmla="*/ 4826 h 4913"/>
                <a:gd name="T122" fmla="*/ 1475 w 1490"/>
                <a:gd name="T123" fmla="*/ 4891 h 4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90" h="4913">
                  <a:moveTo>
                    <a:pt x="1445" y="4716"/>
                  </a:moveTo>
                  <a:lnTo>
                    <a:pt x="1445" y="4716"/>
                  </a:lnTo>
                  <a:cubicBezTo>
                    <a:pt x="1445" y="4711"/>
                    <a:pt x="1445" y="4708"/>
                    <a:pt x="1446" y="4709"/>
                  </a:cubicBezTo>
                  <a:lnTo>
                    <a:pt x="1446" y="4709"/>
                  </a:lnTo>
                  <a:cubicBezTo>
                    <a:pt x="1445" y="4708"/>
                    <a:pt x="1445" y="4711"/>
                    <a:pt x="1445" y="4716"/>
                  </a:cubicBezTo>
                  <a:close/>
                  <a:moveTo>
                    <a:pt x="1444" y="4746"/>
                  </a:moveTo>
                  <a:lnTo>
                    <a:pt x="1444" y="4746"/>
                  </a:lnTo>
                  <a:cubicBezTo>
                    <a:pt x="1445" y="4743"/>
                    <a:pt x="1445" y="4739"/>
                    <a:pt x="1445" y="4736"/>
                  </a:cubicBezTo>
                  <a:lnTo>
                    <a:pt x="1445" y="4736"/>
                  </a:lnTo>
                  <a:cubicBezTo>
                    <a:pt x="1445" y="4739"/>
                    <a:pt x="1445" y="4743"/>
                    <a:pt x="1444" y="4746"/>
                  </a:cubicBezTo>
                  <a:close/>
                  <a:moveTo>
                    <a:pt x="1439" y="4760"/>
                  </a:moveTo>
                  <a:lnTo>
                    <a:pt x="1439" y="4760"/>
                  </a:lnTo>
                  <a:cubicBezTo>
                    <a:pt x="1441" y="4758"/>
                    <a:pt x="1442" y="4755"/>
                    <a:pt x="1443" y="4752"/>
                  </a:cubicBezTo>
                  <a:lnTo>
                    <a:pt x="1443" y="4752"/>
                  </a:lnTo>
                  <a:cubicBezTo>
                    <a:pt x="1442" y="4755"/>
                    <a:pt x="1441" y="4758"/>
                    <a:pt x="1439" y="4760"/>
                  </a:cubicBezTo>
                  <a:close/>
                  <a:moveTo>
                    <a:pt x="370" y="855"/>
                  </a:moveTo>
                  <a:lnTo>
                    <a:pt x="369" y="854"/>
                  </a:lnTo>
                  <a:lnTo>
                    <a:pt x="369" y="854"/>
                  </a:lnTo>
                  <a:lnTo>
                    <a:pt x="369" y="854"/>
                  </a:lnTo>
                  <a:lnTo>
                    <a:pt x="370" y="855"/>
                  </a:lnTo>
                  <a:close/>
                  <a:moveTo>
                    <a:pt x="371" y="855"/>
                  </a:moveTo>
                  <a:lnTo>
                    <a:pt x="371" y="855"/>
                  </a:lnTo>
                  <a:cubicBezTo>
                    <a:pt x="371" y="855"/>
                    <a:pt x="372" y="854"/>
                    <a:pt x="372" y="853"/>
                  </a:cubicBezTo>
                  <a:lnTo>
                    <a:pt x="372" y="853"/>
                  </a:lnTo>
                  <a:cubicBezTo>
                    <a:pt x="372" y="854"/>
                    <a:pt x="372" y="855"/>
                    <a:pt x="372" y="856"/>
                  </a:cubicBezTo>
                  <a:lnTo>
                    <a:pt x="371" y="855"/>
                  </a:lnTo>
                  <a:close/>
                  <a:moveTo>
                    <a:pt x="1446" y="4709"/>
                  </a:moveTo>
                  <a:lnTo>
                    <a:pt x="1446" y="4709"/>
                  </a:lnTo>
                  <a:cubicBezTo>
                    <a:pt x="1445" y="4695"/>
                    <a:pt x="1442" y="4682"/>
                    <a:pt x="1440" y="4672"/>
                  </a:cubicBezTo>
                  <a:lnTo>
                    <a:pt x="1440" y="4672"/>
                  </a:lnTo>
                  <a:cubicBezTo>
                    <a:pt x="1433" y="4642"/>
                    <a:pt x="1413" y="4539"/>
                    <a:pt x="1405" y="4511"/>
                  </a:cubicBezTo>
                  <a:lnTo>
                    <a:pt x="1405" y="4511"/>
                  </a:lnTo>
                  <a:cubicBezTo>
                    <a:pt x="1398" y="4483"/>
                    <a:pt x="1385" y="4475"/>
                    <a:pt x="1385" y="4440"/>
                  </a:cubicBezTo>
                  <a:lnTo>
                    <a:pt x="1385" y="4440"/>
                  </a:lnTo>
                  <a:cubicBezTo>
                    <a:pt x="1382" y="4366"/>
                    <a:pt x="1365" y="4329"/>
                    <a:pt x="1361" y="4316"/>
                  </a:cubicBezTo>
                  <a:lnTo>
                    <a:pt x="1361" y="4316"/>
                  </a:lnTo>
                  <a:cubicBezTo>
                    <a:pt x="1355" y="4303"/>
                    <a:pt x="1357" y="4229"/>
                    <a:pt x="1357" y="4229"/>
                  </a:cubicBezTo>
                  <a:lnTo>
                    <a:pt x="1357" y="4229"/>
                  </a:lnTo>
                  <a:cubicBezTo>
                    <a:pt x="1353" y="3689"/>
                    <a:pt x="1230" y="3460"/>
                    <a:pt x="1213" y="3412"/>
                  </a:cubicBezTo>
                  <a:lnTo>
                    <a:pt x="1213" y="3412"/>
                  </a:lnTo>
                  <a:cubicBezTo>
                    <a:pt x="1200" y="3375"/>
                    <a:pt x="1193" y="3305"/>
                    <a:pt x="1171" y="3194"/>
                  </a:cubicBezTo>
                  <a:lnTo>
                    <a:pt x="1171" y="3194"/>
                  </a:lnTo>
                  <a:cubicBezTo>
                    <a:pt x="1162" y="3155"/>
                    <a:pt x="1154" y="3084"/>
                    <a:pt x="1144" y="2994"/>
                  </a:cubicBezTo>
                  <a:lnTo>
                    <a:pt x="1144" y="2994"/>
                  </a:lnTo>
                  <a:cubicBezTo>
                    <a:pt x="1145" y="2994"/>
                    <a:pt x="1146" y="2994"/>
                    <a:pt x="1148" y="2994"/>
                  </a:cubicBezTo>
                  <a:lnTo>
                    <a:pt x="1148" y="2994"/>
                  </a:lnTo>
                  <a:cubicBezTo>
                    <a:pt x="1164" y="2991"/>
                    <a:pt x="1176" y="2976"/>
                    <a:pt x="1175" y="2959"/>
                  </a:cubicBezTo>
                  <a:lnTo>
                    <a:pt x="1175" y="2959"/>
                  </a:lnTo>
                  <a:cubicBezTo>
                    <a:pt x="1168" y="2864"/>
                    <a:pt x="1142" y="2561"/>
                    <a:pt x="1071" y="2264"/>
                  </a:cubicBezTo>
                  <a:lnTo>
                    <a:pt x="1071" y="2264"/>
                  </a:lnTo>
                  <a:lnTo>
                    <a:pt x="1071" y="2264"/>
                  </a:lnTo>
                  <a:cubicBezTo>
                    <a:pt x="1071" y="2264"/>
                    <a:pt x="1070" y="2264"/>
                    <a:pt x="1070" y="2263"/>
                  </a:cubicBezTo>
                  <a:lnTo>
                    <a:pt x="1070" y="2263"/>
                  </a:lnTo>
                  <a:cubicBezTo>
                    <a:pt x="1068" y="2255"/>
                    <a:pt x="1066" y="2246"/>
                    <a:pt x="1064" y="2238"/>
                  </a:cubicBezTo>
                  <a:lnTo>
                    <a:pt x="1064" y="2238"/>
                  </a:lnTo>
                  <a:cubicBezTo>
                    <a:pt x="1062" y="2231"/>
                    <a:pt x="1061" y="2224"/>
                    <a:pt x="1059" y="2214"/>
                  </a:cubicBezTo>
                  <a:lnTo>
                    <a:pt x="1060" y="2221"/>
                  </a:lnTo>
                  <a:lnTo>
                    <a:pt x="1060" y="2221"/>
                  </a:lnTo>
                  <a:cubicBezTo>
                    <a:pt x="1059" y="2219"/>
                    <a:pt x="1059" y="2218"/>
                    <a:pt x="1058" y="2216"/>
                  </a:cubicBezTo>
                  <a:lnTo>
                    <a:pt x="1058" y="2216"/>
                  </a:lnTo>
                  <a:cubicBezTo>
                    <a:pt x="1058" y="2215"/>
                    <a:pt x="1059" y="2215"/>
                    <a:pt x="1059" y="2214"/>
                  </a:cubicBezTo>
                  <a:lnTo>
                    <a:pt x="1059" y="2214"/>
                  </a:lnTo>
                  <a:cubicBezTo>
                    <a:pt x="1059" y="2215"/>
                    <a:pt x="1058" y="2215"/>
                    <a:pt x="1058" y="2215"/>
                  </a:cubicBezTo>
                  <a:lnTo>
                    <a:pt x="1058" y="2215"/>
                  </a:lnTo>
                  <a:cubicBezTo>
                    <a:pt x="1044" y="2159"/>
                    <a:pt x="1028" y="2104"/>
                    <a:pt x="1010" y="2050"/>
                  </a:cubicBezTo>
                  <a:lnTo>
                    <a:pt x="1010" y="2050"/>
                  </a:lnTo>
                  <a:cubicBezTo>
                    <a:pt x="1010" y="2051"/>
                    <a:pt x="1010" y="2051"/>
                    <a:pt x="1010" y="2051"/>
                  </a:cubicBezTo>
                  <a:lnTo>
                    <a:pt x="1010" y="2051"/>
                  </a:lnTo>
                  <a:cubicBezTo>
                    <a:pt x="1034" y="2075"/>
                    <a:pt x="1039" y="2089"/>
                    <a:pt x="1042" y="2094"/>
                  </a:cubicBezTo>
                  <a:lnTo>
                    <a:pt x="1042" y="2094"/>
                  </a:lnTo>
                  <a:cubicBezTo>
                    <a:pt x="1046" y="2101"/>
                    <a:pt x="1060" y="2097"/>
                    <a:pt x="1070" y="2097"/>
                  </a:cubicBezTo>
                  <a:lnTo>
                    <a:pt x="1070" y="2097"/>
                  </a:lnTo>
                  <a:cubicBezTo>
                    <a:pt x="1080" y="2097"/>
                    <a:pt x="1072" y="2081"/>
                    <a:pt x="1069" y="2041"/>
                  </a:cubicBezTo>
                  <a:lnTo>
                    <a:pt x="1069" y="2041"/>
                  </a:lnTo>
                  <a:cubicBezTo>
                    <a:pt x="1065" y="2000"/>
                    <a:pt x="1052" y="1923"/>
                    <a:pt x="1064" y="1912"/>
                  </a:cubicBezTo>
                  <a:lnTo>
                    <a:pt x="1064" y="1912"/>
                  </a:lnTo>
                  <a:cubicBezTo>
                    <a:pt x="1075" y="1900"/>
                    <a:pt x="1092" y="1896"/>
                    <a:pt x="1078" y="1842"/>
                  </a:cubicBezTo>
                  <a:lnTo>
                    <a:pt x="1078" y="1842"/>
                  </a:lnTo>
                  <a:cubicBezTo>
                    <a:pt x="1064" y="1787"/>
                    <a:pt x="1045" y="1703"/>
                    <a:pt x="1047" y="1700"/>
                  </a:cubicBezTo>
                  <a:lnTo>
                    <a:pt x="1047" y="1700"/>
                  </a:lnTo>
                  <a:cubicBezTo>
                    <a:pt x="1048" y="1698"/>
                    <a:pt x="1041" y="1698"/>
                    <a:pt x="1072" y="1692"/>
                  </a:cubicBezTo>
                  <a:lnTo>
                    <a:pt x="1072" y="1692"/>
                  </a:lnTo>
                  <a:cubicBezTo>
                    <a:pt x="1104" y="1686"/>
                    <a:pt x="1111" y="1667"/>
                    <a:pt x="1111" y="1667"/>
                  </a:cubicBezTo>
                  <a:lnTo>
                    <a:pt x="1111" y="1667"/>
                  </a:lnTo>
                  <a:cubicBezTo>
                    <a:pt x="1186" y="1497"/>
                    <a:pt x="1151" y="1202"/>
                    <a:pt x="1128" y="1008"/>
                  </a:cubicBezTo>
                  <a:lnTo>
                    <a:pt x="1128" y="1008"/>
                  </a:lnTo>
                  <a:cubicBezTo>
                    <a:pt x="1104" y="815"/>
                    <a:pt x="1072" y="753"/>
                    <a:pt x="1055" y="733"/>
                  </a:cubicBezTo>
                  <a:lnTo>
                    <a:pt x="1055" y="733"/>
                  </a:lnTo>
                  <a:cubicBezTo>
                    <a:pt x="1054" y="731"/>
                    <a:pt x="1049" y="729"/>
                    <a:pt x="1043" y="726"/>
                  </a:cubicBezTo>
                  <a:lnTo>
                    <a:pt x="1043" y="726"/>
                  </a:lnTo>
                  <a:cubicBezTo>
                    <a:pt x="1029" y="689"/>
                    <a:pt x="984" y="666"/>
                    <a:pt x="967" y="629"/>
                  </a:cubicBezTo>
                  <a:lnTo>
                    <a:pt x="967" y="629"/>
                  </a:lnTo>
                  <a:cubicBezTo>
                    <a:pt x="951" y="593"/>
                    <a:pt x="964" y="550"/>
                    <a:pt x="950" y="512"/>
                  </a:cubicBezTo>
                  <a:lnTo>
                    <a:pt x="950" y="512"/>
                  </a:lnTo>
                  <a:cubicBezTo>
                    <a:pt x="940" y="486"/>
                    <a:pt x="919" y="466"/>
                    <a:pt x="906" y="441"/>
                  </a:cubicBezTo>
                  <a:lnTo>
                    <a:pt x="906" y="441"/>
                  </a:lnTo>
                  <a:cubicBezTo>
                    <a:pt x="889" y="406"/>
                    <a:pt x="891" y="366"/>
                    <a:pt x="884" y="328"/>
                  </a:cubicBezTo>
                  <a:lnTo>
                    <a:pt x="884" y="328"/>
                  </a:lnTo>
                  <a:cubicBezTo>
                    <a:pt x="873" y="273"/>
                    <a:pt x="843" y="224"/>
                    <a:pt x="813" y="177"/>
                  </a:cubicBezTo>
                  <a:lnTo>
                    <a:pt x="813" y="177"/>
                  </a:lnTo>
                  <a:cubicBezTo>
                    <a:pt x="785" y="132"/>
                    <a:pt x="778" y="105"/>
                    <a:pt x="737" y="73"/>
                  </a:cubicBezTo>
                  <a:lnTo>
                    <a:pt x="737" y="73"/>
                  </a:lnTo>
                  <a:cubicBezTo>
                    <a:pt x="709" y="57"/>
                    <a:pt x="688" y="26"/>
                    <a:pt x="672" y="17"/>
                  </a:cubicBezTo>
                  <a:lnTo>
                    <a:pt x="672" y="17"/>
                  </a:lnTo>
                  <a:cubicBezTo>
                    <a:pt x="641" y="0"/>
                    <a:pt x="603" y="2"/>
                    <a:pt x="567" y="5"/>
                  </a:cubicBezTo>
                  <a:lnTo>
                    <a:pt x="567" y="5"/>
                  </a:lnTo>
                  <a:cubicBezTo>
                    <a:pt x="538" y="7"/>
                    <a:pt x="510" y="9"/>
                    <a:pt x="482" y="11"/>
                  </a:cubicBezTo>
                  <a:lnTo>
                    <a:pt x="482" y="11"/>
                  </a:lnTo>
                  <a:cubicBezTo>
                    <a:pt x="458" y="13"/>
                    <a:pt x="432" y="15"/>
                    <a:pt x="411" y="27"/>
                  </a:cubicBezTo>
                  <a:lnTo>
                    <a:pt x="411" y="27"/>
                  </a:lnTo>
                  <a:cubicBezTo>
                    <a:pt x="401" y="33"/>
                    <a:pt x="392" y="40"/>
                    <a:pt x="382" y="47"/>
                  </a:cubicBezTo>
                  <a:lnTo>
                    <a:pt x="382" y="47"/>
                  </a:lnTo>
                  <a:cubicBezTo>
                    <a:pt x="365" y="59"/>
                    <a:pt x="345" y="67"/>
                    <a:pt x="327" y="77"/>
                  </a:cubicBezTo>
                  <a:lnTo>
                    <a:pt x="327" y="77"/>
                  </a:lnTo>
                  <a:cubicBezTo>
                    <a:pt x="309" y="88"/>
                    <a:pt x="291" y="102"/>
                    <a:pt x="284" y="122"/>
                  </a:cubicBezTo>
                  <a:lnTo>
                    <a:pt x="284" y="122"/>
                  </a:lnTo>
                  <a:cubicBezTo>
                    <a:pt x="276" y="140"/>
                    <a:pt x="278" y="161"/>
                    <a:pt x="277" y="181"/>
                  </a:cubicBezTo>
                  <a:lnTo>
                    <a:pt x="277" y="181"/>
                  </a:lnTo>
                  <a:cubicBezTo>
                    <a:pt x="269" y="205"/>
                    <a:pt x="263" y="228"/>
                    <a:pt x="263" y="253"/>
                  </a:cubicBezTo>
                  <a:lnTo>
                    <a:pt x="263" y="253"/>
                  </a:lnTo>
                  <a:cubicBezTo>
                    <a:pt x="263" y="272"/>
                    <a:pt x="270" y="317"/>
                    <a:pt x="277" y="323"/>
                  </a:cubicBezTo>
                  <a:lnTo>
                    <a:pt x="277" y="323"/>
                  </a:lnTo>
                  <a:cubicBezTo>
                    <a:pt x="278" y="324"/>
                    <a:pt x="280" y="325"/>
                    <a:pt x="281" y="325"/>
                  </a:cubicBezTo>
                  <a:lnTo>
                    <a:pt x="281" y="325"/>
                  </a:lnTo>
                  <a:cubicBezTo>
                    <a:pt x="279" y="330"/>
                    <a:pt x="278" y="337"/>
                    <a:pt x="279" y="347"/>
                  </a:cubicBezTo>
                  <a:lnTo>
                    <a:pt x="279" y="347"/>
                  </a:lnTo>
                  <a:cubicBezTo>
                    <a:pt x="282" y="366"/>
                    <a:pt x="288" y="378"/>
                    <a:pt x="295" y="393"/>
                  </a:cubicBezTo>
                  <a:lnTo>
                    <a:pt x="295" y="393"/>
                  </a:lnTo>
                  <a:cubicBezTo>
                    <a:pt x="292" y="404"/>
                    <a:pt x="285" y="416"/>
                    <a:pt x="282" y="427"/>
                  </a:cubicBezTo>
                  <a:lnTo>
                    <a:pt x="282" y="427"/>
                  </a:lnTo>
                  <a:cubicBezTo>
                    <a:pt x="272" y="457"/>
                    <a:pt x="285" y="490"/>
                    <a:pt x="301" y="518"/>
                  </a:cubicBezTo>
                  <a:lnTo>
                    <a:pt x="301" y="518"/>
                  </a:lnTo>
                  <a:cubicBezTo>
                    <a:pt x="308" y="529"/>
                    <a:pt x="315" y="540"/>
                    <a:pt x="318" y="553"/>
                  </a:cubicBezTo>
                  <a:lnTo>
                    <a:pt x="318" y="553"/>
                  </a:lnTo>
                  <a:cubicBezTo>
                    <a:pt x="322" y="570"/>
                    <a:pt x="318" y="588"/>
                    <a:pt x="315" y="605"/>
                  </a:cubicBezTo>
                  <a:lnTo>
                    <a:pt x="315" y="605"/>
                  </a:lnTo>
                  <a:cubicBezTo>
                    <a:pt x="313" y="614"/>
                    <a:pt x="311" y="621"/>
                    <a:pt x="309" y="625"/>
                  </a:cubicBezTo>
                  <a:lnTo>
                    <a:pt x="309" y="625"/>
                  </a:lnTo>
                  <a:cubicBezTo>
                    <a:pt x="303" y="638"/>
                    <a:pt x="278" y="679"/>
                    <a:pt x="275" y="684"/>
                  </a:cubicBezTo>
                  <a:lnTo>
                    <a:pt x="275" y="684"/>
                  </a:lnTo>
                  <a:cubicBezTo>
                    <a:pt x="274" y="688"/>
                    <a:pt x="275" y="689"/>
                    <a:pt x="273" y="709"/>
                  </a:cubicBezTo>
                  <a:lnTo>
                    <a:pt x="273" y="709"/>
                  </a:lnTo>
                  <a:cubicBezTo>
                    <a:pt x="271" y="723"/>
                    <a:pt x="268" y="744"/>
                    <a:pt x="265" y="761"/>
                  </a:cubicBezTo>
                  <a:lnTo>
                    <a:pt x="265" y="761"/>
                  </a:lnTo>
                  <a:cubicBezTo>
                    <a:pt x="264" y="761"/>
                    <a:pt x="262" y="761"/>
                    <a:pt x="262" y="761"/>
                  </a:cubicBezTo>
                  <a:lnTo>
                    <a:pt x="262" y="761"/>
                  </a:lnTo>
                  <a:cubicBezTo>
                    <a:pt x="262" y="761"/>
                    <a:pt x="229" y="764"/>
                    <a:pt x="201" y="771"/>
                  </a:cubicBezTo>
                  <a:lnTo>
                    <a:pt x="201" y="771"/>
                  </a:lnTo>
                  <a:cubicBezTo>
                    <a:pt x="174" y="777"/>
                    <a:pt x="63" y="830"/>
                    <a:pt x="51" y="836"/>
                  </a:cubicBezTo>
                  <a:lnTo>
                    <a:pt x="51" y="836"/>
                  </a:lnTo>
                  <a:cubicBezTo>
                    <a:pt x="40" y="842"/>
                    <a:pt x="39" y="853"/>
                    <a:pt x="38" y="869"/>
                  </a:cubicBezTo>
                  <a:lnTo>
                    <a:pt x="38" y="869"/>
                  </a:lnTo>
                  <a:cubicBezTo>
                    <a:pt x="37" y="885"/>
                    <a:pt x="31" y="1213"/>
                    <a:pt x="30" y="1222"/>
                  </a:cubicBezTo>
                  <a:lnTo>
                    <a:pt x="30" y="1222"/>
                  </a:lnTo>
                  <a:cubicBezTo>
                    <a:pt x="30" y="1231"/>
                    <a:pt x="32" y="1236"/>
                    <a:pt x="24" y="1254"/>
                  </a:cubicBezTo>
                  <a:lnTo>
                    <a:pt x="24" y="1254"/>
                  </a:lnTo>
                  <a:cubicBezTo>
                    <a:pt x="16" y="1272"/>
                    <a:pt x="21" y="1314"/>
                    <a:pt x="16" y="1322"/>
                  </a:cubicBezTo>
                  <a:lnTo>
                    <a:pt x="16" y="1322"/>
                  </a:lnTo>
                  <a:cubicBezTo>
                    <a:pt x="10" y="1330"/>
                    <a:pt x="19" y="1344"/>
                    <a:pt x="20" y="1354"/>
                  </a:cubicBezTo>
                  <a:lnTo>
                    <a:pt x="20" y="1354"/>
                  </a:lnTo>
                  <a:cubicBezTo>
                    <a:pt x="22" y="1364"/>
                    <a:pt x="19" y="1364"/>
                    <a:pt x="16" y="1370"/>
                  </a:cubicBezTo>
                  <a:lnTo>
                    <a:pt x="16" y="1370"/>
                  </a:lnTo>
                  <a:cubicBezTo>
                    <a:pt x="12" y="1375"/>
                    <a:pt x="18" y="1380"/>
                    <a:pt x="18" y="1385"/>
                  </a:cubicBezTo>
                  <a:lnTo>
                    <a:pt x="18" y="1385"/>
                  </a:lnTo>
                  <a:cubicBezTo>
                    <a:pt x="18" y="1390"/>
                    <a:pt x="14" y="1397"/>
                    <a:pt x="9" y="1419"/>
                  </a:cubicBezTo>
                  <a:lnTo>
                    <a:pt x="9" y="1419"/>
                  </a:lnTo>
                  <a:cubicBezTo>
                    <a:pt x="3" y="1441"/>
                    <a:pt x="5" y="1512"/>
                    <a:pt x="9" y="1539"/>
                  </a:cubicBezTo>
                  <a:lnTo>
                    <a:pt x="9" y="1539"/>
                  </a:lnTo>
                  <a:cubicBezTo>
                    <a:pt x="12" y="1566"/>
                    <a:pt x="59" y="1645"/>
                    <a:pt x="79" y="1661"/>
                  </a:cubicBezTo>
                  <a:lnTo>
                    <a:pt x="79" y="1661"/>
                  </a:lnTo>
                  <a:cubicBezTo>
                    <a:pt x="99" y="1677"/>
                    <a:pt x="130" y="1684"/>
                    <a:pt x="130" y="1684"/>
                  </a:cubicBezTo>
                  <a:lnTo>
                    <a:pt x="130" y="1684"/>
                  </a:lnTo>
                  <a:cubicBezTo>
                    <a:pt x="130" y="1685"/>
                    <a:pt x="130" y="1685"/>
                    <a:pt x="130" y="1685"/>
                  </a:cubicBezTo>
                  <a:lnTo>
                    <a:pt x="130" y="1685"/>
                  </a:lnTo>
                  <a:cubicBezTo>
                    <a:pt x="129" y="1684"/>
                    <a:pt x="128" y="1683"/>
                    <a:pt x="128" y="1683"/>
                  </a:cubicBezTo>
                  <a:lnTo>
                    <a:pt x="128" y="1683"/>
                  </a:lnTo>
                  <a:cubicBezTo>
                    <a:pt x="100" y="1691"/>
                    <a:pt x="120" y="1723"/>
                    <a:pt x="120" y="1723"/>
                  </a:cubicBezTo>
                  <a:lnTo>
                    <a:pt x="120" y="1723"/>
                  </a:lnTo>
                  <a:cubicBezTo>
                    <a:pt x="108" y="1727"/>
                    <a:pt x="107" y="1741"/>
                    <a:pt x="109" y="1749"/>
                  </a:cubicBezTo>
                  <a:lnTo>
                    <a:pt x="109" y="1749"/>
                  </a:lnTo>
                  <a:cubicBezTo>
                    <a:pt x="111" y="1755"/>
                    <a:pt x="117" y="1759"/>
                    <a:pt x="126" y="1764"/>
                  </a:cubicBezTo>
                  <a:lnTo>
                    <a:pt x="126" y="1764"/>
                  </a:lnTo>
                  <a:cubicBezTo>
                    <a:pt x="125" y="1767"/>
                    <a:pt x="124" y="1769"/>
                    <a:pt x="123" y="1770"/>
                  </a:cubicBezTo>
                  <a:lnTo>
                    <a:pt x="123" y="1770"/>
                  </a:lnTo>
                  <a:cubicBezTo>
                    <a:pt x="117" y="1778"/>
                    <a:pt x="98" y="1795"/>
                    <a:pt x="68" y="1812"/>
                  </a:cubicBezTo>
                  <a:lnTo>
                    <a:pt x="68" y="1812"/>
                  </a:lnTo>
                  <a:cubicBezTo>
                    <a:pt x="19" y="1839"/>
                    <a:pt x="29" y="1842"/>
                    <a:pt x="18" y="1884"/>
                  </a:cubicBezTo>
                  <a:lnTo>
                    <a:pt x="18" y="1884"/>
                  </a:lnTo>
                  <a:cubicBezTo>
                    <a:pt x="8" y="1920"/>
                    <a:pt x="9" y="1926"/>
                    <a:pt x="7" y="1968"/>
                  </a:cubicBezTo>
                  <a:lnTo>
                    <a:pt x="7" y="1968"/>
                  </a:lnTo>
                  <a:lnTo>
                    <a:pt x="7" y="1968"/>
                  </a:lnTo>
                  <a:lnTo>
                    <a:pt x="7" y="1968"/>
                  </a:lnTo>
                  <a:lnTo>
                    <a:pt x="7" y="1969"/>
                  </a:lnTo>
                  <a:lnTo>
                    <a:pt x="7" y="1969"/>
                  </a:lnTo>
                  <a:cubicBezTo>
                    <a:pt x="7" y="1976"/>
                    <a:pt x="6" y="1984"/>
                    <a:pt x="5" y="1995"/>
                  </a:cubicBezTo>
                  <a:lnTo>
                    <a:pt x="5" y="1995"/>
                  </a:lnTo>
                  <a:cubicBezTo>
                    <a:pt x="0" y="2064"/>
                    <a:pt x="37" y="2074"/>
                    <a:pt x="45" y="2080"/>
                  </a:cubicBezTo>
                  <a:lnTo>
                    <a:pt x="45" y="2080"/>
                  </a:lnTo>
                  <a:cubicBezTo>
                    <a:pt x="53" y="2085"/>
                    <a:pt x="50" y="2080"/>
                    <a:pt x="54" y="2057"/>
                  </a:cubicBezTo>
                  <a:lnTo>
                    <a:pt x="54" y="2057"/>
                  </a:lnTo>
                  <a:cubicBezTo>
                    <a:pt x="56" y="2046"/>
                    <a:pt x="66" y="2030"/>
                    <a:pt x="80" y="2010"/>
                  </a:cubicBezTo>
                  <a:lnTo>
                    <a:pt x="80" y="2010"/>
                  </a:lnTo>
                  <a:cubicBezTo>
                    <a:pt x="90" y="1999"/>
                    <a:pt x="99" y="1987"/>
                    <a:pt x="106" y="1974"/>
                  </a:cubicBezTo>
                  <a:lnTo>
                    <a:pt x="106" y="1974"/>
                  </a:lnTo>
                  <a:cubicBezTo>
                    <a:pt x="111" y="1967"/>
                    <a:pt x="117" y="1959"/>
                    <a:pt x="122" y="1950"/>
                  </a:cubicBezTo>
                  <a:lnTo>
                    <a:pt x="122" y="1950"/>
                  </a:lnTo>
                  <a:cubicBezTo>
                    <a:pt x="121" y="1951"/>
                    <a:pt x="121" y="1952"/>
                    <a:pt x="121" y="1953"/>
                  </a:cubicBezTo>
                  <a:lnTo>
                    <a:pt x="121" y="1953"/>
                  </a:lnTo>
                  <a:cubicBezTo>
                    <a:pt x="109" y="1972"/>
                    <a:pt x="90" y="2010"/>
                    <a:pt x="74" y="2063"/>
                  </a:cubicBezTo>
                  <a:lnTo>
                    <a:pt x="74" y="2063"/>
                  </a:lnTo>
                  <a:lnTo>
                    <a:pt x="74" y="2062"/>
                  </a:lnTo>
                  <a:lnTo>
                    <a:pt x="74" y="2062"/>
                  </a:lnTo>
                  <a:cubicBezTo>
                    <a:pt x="74" y="2062"/>
                    <a:pt x="68" y="2078"/>
                    <a:pt x="67" y="2085"/>
                  </a:cubicBezTo>
                  <a:lnTo>
                    <a:pt x="67" y="2085"/>
                  </a:lnTo>
                  <a:cubicBezTo>
                    <a:pt x="67" y="2085"/>
                    <a:pt x="67" y="2085"/>
                    <a:pt x="67" y="2086"/>
                  </a:cubicBezTo>
                  <a:lnTo>
                    <a:pt x="67" y="2086"/>
                  </a:lnTo>
                  <a:cubicBezTo>
                    <a:pt x="38" y="2190"/>
                    <a:pt x="22" y="2344"/>
                    <a:pt x="75" y="2543"/>
                  </a:cubicBezTo>
                  <a:lnTo>
                    <a:pt x="75" y="2543"/>
                  </a:lnTo>
                  <a:cubicBezTo>
                    <a:pt x="173" y="2903"/>
                    <a:pt x="215" y="2978"/>
                    <a:pt x="229" y="3064"/>
                  </a:cubicBezTo>
                  <a:lnTo>
                    <a:pt x="229" y="3064"/>
                  </a:lnTo>
                  <a:cubicBezTo>
                    <a:pt x="230" y="3074"/>
                    <a:pt x="239" y="3083"/>
                    <a:pt x="250" y="3083"/>
                  </a:cubicBezTo>
                  <a:lnTo>
                    <a:pt x="258" y="3083"/>
                  </a:lnTo>
                  <a:lnTo>
                    <a:pt x="258" y="3083"/>
                  </a:lnTo>
                  <a:cubicBezTo>
                    <a:pt x="269" y="3171"/>
                    <a:pt x="301" y="3388"/>
                    <a:pt x="301" y="3438"/>
                  </a:cubicBezTo>
                  <a:lnTo>
                    <a:pt x="301" y="3438"/>
                  </a:lnTo>
                  <a:cubicBezTo>
                    <a:pt x="279" y="3682"/>
                    <a:pt x="311" y="3878"/>
                    <a:pt x="318" y="3915"/>
                  </a:cubicBezTo>
                  <a:lnTo>
                    <a:pt x="318" y="3915"/>
                  </a:lnTo>
                  <a:cubicBezTo>
                    <a:pt x="325" y="3952"/>
                    <a:pt x="388" y="4238"/>
                    <a:pt x="398" y="4281"/>
                  </a:cubicBezTo>
                  <a:lnTo>
                    <a:pt x="398" y="4281"/>
                  </a:lnTo>
                  <a:cubicBezTo>
                    <a:pt x="409" y="4323"/>
                    <a:pt x="415" y="4378"/>
                    <a:pt x="411" y="4394"/>
                  </a:cubicBezTo>
                  <a:lnTo>
                    <a:pt x="411" y="4394"/>
                  </a:lnTo>
                  <a:cubicBezTo>
                    <a:pt x="406" y="4411"/>
                    <a:pt x="415" y="4452"/>
                    <a:pt x="421" y="4470"/>
                  </a:cubicBezTo>
                  <a:lnTo>
                    <a:pt x="421" y="4470"/>
                  </a:lnTo>
                  <a:cubicBezTo>
                    <a:pt x="428" y="4490"/>
                    <a:pt x="425" y="4494"/>
                    <a:pt x="417" y="4519"/>
                  </a:cubicBezTo>
                  <a:lnTo>
                    <a:pt x="417" y="4519"/>
                  </a:lnTo>
                  <a:cubicBezTo>
                    <a:pt x="410" y="4541"/>
                    <a:pt x="403" y="4678"/>
                    <a:pt x="395" y="4719"/>
                  </a:cubicBezTo>
                  <a:lnTo>
                    <a:pt x="395" y="4719"/>
                  </a:lnTo>
                  <a:cubicBezTo>
                    <a:pt x="395" y="4721"/>
                    <a:pt x="394" y="4724"/>
                    <a:pt x="393" y="4725"/>
                  </a:cubicBezTo>
                  <a:lnTo>
                    <a:pt x="393" y="4725"/>
                  </a:lnTo>
                  <a:cubicBezTo>
                    <a:pt x="393" y="4726"/>
                    <a:pt x="393" y="4726"/>
                    <a:pt x="393" y="4726"/>
                  </a:cubicBezTo>
                  <a:lnTo>
                    <a:pt x="393" y="4726"/>
                  </a:lnTo>
                  <a:cubicBezTo>
                    <a:pt x="393" y="4717"/>
                    <a:pt x="393" y="4713"/>
                    <a:pt x="389" y="4721"/>
                  </a:cubicBezTo>
                  <a:lnTo>
                    <a:pt x="389" y="4721"/>
                  </a:lnTo>
                  <a:cubicBezTo>
                    <a:pt x="389" y="4721"/>
                    <a:pt x="359" y="4795"/>
                    <a:pt x="371" y="4822"/>
                  </a:cubicBezTo>
                  <a:lnTo>
                    <a:pt x="371" y="4822"/>
                  </a:lnTo>
                  <a:cubicBezTo>
                    <a:pt x="383" y="4849"/>
                    <a:pt x="404" y="4900"/>
                    <a:pt x="407" y="4902"/>
                  </a:cubicBezTo>
                  <a:lnTo>
                    <a:pt x="407" y="4902"/>
                  </a:lnTo>
                  <a:cubicBezTo>
                    <a:pt x="411" y="4904"/>
                    <a:pt x="420" y="4910"/>
                    <a:pt x="467" y="4900"/>
                  </a:cubicBezTo>
                  <a:lnTo>
                    <a:pt x="467" y="4900"/>
                  </a:lnTo>
                  <a:cubicBezTo>
                    <a:pt x="527" y="4888"/>
                    <a:pt x="574" y="4862"/>
                    <a:pt x="582" y="4848"/>
                  </a:cubicBezTo>
                  <a:lnTo>
                    <a:pt x="582" y="4848"/>
                  </a:lnTo>
                  <a:cubicBezTo>
                    <a:pt x="591" y="4834"/>
                    <a:pt x="586" y="4748"/>
                    <a:pt x="585" y="4725"/>
                  </a:cubicBezTo>
                  <a:lnTo>
                    <a:pt x="585" y="4725"/>
                  </a:lnTo>
                  <a:cubicBezTo>
                    <a:pt x="584" y="4702"/>
                    <a:pt x="582" y="4691"/>
                    <a:pt x="582" y="4688"/>
                  </a:cubicBezTo>
                  <a:lnTo>
                    <a:pt x="582" y="4688"/>
                  </a:lnTo>
                  <a:cubicBezTo>
                    <a:pt x="581" y="4690"/>
                    <a:pt x="580" y="4699"/>
                    <a:pt x="577" y="4712"/>
                  </a:cubicBezTo>
                  <a:lnTo>
                    <a:pt x="577" y="4712"/>
                  </a:lnTo>
                  <a:cubicBezTo>
                    <a:pt x="581" y="4684"/>
                    <a:pt x="583" y="4654"/>
                    <a:pt x="584" y="4637"/>
                  </a:cubicBezTo>
                  <a:lnTo>
                    <a:pt x="584" y="4637"/>
                  </a:lnTo>
                  <a:cubicBezTo>
                    <a:pt x="584" y="4636"/>
                    <a:pt x="584" y="4635"/>
                    <a:pt x="584" y="4635"/>
                  </a:cubicBezTo>
                  <a:lnTo>
                    <a:pt x="584" y="4635"/>
                  </a:lnTo>
                  <a:cubicBezTo>
                    <a:pt x="584" y="4635"/>
                    <a:pt x="584" y="4635"/>
                    <a:pt x="584" y="4634"/>
                  </a:cubicBezTo>
                  <a:lnTo>
                    <a:pt x="584" y="4634"/>
                  </a:lnTo>
                  <a:lnTo>
                    <a:pt x="584" y="4634"/>
                  </a:lnTo>
                  <a:cubicBezTo>
                    <a:pt x="584" y="4633"/>
                    <a:pt x="584" y="4631"/>
                    <a:pt x="585" y="4630"/>
                  </a:cubicBezTo>
                  <a:lnTo>
                    <a:pt x="585" y="4630"/>
                  </a:lnTo>
                  <a:cubicBezTo>
                    <a:pt x="586" y="4621"/>
                    <a:pt x="588" y="4611"/>
                    <a:pt x="602" y="4561"/>
                  </a:cubicBezTo>
                  <a:lnTo>
                    <a:pt x="602" y="4561"/>
                  </a:lnTo>
                  <a:cubicBezTo>
                    <a:pt x="618" y="4503"/>
                    <a:pt x="618" y="4481"/>
                    <a:pt x="609" y="4452"/>
                  </a:cubicBezTo>
                  <a:lnTo>
                    <a:pt x="609" y="4452"/>
                  </a:lnTo>
                  <a:cubicBezTo>
                    <a:pt x="600" y="4424"/>
                    <a:pt x="583" y="4393"/>
                    <a:pt x="583" y="4393"/>
                  </a:cubicBezTo>
                  <a:lnTo>
                    <a:pt x="583" y="4393"/>
                  </a:lnTo>
                  <a:cubicBezTo>
                    <a:pt x="581" y="4391"/>
                    <a:pt x="580" y="4390"/>
                    <a:pt x="578" y="4390"/>
                  </a:cubicBezTo>
                  <a:lnTo>
                    <a:pt x="578" y="4390"/>
                  </a:lnTo>
                  <a:cubicBezTo>
                    <a:pt x="576" y="4376"/>
                    <a:pt x="566" y="4358"/>
                    <a:pt x="558" y="4340"/>
                  </a:cubicBezTo>
                  <a:lnTo>
                    <a:pt x="558" y="4340"/>
                  </a:lnTo>
                  <a:cubicBezTo>
                    <a:pt x="550" y="4320"/>
                    <a:pt x="544" y="4295"/>
                    <a:pt x="544" y="4218"/>
                  </a:cubicBezTo>
                  <a:lnTo>
                    <a:pt x="544" y="4218"/>
                  </a:lnTo>
                  <a:cubicBezTo>
                    <a:pt x="544" y="4141"/>
                    <a:pt x="576" y="3802"/>
                    <a:pt x="577" y="3723"/>
                  </a:cubicBezTo>
                  <a:lnTo>
                    <a:pt x="577" y="3723"/>
                  </a:lnTo>
                  <a:cubicBezTo>
                    <a:pt x="579" y="3644"/>
                    <a:pt x="564" y="3459"/>
                    <a:pt x="574" y="3421"/>
                  </a:cubicBezTo>
                  <a:lnTo>
                    <a:pt x="574" y="3421"/>
                  </a:lnTo>
                  <a:cubicBezTo>
                    <a:pt x="582" y="3391"/>
                    <a:pt x="593" y="3197"/>
                    <a:pt x="591" y="3066"/>
                  </a:cubicBezTo>
                  <a:lnTo>
                    <a:pt x="591" y="3066"/>
                  </a:lnTo>
                  <a:cubicBezTo>
                    <a:pt x="651" y="3061"/>
                    <a:pt x="717" y="3054"/>
                    <a:pt x="781" y="3045"/>
                  </a:cubicBezTo>
                  <a:lnTo>
                    <a:pt x="781" y="3045"/>
                  </a:lnTo>
                  <a:cubicBezTo>
                    <a:pt x="795" y="3092"/>
                    <a:pt x="806" y="3132"/>
                    <a:pt x="814" y="3158"/>
                  </a:cubicBezTo>
                  <a:lnTo>
                    <a:pt x="814" y="3158"/>
                  </a:lnTo>
                  <a:cubicBezTo>
                    <a:pt x="840" y="3250"/>
                    <a:pt x="912" y="3416"/>
                    <a:pt x="940" y="3478"/>
                  </a:cubicBezTo>
                  <a:lnTo>
                    <a:pt x="940" y="3478"/>
                  </a:lnTo>
                  <a:cubicBezTo>
                    <a:pt x="968" y="3539"/>
                    <a:pt x="986" y="3564"/>
                    <a:pt x="994" y="3603"/>
                  </a:cubicBezTo>
                  <a:lnTo>
                    <a:pt x="994" y="3603"/>
                  </a:lnTo>
                  <a:cubicBezTo>
                    <a:pt x="1019" y="3760"/>
                    <a:pt x="1077" y="3888"/>
                    <a:pt x="1127" y="4027"/>
                  </a:cubicBezTo>
                  <a:lnTo>
                    <a:pt x="1127" y="4027"/>
                  </a:lnTo>
                  <a:cubicBezTo>
                    <a:pt x="1177" y="4166"/>
                    <a:pt x="1221" y="4298"/>
                    <a:pt x="1222" y="4308"/>
                  </a:cubicBezTo>
                  <a:lnTo>
                    <a:pt x="1222" y="4308"/>
                  </a:lnTo>
                  <a:cubicBezTo>
                    <a:pt x="1223" y="4319"/>
                    <a:pt x="1221" y="4333"/>
                    <a:pt x="1221" y="4360"/>
                  </a:cubicBezTo>
                  <a:lnTo>
                    <a:pt x="1221" y="4360"/>
                  </a:lnTo>
                  <a:cubicBezTo>
                    <a:pt x="1221" y="4370"/>
                    <a:pt x="1221" y="4384"/>
                    <a:pt x="1220" y="4399"/>
                  </a:cubicBezTo>
                  <a:lnTo>
                    <a:pt x="1220" y="4399"/>
                  </a:lnTo>
                  <a:cubicBezTo>
                    <a:pt x="1220" y="4399"/>
                    <a:pt x="1191" y="4437"/>
                    <a:pt x="1195" y="4473"/>
                  </a:cubicBezTo>
                  <a:lnTo>
                    <a:pt x="1195" y="4473"/>
                  </a:lnTo>
                  <a:cubicBezTo>
                    <a:pt x="1198" y="4508"/>
                    <a:pt x="1232" y="4560"/>
                    <a:pt x="1240" y="4622"/>
                  </a:cubicBezTo>
                  <a:lnTo>
                    <a:pt x="1240" y="4622"/>
                  </a:lnTo>
                  <a:cubicBezTo>
                    <a:pt x="1249" y="4685"/>
                    <a:pt x="1251" y="4768"/>
                    <a:pt x="1261" y="4826"/>
                  </a:cubicBezTo>
                  <a:lnTo>
                    <a:pt x="1261" y="4826"/>
                  </a:lnTo>
                  <a:cubicBezTo>
                    <a:pt x="1270" y="4884"/>
                    <a:pt x="1374" y="4891"/>
                    <a:pt x="1432" y="4907"/>
                  </a:cubicBezTo>
                  <a:lnTo>
                    <a:pt x="1432" y="4907"/>
                  </a:lnTo>
                  <a:cubicBezTo>
                    <a:pt x="1448" y="4912"/>
                    <a:pt x="1468" y="4906"/>
                    <a:pt x="1475" y="4891"/>
                  </a:cubicBezTo>
                  <a:lnTo>
                    <a:pt x="1475" y="4891"/>
                  </a:lnTo>
                  <a:cubicBezTo>
                    <a:pt x="1488" y="4863"/>
                    <a:pt x="1489" y="4800"/>
                    <a:pt x="1478" y="4777"/>
                  </a:cubicBezTo>
                  <a:lnTo>
                    <a:pt x="1478" y="4777"/>
                  </a:lnTo>
                  <a:cubicBezTo>
                    <a:pt x="1465" y="4748"/>
                    <a:pt x="1449" y="4711"/>
                    <a:pt x="1446" y="470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9" name="Freeform 2">
              <a:extLst>
                <a:ext uri="{FF2B5EF4-FFF2-40B4-BE49-F238E27FC236}">
                  <a16:creationId xmlns:a16="http://schemas.microsoft.com/office/drawing/2014/main" id="{FA116E86-E9A7-6A44-94FF-11EBF5BBE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153" y="5334323"/>
              <a:ext cx="904415" cy="3269144"/>
            </a:xfrm>
            <a:custGeom>
              <a:avLst/>
              <a:gdLst>
                <a:gd name="T0" fmla="*/ 602 w 1383"/>
                <a:gd name="T1" fmla="*/ 711 h 5006"/>
                <a:gd name="T2" fmla="*/ 307 w 1383"/>
                <a:gd name="T3" fmla="*/ 1472 h 5006"/>
                <a:gd name="T4" fmla="*/ 319 w 1383"/>
                <a:gd name="T5" fmla="*/ 1552 h 5006"/>
                <a:gd name="T6" fmla="*/ 280 w 1383"/>
                <a:gd name="T7" fmla="*/ 1644 h 5006"/>
                <a:gd name="T8" fmla="*/ 285 w 1383"/>
                <a:gd name="T9" fmla="*/ 1582 h 5006"/>
                <a:gd name="T10" fmla="*/ 291 w 1383"/>
                <a:gd name="T11" fmla="*/ 1492 h 5006"/>
                <a:gd name="T12" fmla="*/ 1086 w 1383"/>
                <a:gd name="T13" fmla="*/ 1690 h 5006"/>
                <a:gd name="T14" fmla="*/ 1059 w 1383"/>
                <a:gd name="T15" fmla="*/ 1664 h 5006"/>
                <a:gd name="T16" fmla="*/ 1049 w 1383"/>
                <a:gd name="T17" fmla="*/ 1596 h 5006"/>
                <a:gd name="T18" fmla="*/ 1080 w 1383"/>
                <a:gd name="T19" fmla="*/ 1498 h 5006"/>
                <a:gd name="T20" fmla="*/ 1095 w 1383"/>
                <a:gd name="T21" fmla="*/ 1429 h 5006"/>
                <a:gd name="T22" fmla="*/ 1106 w 1383"/>
                <a:gd name="T23" fmla="*/ 1479 h 5006"/>
                <a:gd name="T24" fmla="*/ 1118 w 1383"/>
                <a:gd name="T25" fmla="*/ 1566 h 5006"/>
                <a:gd name="T26" fmla="*/ 896 w 1383"/>
                <a:gd name="T27" fmla="*/ 600 h 5006"/>
                <a:gd name="T28" fmla="*/ 894 w 1383"/>
                <a:gd name="T29" fmla="*/ 606 h 5006"/>
                <a:gd name="T30" fmla="*/ 1373 w 1383"/>
                <a:gd name="T31" fmla="*/ 1665 h 5006"/>
                <a:gd name="T32" fmla="*/ 1255 w 1383"/>
                <a:gd name="T33" fmla="*/ 900 h 5006"/>
                <a:gd name="T34" fmla="*/ 1058 w 1383"/>
                <a:gd name="T35" fmla="*/ 754 h 5006"/>
                <a:gd name="T36" fmla="*/ 1029 w 1383"/>
                <a:gd name="T37" fmla="*/ 549 h 5006"/>
                <a:gd name="T38" fmla="*/ 1052 w 1383"/>
                <a:gd name="T39" fmla="*/ 241 h 5006"/>
                <a:gd name="T40" fmla="*/ 802 w 1383"/>
                <a:gd name="T41" fmla="*/ 6 h 5006"/>
                <a:gd name="T42" fmla="*/ 542 w 1383"/>
                <a:gd name="T43" fmla="*/ 186 h 5006"/>
                <a:gd name="T44" fmla="*/ 567 w 1383"/>
                <a:gd name="T45" fmla="*/ 532 h 5006"/>
                <a:gd name="T46" fmla="*/ 577 w 1383"/>
                <a:gd name="T47" fmla="*/ 725 h 5006"/>
                <a:gd name="T48" fmla="*/ 216 w 1383"/>
                <a:gd name="T49" fmla="*/ 844 h 5006"/>
                <a:gd name="T50" fmla="*/ 4 w 1383"/>
                <a:gd name="T51" fmla="*/ 1609 h 5006"/>
                <a:gd name="T52" fmla="*/ 36 w 1383"/>
                <a:gd name="T53" fmla="*/ 1720 h 5006"/>
                <a:gd name="T54" fmla="*/ 238 w 1383"/>
                <a:gd name="T55" fmla="*/ 2115 h 5006"/>
                <a:gd name="T56" fmla="*/ 260 w 1383"/>
                <a:gd name="T57" fmla="*/ 2205 h 5006"/>
                <a:gd name="T58" fmla="*/ 411 w 1383"/>
                <a:gd name="T59" fmla="*/ 3352 h 5006"/>
                <a:gd name="T60" fmla="*/ 405 w 1383"/>
                <a:gd name="T61" fmla="*/ 3679 h 5006"/>
                <a:gd name="T62" fmla="*/ 501 w 1383"/>
                <a:gd name="T63" fmla="*/ 4363 h 5006"/>
                <a:gd name="T64" fmla="*/ 513 w 1383"/>
                <a:gd name="T65" fmla="*/ 4388 h 5006"/>
                <a:gd name="T66" fmla="*/ 517 w 1383"/>
                <a:gd name="T67" fmla="*/ 4574 h 5006"/>
                <a:gd name="T68" fmla="*/ 463 w 1383"/>
                <a:gd name="T69" fmla="*/ 4930 h 5006"/>
                <a:gd name="T70" fmla="*/ 671 w 1383"/>
                <a:gd name="T71" fmla="*/ 4807 h 5006"/>
                <a:gd name="T72" fmla="*/ 677 w 1383"/>
                <a:gd name="T73" fmla="*/ 4696 h 5006"/>
                <a:gd name="T74" fmla="*/ 651 w 1383"/>
                <a:gd name="T75" fmla="*/ 4412 h 5006"/>
                <a:gd name="T76" fmla="*/ 648 w 1383"/>
                <a:gd name="T77" fmla="*/ 4357 h 5006"/>
                <a:gd name="T78" fmla="*/ 698 w 1383"/>
                <a:gd name="T79" fmla="*/ 3744 h 5006"/>
                <a:gd name="T80" fmla="*/ 713 w 1383"/>
                <a:gd name="T81" fmla="*/ 3286 h 5006"/>
                <a:gd name="T82" fmla="*/ 706 w 1383"/>
                <a:gd name="T83" fmla="*/ 2894 h 5006"/>
                <a:gd name="T84" fmla="*/ 709 w 1383"/>
                <a:gd name="T85" fmla="*/ 2807 h 5006"/>
                <a:gd name="T86" fmla="*/ 726 w 1383"/>
                <a:gd name="T87" fmla="*/ 2574 h 5006"/>
                <a:gd name="T88" fmla="*/ 730 w 1383"/>
                <a:gd name="T89" fmla="*/ 3066 h 5006"/>
                <a:gd name="T90" fmla="*/ 740 w 1383"/>
                <a:gd name="T91" fmla="*/ 3823 h 5006"/>
                <a:gd name="T92" fmla="*/ 747 w 1383"/>
                <a:gd name="T93" fmla="*/ 4356 h 5006"/>
                <a:gd name="T94" fmla="*/ 719 w 1383"/>
                <a:gd name="T95" fmla="*/ 4504 h 5006"/>
                <a:gd name="T96" fmla="*/ 685 w 1383"/>
                <a:gd name="T97" fmla="*/ 4821 h 5006"/>
                <a:gd name="T98" fmla="*/ 911 w 1383"/>
                <a:gd name="T99" fmla="*/ 4890 h 5006"/>
                <a:gd name="T100" fmla="*/ 888 w 1383"/>
                <a:gd name="T101" fmla="*/ 4539 h 5006"/>
                <a:gd name="T102" fmla="*/ 914 w 1383"/>
                <a:gd name="T103" fmla="*/ 4365 h 5006"/>
                <a:gd name="T104" fmla="*/ 1019 w 1383"/>
                <a:gd name="T105" fmla="*/ 3737 h 5006"/>
                <a:gd name="T106" fmla="*/ 1005 w 1383"/>
                <a:gd name="T107" fmla="*/ 3590 h 5006"/>
                <a:gd name="T108" fmla="*/ 1195 w 1383"/>
                <a:gd name="T109" fmla="*/ 2529 h 5006"/>
                <a:gd name="T110" fmla="*/ 1156 w 1383"/>
                <a:gd name="T111" fmla="*/ 2097 h 5006"/>
                <a:gd name="T112" fmla="*/ 1210 w 1383"/>
                <a:gd name="T113" fmla="*/ 1916 h 5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3" h="5006">
                  <a:moveTo>
                    <a:pt x="763" y="4355"/>
                  </a:moveTo>
                  <a:lnTo>
                    <a:pt x="763" y="4355"/>
                  </a:lnTo>
                  <a:cubicBezTo>
                    <a:pt x="759" y="4355"/>
                    <a:pt x="755" y="4355"/>
                    <a:pt x="750" y="4356"/>
                  </a:cubicBezTo>
                  <a:lnTo>
                    <a:pt x="750" y="4356"/>
                  </a:lnTo>
                  <a:cubicBezTo>
                    <a:pt x="755" y="4355"/>
                    <a:pt x="759" y="4355"/>
                    <a:pt x="763" y="4355"/>
                  </a:cubicBezTo>
                  <a:close/>
                  <a:moveTo>
                    <a:pt x="602" y="716"/>
                  </a:moveTo>
                  <a:lnTo>
                    <a:pt x="602" y="716"/>
                  </a:lnTo>
                  <a:cubicBezTo>
                    <a:pt x="602" y="715"/>
                    <a:pt x="602" y="713"/>
                    <a:pt x="602" y="711"/>
                  </a:cubicBezTo>
                  <a:lnTo>
                    <a:pt x="602" y="711"/>
                  </a:lnTo>
                  <a:lnTo>
                    <a:pt x="602" y="711"/>
                  </a:lnTo>
                  <a:lnTo>
                    <a:pt x="602" y="711"/>
                  </a:lnTo>
                  <a:cubicBezTo>
                    <a:pt x="602" y="713"/>
                    <a:pt x="602" y="714"/>
                    <a:pt x="602" y="716"/>
                  </a:cubicBezTo>
                  <a:close/>
                  <a:moveTo>
                    <a:pt x="307" y="1471"/>
                  </a:moveTo>
                  <a:lnTo>
                    <a:pt x="307" y="1471"/>
                  </a:lnTo>
                  <a:cubicBezTo>
                    <a:pt x="307" y="1471"/>
                    <a:pt x="307" y="1471"/>
                    <a:pt x="307" y="1472"/>
                  </a:cubicBezTo>
                  <a:lnTo>
                    <a:pt x="307" y="1472"/>
                  </a:lnTo>
                  <a:cubicBezTo>
                    <a:pt x="307" y="1473"/>
                    <a:pt x="308" y="1473"/>
                    <a:pt x="308" y="1474"/>
                  </a:cubicBezTo>
                  <a:lnTo>
                    <a:pt x="308" y="1474"/>
                  </a:lnTo>
                  <a:cubicBezTo>
                    <a:pt x="309" y="1480"/>
                    <a:pt x="312" y="1488"/>
                    <a:pt x="317" y="1500"/>
                  </a:cubicBezTo>
                  <a:lnTo>
                    <a:pt x="317" y="1500"/>
                  </a:lnTo>
                  <a:cubicBezTo>
                    <a:pt x="317" y="1500"/>
                    <a:pt x="317" y="1500"/>
                    <a:pt x="317" y="1501"/>
                  </a:cubicBezTo>
                  <a:lnTo>
                    <a:pt x="317" y="1501"/>
                  </a:lnTo>
                  <a:cubicBezTo>
                    <a:pt x="322" y="1517"/>
                    <a:pt x="320" y="1535"/>
                    <a:pt x="319" y="1552"/>
                  </a:cubicBezTo>
                  <a:lnTo>
                    <a:pt x="319" y="1552"/>
                  </a:lnTo>
                  <a:cubicBezTo>
                    <a:pt x="317" y="1582"/>
                    <a:pt x="318" y="1613"/>
                    <a:pt x="319" y="1644"/>
                  </a:cubicBezTo>
                  <a:lnTo>
                    <a:pt x="319" y="1644"/>
                  </a:lnTo>
                  <a:cubicBezTo>
                    <a:pt x="320" y="1648"/>
                    <a:pt x="320" y="1652"/>
                    <a:pt x="321" y="1657"/>
                  </a:cubicBezTo>
                  <a:lnTo>
                    <a:pt x="321" y="1657"/>
                  </a:lnTo>
                  <a:cubicBezTo>
                    <a:pt x="323" y="1665"/>
                    <a:pt x="328" y="1673"/>
                    <a:pt x="327" y="1682"/>
                  </a:cubicBezTo>
                  <a:lnTo>
                    <a:pt x="327" y="1682"/>
                  </a:lnTo>
                  <a:cubicBezTo>
                    <a:pt x="309" y="1672"/>
                    <a:pt x="296" y="1657"/>
                    <a:pt x="280" y="1644"/>
                  </a:cubicBezTo>
                  <a:lnTo>
                    <a:pt x="280" y="1644"/>
                  </a:lnTo>
                  <a:cubicBezTo>
                    <a:pt x="277" y="1642"/>
                    <a:pt x="272" y="1641"/>
                    <a:pt x="272" y="1637"/>
                  </a:cubicBezTo>
                  <a:lnTo>
                    <a:pt x="272" y="1637"/>
                  </a:lnTo>
                  <a:cubicBezTo>
                    <a:pt x="272" y="1632"/>
                    <a:pt x="274" y="1630"/>
                    <a:pt x="278" y="1627"/>
                  </a:cubicBezTo>
                  <a:lnTo>
                    <a:pt x="278" y="1627"/>
                  </a:lnTo>
                  <a:cubicBezTo>
                    <a:pt x="284" y="1622"/>
                    <a:pt x="288" y="1614"/>
                    <a:pt x="289" y="1606"/>
                  </a:cubicBezTo>
                  <a:lnTo>
                    <a:pt x="289" y="1606"/>
                  </a:lnTo>
                  <a:cubicBezTo>
                    <a:pt x="290" y="1598"/>
                    <a:pt x="288" y="1590"/>
                    <a:pt x="285" y="1582"/>
                  </a:cubicBezTo>
                  <a:lnTo>
                    <a:pt x="285" y="1582"/>
                  </a:lnTo>
                  <a:cubicBezTo>
                    <a:pt x="283" y="1578"/>
                    <a:pt x="282" y="1574"/>
                    <a:pt x="280" y="1570"/>
                  </a:cubicBezTo>
                  <a:lnTo>
                    <a:pt x="280" y="1570"/>
                  </a:lnTo>
                  <a:cubicBezTo>
                    <a:pt x="278" y="1559"/>
                    <a:pt x="283" y="1548"/>
                    <a:pt x="282" y="1537"/>
                  </a:cubicBezTo>
                  <a:lnTo>
                    <a:pt x="282" y="1537"/>
                  </a:lnTo>
                  <a:cubicBezTo>
                    <a:pt x="280" y="1532"/>
                    <a:pt x="279" y="1528"/>
                    <a:pt x="278" y="1523"/>
                  </a:cubicBezTo>
                  <a:lnTo>
                    <a:pt x="278" y="1523"/>
                  </a:lnTo>
                  <a:cubicBezTo>
                    <a:pt x="277" y="1511"/>
                    <a:pt x="285" y="1501"/>
                    <a:pt x="291" y="1492"/>
                  </a:cubicBezTo>
                  <a:lnTo>
                    <a:pt x="291" y="1492"/>
                  </a:lnTo>
                  <a:cubicBezTo>
                    <a:pt x="299" y="1479"/>
                    <a:pt x="299" y="1453"/>
                    <a:pt x="302" y="1443"/>
                  </a:cubicBezTo>
                  <a:lnTo>
                    <a:pt x="302" y="1443"/>
                  </a:lnTo>
                  <a:cubicBezTo>
                    <a:pt x="303" y="1451"/>
                    <a:pt x="305" y="1461"/>
                    <a:pt x="307" y="1471"/>
                  </a:cubicBezTo>
                  <a:close/>
                  <a:moveTo>
                    <a:pt x="1128" y="1617"/>
                  </a:moveTo>
                  <a:lnTo>
                    <a:pt x="1128" y="1617"/>
                  </a:lnTo>
                  <a:cubicBezTo>
                    <a:pt x="1116" y="1633"/>
                    <a:pt x="1099" y="1646"/>
                    <a:pt x="1095" y="1665"/>
                  </a:cubicBezTo>
                  <a:lnTo>
                    <a:pt x="1095" y="1665"/>
                  </a:lnTo>
                  <a:cubicBezTo>
                    <a:pt x="1092" y="1674"/>
                    <a:pt x="1093" y="1683"/>
                    <a:pt x="1086" y="1690"/>
                  </a:cubicBezTo>
                  <a:lnTo>
                    <a:pt x="1086" y="1690"/>
                  </a:lnTo>
                  <a:cubicBezTo>
                    <a:pt x="1083" y="1692"/>
                    <a:pt x="1079" y="1693"/>
                    <a:pt x="1076" y="1694"/>
                  </a:cubicBezTo>
                  <a:lnTo>
                    <a:pt x="1076" y="1694"/>
                  </a:lnTo>
                  <a:cubicBezTo>
                    <a:pt x="1063" y="1699"/>
                    <a:pt x="1053" y="1708"/>
                    <a:pt x="1047" y="1720"/>
                  </a:cubicBezTo>
                  <a:lnTo>
                    <a:pt x="1047" y="1720"/>
                  </a:lnTo>
                  <a:cubicBezTo>
                    <a:pt x="1050" y="1708"/>
                    <a:pt x="1053" y="1696"/>
                    <a:pt x="1056" y="1684"/>
                  </a:cubicBezTo>
                  <a:lnTo>
                    <a:pt x="1056" y="1684"/>
                  </a:lnTo>
                  <a:cubicBezTo>
                    <a:pt x="1058" y="1677"/>
                    <a:pt x="1059" y="1671"/>
                    <a:pt x="1059" y="1664"/>
                  </a:cubicBezTo>
                  <a:lnTo>
                    <a:pt x="1059" y="1664"/>
                  </a:lnTo>
                  <a:cubicBezTo>
                    <a:pt x="1060" y="1645"/>
                    <a:pt x="1052" y="1628"/>
                    <a:pt x="1048" y="1610"/>
                  </a:cubicBezTo>
                  <a:lnTo>
                    <a:pt x="1048" y="1610"/>
                  </a:lnTo>
                  <a:cubicBezTo>
                    <a:pt x="1048" y="1609"/>
                    <a:pt x="1048" y="1606"/>
                    <a:pt x="1048" y="1604"/>
                  </a:cubicBezTo>
                  <a:lnTo>
                    <a:pt x="1048" y="1604"/>
                  </a:lnTo>
                  <a:cubicBezTo>
                    <a:pt x="1049" y="1603"/>
                    <a:pt x="1050" y="1602"/>
                    <a:pt x="1050" y="1600"/>
                  </a:cubicBezTo>
                  <a:lnTo>
                    <a:pt x="1050" y="1600"/>
                  </a:lnTo>
                  <a:cubicBezTo>
                    <a:pt x="1051" y="1599"/>
                    <a:pt x="1050" y="1598"/>
                    <a:pt x="1049" y="1596"/>
                  </a:cubicBezTo>
                  <a:lnTo>
                    <a:pt x="1049" y="1596"/>
                  </a:lnTo>
                  <a:cubicBezTo>
                    <a:pt x="1047" y="1587"/>
                    <a:pt x="1052" y="1577"/>
                    <a:pt x="1059" y="1570"/>
                  </a:cubicBezTo>
                  <a:lnTo>
                    <a:pt x="1059" y="1570"/>
                  </a:lnTo>
                  <a:cubicBezTo>
                    <a:pt x="1066" y="1562"/>
                    <a:pt x="1074" y="1556"/>
                    <a:pt x="1075" y="1546"/>
                  </a:cubicBezTo>
                  <a:lnTo>
                    <a:pt x="1075" y="1546"/>
                  </a:lnTo>
                  <a:cubicBezTo>
                    <a:pt x="1076" y="1540"/>
                    <a:pt x="1073" y="1534"/>
                    <a:pt x="1073" y="1529"/>
                  </a:cubicBezTo>
                  <a:lnTo>
                    <a:pt x="1073" y="1529"/>
                  </a:lnTo>
                  <a:cubicBezTo>
                    <a:pt x="1074" y="1518"/>
                    <a:pt x="1082" y="1508"/>
                    <a:pt x="1080" y="1498"/>
                  </a:cubicBezTo>
                  <a:lnTo>
                    <a:pt x="1080" y="1498"/>
                  </a:lnTo>
                  <a:cubicBezTo>
                    <a:pt x="1080" y="1493"/>
                    <a:pt x="1078" y="1489"/>
                    <a:pt x="1078" y="1483"/>
                  </a:cubicBezTo>
                  <a:lnTo>
                    <a:pt x="1078" y="1483"/>
                  </a:lnTo>
                  <a:cubicBezTo>
                    <a:pt x="1076" y="1478"/>
                    <a:pt x="1079" y="1471"/>
                    <a:pt x="1080" y="1466"/>
                  </a:cubicBezTo>
                  <a:lnTo>
                    <a:pt x="1080" y="1466"/>
                  </a:lnTo>
                  <a:cubicBezTo>
                    <a:pt x="1084" y="1455"/>
                    <a:pt x="1088" y="1444"/>
                    <a:pt x="1092" y="1433"/>
                  </a:cubicBezTo>
                  <a:lnTo>
                    <a:pt x="1092" y="1433"/>
                  </a:lnTo>
                  <a:cubicBezTo>
                    <a:pt x="1092" y="1431"/>
                    <a:pt x="1093" y="1429"/>
                    <a:pt x="1095" y="1429"/>
                  </a:cubicBezTo>
                  <a:lnTo>
                    <a:pt x="1095" y="1429"/>
                  </a:lnTo>
                  <a:cubicBezTo>
                    <a:pt x="1095" y="1429"/>
                    <a:pt x="1095" y="1429"/>
                    <a:pt x="1096" y="1429"/>
                  </a:cubicBezTo>
                  <a:lnTo>
                    <a:pt x="1096" y="1429"/>
                  </a:lnTo>
                  <a:cubicBezTo>
                    <a:pt x="1095" y="1437"/>
                    <a:pt x="1095" y="1445"/>
                    <a:pt x="1095" y="1453"/>
                  </a:cubicBezTo>
                  <a:lnTo>
                    <a:pt x="1095" y="1453"/>
                  </a:lnTo>
                  <a:cubicBezTo>
                    <a:pt x="1095" y="1459"/>
                    <a:pt x="1095" y="1465"/>
                    <a:pt x="1098" y="1469"/>
                  </a:cubicBezTo>
                  <a:lnTo>
                    <a:pt x="1098" y="1469"/>
                  </a:lnTo>
                  <a:cubicBezTo>
                    <a:pt x="1099" y="1473"/>
                    <a:pt x="1103" y="1476"/>
                    <a:pt x="1106" y="1479"/>
                  </a:cubicBezTo>
                  <a:lnTo>
                    <a:pt x="1106" y="1479"/>
                  </a:lnTo>
                  <a:cubicBezTo>
                    <a:pt x="1113" y="1488"/>
                    <a:pt x="1119" y="1498"/>
                    <a:pt x="1124" y="1508"/>
                  </a:cubicBezTo>
                  <a:lnTo>
                    <a:pt x="1124" y="1508"/>
                  </a:lnTo>
                  <a:cubicBezTo>
                    <a:pt x="1126" y="1511"/>
                    <a:pt x="1127" y="1514"/>
                    <a:pt x="1127" y="1519"/>
                  </a:cubicBezTo>
                  <a:lnTo>
                    <a:pt x="1127" y="1519"/>
                  </a:lnTo>
                  <a:cubicBezTo>
                    <a:pt x="1127" y="1522"/>
                    <a:pt x="1125" y="1526"/>
                    <a:pt x="1124" y="1529"/>
                  </a:cubicBezTo>
                  <a:lnTo>
                    <a:pt x="1124" y="1529"/>
                  </a:lnTo>
                  <a:cubicBezTo>
                    <a:pt x="1120" y="1541"/>
                    <a:pt x="1119" y="1554"/>
                    <a:pt x="1118" y="1566"/>
                  </a:cubicBezTo>
                  <a:lnTo>
                    <a:pt x="1118" y="1566"/>
                  </a:lnTo>
                  <a:cubicBezTo>
                    <a:pt x="1118" y="1579"/>
                    <a:pt x="1117" y="1592"/>
                    <a:pt x="1125" y="1602"/>
                  </a:cubicBezTo>
                  <a:lnTo>
                    <a:pt x="1125" y="1602"/>
                  </a:lnTo>
                  <a:cubicBezTo>
                    <a:pt x="1128" y="1605"/>
                    <a:pt x="1131" y="1609"/>
                    <a:pt x="1130" y="1612"/>
                  </a:cubicBezTo>
                  <a:lnTo>
                    <a:pt x="1130" y="1612"/>
                  </a:lnTo>
                  <a:cubicBezTo>
                    <a:pt x="1130" y="1614"/>
                    <a:pt x="1129" y="1615"/>
                    <a:pt x="1128" y="1617"/>
                  </a:cubicBezTo>
                  <a:close/>
                  <a:moveTo>
                    <a:pt x="896" y="600"/>
                  </a:moveTo>
                  <a:lnTo>
                    <a:pt x="896" y="600"/>
                  </a:lnTo>
                  <a:lnTo>
                    <a:pt x="896" y="599"/>
                  </a:lnTo>
                  <a:lnTo>
                    <a:pt x="896" y="599"/>
                  </a:lnTo>
                  <a:lnTo>
                    <a:pt x="896" y="600"/>
                  </a:lnTo>
                  <a:close/>
                  <a:moveTo>
                    <a:pt x="894" y="606"/>
                  </a:moveTo>
                  <a:lnTo>
                    <a:pt x="894" y="606"/>
                  </a:lnTo>
                  <a:cubicBezTo>
                    <a:pt x="894" y="605"/>
                    <a:pt x="895" y="605"/>
                    <a:pt x="895" y="604"/>
                  </a:cubicBezTo>
                  <a:lnTo>
                    <a:pt x="895" y="604"/>
                  </a:lnTo>
                  <a:cubicBezTo>
                    <a:pt x="895" y="605"/>
                    <a:pt x="894" y="605"/>
                    <a:pt x="894" y="606"/>
                  </a:cubicBezTo>
                  <a:close/>
                  <a:moveTo>
                    <a:pt x="894" y="614"/>
                  </a:moveTo>
                  <a:lnTo>
                    <a:pt x="894" y="614"/>
                  </a:lnTo>
                  <a:cubicBezTo>
                    <a:pt x="894" y="612"/>
                    <a:pt x="894" y="611"/>
                    <a:pt x="894" y="610"/>
                  </a:cubicBezTo>
                  <a:lnTo>
                    <a:pt x="894" y="610"/>
                  </a:lnTo>
                  <a:cubicBezTo>
                    <a:pt x="894" y="611"/>
                    <a:pt x="894" y="612"/>
                    <a:pt x="894" y="614"/>
                  </a:cubicBezTo>
                  <a:close/>
                  <a:moveTo>
                    <a:pt x="1373" y="1681"/>
                  </a:moveTo>
                  <a:lnTo>
                    <a:pt x="1373" y="1681"/>
                  </a:lnTo>
                  <a:cubicBezTo>
                    <a:pt x="1376" y="1678"/>
                    <a:pt x="1378" y="1676"/>
                    <a:pt x="1373" y="1665"/>
                  </a:cubicBezTo>
                  <a:lnTo>
                    <a:pt x="1373" y="1665"/>
                  </a:lnTo>
                  <a:cubicBezTo>
                    <a:pt x="1369" y="1654"/>
                    <a:pt x="1361" y="1649"/>
                    <a:pt x="1364" y="1640"/>
                  </a:cubicBezTo>
                  <a:lnTo>
                    <a:pt x="1364" y="1640"/>
                  </a:lnTo>
                  <a:cubicBezTo>
                    <a:pt x="1368" y="1630"/>
                    <a:pt x="1369" y="1602"/>
                    <a:pt x="1359" y="1559"/>
                  </a:cubicBezTo>
                  <a:lnTo>
                    <a:pt x="1359" y="1559"/>
                  </a:lnTo>
                  <a:cubicBezTo>
                    <a:pt x="1349" y="1515"/>
                    <a:pt x="1301" y="1203"/>
                    <a:pt x="1291" y="1077"/>
                  </a:cubicBezTo>
                  <a:lnTo>
                    <a:pt x="1291" y="1077"/>
                  </a:lnTo>
                  <a:cubicBezTo>
                    <a:pt x="1281" y="951"/>
                    <a:pt x="1259" y="905"/>
                    <a:pt x="1255" y="900"/>
                  </a:cubicBezTo>
                  <a:lnTo>
                    <a:pt x="1255" y="900"/>
                  </a:lnTo>
                  <a:cubicBezTo>
                    <a:pt x="1252" y="895"/>
                    <a:pt x="1242" y="895"/>
                    <a:pt x="1239" y="891"/>
                  </a:cubicBezTo>
                  <a:lnTo>
                    <a:pt x="1239" y="891"/>
                  </a:lnTo>
                  <a:cubicBezTo>
                    <a:pt x="1235" y="888"/>
                    <a:pt x="1210" y="872"/>
                    <a:pt x="1174" y="861"/>
                  </a:cubicBezTo>
                  <a:lnTo>
                    <a:pt x="1174" y="861"/>
                  </a:lnTo>
                  <a:cubicBezTo>
                    <a:pt x="1159" y="857"/>
                    <a:pt x="1114" y="836"/>
                    <a:pt x="1065" y="812"/>
                  </a:cubicBezTo>
                  <a:lnTo>
                    <a:pt x="1065" y="812"/>
                  </a:lnTo>
                  <a:cubicBezTo>
                    <a:pt x="1065" y="792"/>
                    <a:pt x="1062" y="774"/>
                    <a:pt x="1058" y="754"/>
                  </a:cubicBezTo>
                  <a:lnTo>
                    <a:pt x="1058" y="754"/>
                  </a:lnTo>
                  <a:cubicBezTo>
                    <a:pt x="1053" y="728"/>
                    <a:pt x="1040" y="704"/>
                    <a:pt x="1022" y="684"/>
                  </a:cubicBezTo>
                  <a:lnTo>
                    <a:pt x="1022" y="684"/>
                  </a:lnTo>
                  <a:cubicBezTo>
                    <a:pt x="996" y="654"/>
                    <a:pt x="955" y="636"/>
                    <a:pt x="918" y="621"/>
                  </a:cubicBezTo>
                  <a:lnTo>
                    <a:pt x="918" y="621"/>
                  </a:lnTo>
                  <a:cubicBezTo>
                    <a:pt x="913" y="619"/>
                    <a:pt x="909" y="612"/>
                    <a:pt x="906" y="610"/>
                  </a:cubicBezTo>
                  <a:lnTo>
                    <a:pt x="906" y="610"/>
                  </a:lnTo>
                  <a:cubicBezTo>
                    <a:pt x="942" y="584"/>
                    <a:pt x="995" y="580"/>
                    <a:pt x="1029" y="549"/>
                  </a:cubicBezTo>
                  <a:lnTo>
                    <a:pt x="1029" y="549"/>
                  </a:lnTo>
                  <a:cubicBezTo>
                    <a:pt x="1046" y="534"/>
                    <a:pt x="1056" y="512"/>
                    <a:pt x="1059" y="489"/>
                  </a:cubicBezTo>
                  <a:lnTo>
                    <a:pt x="1059" y="489"/>
                  </a:lnTo>
                  <a:cubicBezTo>
                    <a:pt x="1060" y="473"/>
                    <a:pt x="1058" y="456"/>
                    <a:pt x="1055" y="439"/>
                  </a:cubicBezTo>
                  <a:lnTo>
                    <a:pt x="1055" y="439"/>
                  </a:lnTo>
                  <a:cubicBezTo>
                    <a:pt x="1050" y="403"/>
                    <a:pt x="1049" y="366"/>
                    <a:pt x="1051" y="330"/>
                  </a:cubicBezTo>
                  <a:lnTo>
                    <a:pt x="1051" y="330"/>
                  </a:lnTo>
                  <a:cubicBezTo>
                    <a:pt x="1053" y="301"/>
                    <a:pt x="1056" y="271"/>
                    <a:pt x="1052" y="241"/>
                  </a:cubicBezTo>
                  <a:lnTo>
                    <a:pt x="1052" y="241"/>
                  </a:lnTo>
                  <a:cubicBezTo>
                    <a:pt x="1048" y="222"/>
                    <a:pt x="1042" y="203"/>
                    <a:pt x="1034" y="186"/>
                  </a:cubicBezTo>
                  <a:lnTo>
                    <a:pt x="1034" y="186"/>
                  </a:lnTo>
                  <a:cubicBezTo>
                    <a:pt x="1019" y="155"/>
                    <a:pt x="999" y="127"/>
                    <a:pt x="975" y="103"/>
                  </a:cubicBezTo>
                  <a:lnTo>
                    <a:pt x="975" y="103"/>
                  </a:lnTo>
                  <a:cubicBezTo>
                    <a:pt x="951" y="80"/>
                    <a:pt x="924" y="61"/>
                    <a:pt x="896" y="45"/>
                  </a:cubicBezTo>
                  <a:lnTo>
                    <a:pt x="896" y="45"/>
                  </a:lnTo>
                  <a:cubicBezTo>
                    <a:pt x="866" y="27"/>
                    <a:pt x="835" y="11"/>
                    <a:pt x="802" y="6"/>
                  </a:cubicBezTo>
                  <a:lnTo>
                    <a:pt x="802" y="6"/>
                  </a:lnTo>
                  <a:cubicBezTo>
                    <a:pt x="768" y="0"/>
                    <a:pt x="732" y="7"/>
                    <a:pt x="706" y="29"/>
                  </a:cubicBezTo>
                  <a:lnTo>
                    <a:pt x="706" y="29"/>
                  </a:lnTo>
                  <a:cubicBezTo>
                    <a:pt x="699" y="35"/>
                    <a:pt x="693" y="42"/>
                    <a:pt x="685" y="48"/>
                  </a:cubicBezTo>
                  <a:lnTo>
                    <a:pt x="685" y="48"/>
                  </a:lnTo>
                  <a:cubicBezTo>
                    <a:pt x="670" y="57"/>
                    <a:pt x="652" y="57"/>
                    <a:pt x="635" y="62"/>
                  </a:cubicBezTo>
                  <a:lnTo>
                    <a:pt x="635" y="62"/>
                  </a:lnTo>
                  <a:cubicBezTo>
                    <a:pt x="583" y="77"/>
                    <a:pt x="552" y="133"/>
                    <a:pt x="542" y="186"/>
                  </a:cubicBezTo>
                  <a:lnTo>
                    <a:pt x="542" y="186"/>
                  </a:lnTo>
                  <a:cubicBezTo>
                    <a:pt x="532" y="241"/>
                    <a:pt x="538" y="296"/>
                    <a:pt x="528" y="350"/>
                  </a:cubicBezTo>
                  <a:lnTo>
                    <a:pt x="528" y="350"/>
                  </a:lnTo>
                  <a:cubicBezTo>
                    <a:pt x="523" y="372"/>
                    <a:pt x="517" y="394"/>
                    <a:pt x="517" y="418"/>
                  </a:cubicBezTo>
                  <a:lnTo>
                    <a:pt x="517" y="418"/>
                  </a:lnTo>
                  <a:cubicBezTo>
                    <a:pt x="516" y="442"/>
                    <a:pt x="524" y="466"/>
                    <a:pt x="535" y="488"/>
                  </a:cubicBezTo>
                  <a:lnTo>
                    <a:pt x="535" y="488"/>
                  </a:lnTo>
                  <a:cubicBezTo>
                    <a:pt x="543" y="504"/>
                    <a:pt x="554" y="519"/>
                    <a:pt x="567" y="532"/>
                  </a:cubicBezTo>
                  <a:lnTo>
                    <a:pt x="567" y="532"/>
                  </a:lnTo>
                  <a:cubicBezTo>
                    <a:pt x="572" y="565"/>
                    <a:pt x="574" y="582"/>
                    <a:pt x="602" y="608"/>
                  </a:cubicBezTo>
                  <a:lnTo>
                    <a:pt x="602" y="608"/>
                  </a:lnTo>
                  <a:cubicBezTo>
                    <a:pt x="602" y="608"/>
                    <a:pt x="608" y="611"/>
                    <a:pt x="608" y="625"/>
                  </a:cubicBezTo>
                  <a:lnTo>
                    <a:pt x="608" y="625"/>
                  </a:lnTo>
                  <a:cubicBezTo>
                    <a:pt x="608" y="634"/>
                    <a:pt x="605" y="665"/>
                    <a:pt x="603" y="693"/>
                  </a:cubicBezTo>
                  <a:lnTo>
                    <a:pt x="603" y="693"/>
                  </a:lnTo>
                  <a:cubicBezTo>
                    <a:pt x="600" y="695"/>
                    <a:pt x="590" y="702"/>
                    <a:pt x="577" y="725"/>
                  </a:cubicBezTo>
                  <a:lnTo>
                    <a:pt x="577" y="725"/>
                  </a:lnTo>
                  <a:cubicBezTo>
                    <a:pt x="561" y="754"/>
                    <a:pt x="553" y="757"/>
                    <a:pt x="537" y="762"/>
                  </a:cubicBezTo>
                  <a:lnTo>
                    <a:pt x="537" y="762"/>
                  </a:lnTo>
                  <a:cubicBezTo>
                    <a:pt x="521" y="768"/>
                    <a:pt x="505" y="774"/>
                    <a:pt x="500" y="781"/>
                  </a:cubicBezTo>
                  <a:lnTo>
                    <a:pt x="500" y="781"/>
                  </a:lnTo>
                  <a:cubicBezTo>
                    <a:pt x="494" y="789"/>
                    <a:pt x="255" y="826"/>
                    <a:pt x="234" y="836"/>
                  </a:cubicBezTo>
                  <a:lnTo>
                    <a:pt x="234" y="836"/>
                  </a:lnTo>
                  <a:cubicBezTo>
                    <a:pt x="234" y="836"/>
                    <a:pt x="225" y="831"/>
                    <a:pt x="216" y="844"/>
                  </a:cubicBezTo>
                  <a:lnTo>
                    <a:pt x="216" y="844"/>
                  </a:lnTo>
                  <a:cubicBezTo>
                    <a:pt x="207" y="857"/>
                    <a:pt x="158" y="991"/>
                    <a:pt x="140" y="1086"/>
                  </a:cubicBezTo>
                  <a:lnTo>
                    <a:pt x="140" y="1086"/>
                  </a:lnTo>
                  <a:cubicBezTo>
                    <a:pt x="123" y="1181"/>
                    <a:pt x="30" y="1494"/>
                    <a:pt x="23" y="1538"/>
                  </a:cubicBezTo>
                  <a:lnTo>
                    <a:pt x="23" y="1538"/>
                  </a:lnTo>
                  <a:cubicBezTo>
                    <a:pt x="18" y="1563"/>
                    <a:pt x="6" y="1570"/>
                    <a:pt x="8" y="1583"/>
                  </a:cubicBezTo>
                  <a:lnTo>
                    <a:pt x="8" y="1583"/>
                  </a:lnTo>
                  <a:cubicBezTo>
                    <a:pt x="9" y="1597"/>
                    <a:pt x="6" y="1597"/>
                    <a:pt x="4" y="1609"/>
                  </a:cubicBezTo>
                  <a:lnTo>
                    <a:pt x="4" y="1609"/>
                  </a:lnTo>
                  <a:cubicBezTo>
                    <a:pt x="2" y="1620"/>
                    <a:pt x="0" y="1631"/>
                    <a:pt x="4" y="1634"/>
                  </a:cubicBezTo>
                  <a:lnTo>
                    <a:pt x="4" y="1634"/>
                  </a:lnTo>
                  <a:cubicBezTo>
                    <a:pt x="8" y="1637"/>
                    <a:pt x="2" y="1646"/>
                    <a:pt x="6" y="1655"/>
                  </a:cubicBezTo>
                  <a:lnTo>
                    <a:pt x="6" y="1655"/>
                  </a:lnTo>
                  <a:cubicBezTo>
                    <a:pt x="10" y="1665"/>
                    <a:pt x="5" y="1666"/>
                    <a:pt x="13" y="1671"/>
                  </a:cubicBezTo>
                  <a:lnTo>
                    <a:pt x="13" y="1671"/>
                  </a:lnTo>
                  <a:cubicBezTo>
                    <a:pt x="22" y="1676"/>
                    <a:pt x="18" y="1695"/>
                    <a:pt x="36" y="1720"/>
                  </a:cubicBezTo>
                  <a:lnTo>
                    <a:pt x="36" y="1720"/>
                  </a:lnTo>
                  <a:cubicBezTo>
                    <a:pt x="54" y="1742"/>
                    <a:pt x="186" y="1877"/>
                    <a:pt x="218" y="1917"/>
                  </a:cubicBezTo>
                  <a:lnTo>
                    <a:pt x="218" y="1917"/>
                  </a:lnTo>
                  <a:cubicBezTo>
                    <a:pt x="233" y="1950"/>
                    <a:pt x="263" y="1958"/>
                    <a:pt x="274" y="1963"/>
                  </a:cubicBezTo>
                  <a:lnTo>
                    <a:pt x="274" y="1963"/>
                  </a:lnTo>
                  <a:cubicBezTo>
                    <a:pt x="274" y="1963"/>
                    <a:pt x="234" y="2020"/>
                    <a:pt x="231" y="2115"/>
                  </a:cubicBezTo>
                  <a:lnTo>
                    <a:pt x="231" y="2115"/>
                  </a:lnTo>
                  <a:cubicBezTo>
                    <a:pt x="231" y="2115"/>
                    <a:pt x="232" y="2114"/>
                    <a:pt x="238" y="2115"/>
                  </a:cubicBezTo>
                  <a:lnTo>
                    <a:pt x="238" y="2115"/>
                  </a:lnTo>
                  <a:cubicBezTo>
                    <a:pt x="238" y="2115"/>
                    <a:pt x="235" y="2166"/>
                    <a:pt x="236" y="2182"/>
                  </a:cubicBezTo>
                  <a:lnTo>
                    <a:pt x="236" y="2182"/>
                  </a:lnTo>
                  <a:cubicBezTo>
                    <a:pt x="236" y="2185"/>
                    <a:pt x="238" y="2186"/>
                    <a:pt x="239" y="2189"/>
                  </a:cubicBezTo>
                  <a:lnTo>
                    <a:pt x="239" y="2189"/>
                  </a:lnTo>
                  <a:cubicBezTo>
                    <a:pt x="238" y="2188"/>
                    <a:pt x="238" y="2188"/>
                    <a:pt x="237" y="2188"/>
                  </a:cubicBezTo>
                  <a:lnTo>
                    <a:pt x="237" y="2188"/>
                  </a:lnTo>
                  <a:cubicBezTo>
                    <a:pt x="241" y="2193"/>
                    <a:pt x="249" y="2198"/>
                    <a:pt x="260" y="2205"/>
                  </a:cubicBezTo>
                  <a:lnTo>
                    <a:pt x="260" y="2205"/>
                  </a:lnTo>
                  <a:cubicBezTo>
                    <a:pt x="245" y="2287"/>
                    <a:pt x="239" y="2376"/>
                    <a:pt x="239" y="2449"/>
                  </a:cubicBezTo>
                  <a:lnTo>
                    <a:pt x="239" y="2449"/>
                  </a:lnTo>
                  <a:cubicBezTo>
                    <a:pt x="239" y="2544"/>
                    <a:pt x="260" y="2740"/>
                    <a:pt x="271" y="2787"/>
                  </a:cubicBezTo>
                  <a:lnTo>
                    <a:pt x="271" y="2787"/>
                  </a:lnTo>
                  <a:cubicBezTo>
                    <a:pt x="302" y="2913"/>
                    <a:pt x="347" y="3035"/>
                    <a:pt x="378" y="3160"/>
                  </a:cubicBezTo>
                  <a:lnTo>
                    <a:pt x="378" y="3160"/>
                  </a:lnTo>
                  <a:cubicBezTo>
                    <a:pt x="393" y="3223"/>
                    <a:pt x="406" y="3287"/>
                    <a:pt x="411" y="3352"/>
                  </a:cubicBezTo>
                  <a:lnTo>
                    <a:pt x="411" y="3352"/>
                  </a:lnTo>
                  <a:cubicBezTo>
                    <a:pt x="416" y="3416"/>
                    <a:pt x="403" y="3481"/>
                    <a:pt x="408" y="3543"/>
                  </a:cubicBezTo>
                  <a:lnTo>
                    <a:pt x="408" y="3543"/>
                  </a:lnTo>
                  <a:cubicBezTo>
                    <a:pt x="410" y="3563"/>
                    <a:pt x="415" y="3582"/>
                    <a:pt x="415" y="3600"/>
                  </a:cubicBezTo>
                  <a:lnTo>
                    <a:pt x="415" y="3600"/>
                  </a:lnTo>
                  <a:cubicBezTo>
                    <a:pt x="415" y="3611"/>
                    <a:pt x="413" y="3622"/>
                    <a:pt x="412" y="3633"/>
                  </a:cubicBezTo>
                  <a:lnTo>
                    <a:pt x="412" y="3633"/>
                  </a:lnTo>
                  <a:cubicBezTo>
                    <a:pt x="410" y="3648"/>
                    <a:pt x="406" y="3663"/>
                    <a:pt x="405" y="3679"/>
                  </a:cubicBezTo>
                  <a:lnTo>
                    <a:pt x="405" y="3679"/>
                  </a:lnTo>
                  <a:cubicBezTo>
                    <a:pt x="403" y="3730"/>
                    <a:pt x="397" y="3782"/>
                    <a:pt x="400" y="3833"/>
                  </a:cubicBezTo>
                  <a:lnTo>
                    <a:pt x="400" y="3833"/>
                  </a:lnTo>
                  <a:cubicBezTo>
                    <a:pt x="404" y="3889"/>
                    <a:pt x="410" y="3944"/>
                    <a:pt x="418" y="4000"/>
                  </a:cubicBezTo>
                  <a:lnTo>
                    <a:pt x="418" y="4000"/>
                  </a:lnTo>
                  <a:cubicBezTo>
                    <a:pt x="431" y="4111"/>
                    <a:pt x="451" y="4222"/>
                    <a:pt x="477" y="4331"/>
                  </a:cubicBezTo>
                  <a:lnTo>
                    <a:pt x="477" y="4331"/>
                  </a:lnTo>
                  <a:cubicBezTo>
                    <a:pt x="482" y="4350"/>
                    <a:pt x="480" y="4363"/>
                    <a:pt x="501" y="4363"/>
                  </a:cubicBezTo>
                  <a:lnTo>
                    <a:pt x="501" y="4363"/>
                  </a:lnTo>
                  <a:cubicBezTo>
                    <a:pt x="503" y="4363"/>
                    <a:pt x="505" y="4363"/>
                    <a:pt x="509" y="4363"/>
                  </a:cubicBezTo>
                  <a:lnTo>
                    <a:pt x="509" y="4363"/>
                  </a:lnTo>
                  <a:lnTo>
                    <a:pt x="509" y="4364"/>
                  </a:lnTo>
                  <a:lnTo>
                    <a:pt x="509" y="4364"/>
                  </a:lnTo>
                  <a:lnTo>
                    <a:pt x="509" y="4364"/>
                  </a:lnTo>
                  <a:lnTo>
                    <a:pt x="509" y="4364"/>
                  </a:lnTo>
                  <a:cubicBezTo>
                    <a:pt x="509" y="4372"/>
                    <a:pt x="512" y="4380"/>
                    <a:pt x="513" y="4388"/>
                  </a:cubicBezTo>
                  <a:lnTo>
                    <a:pt x="513" y="4388"/>
                  </a:lnTo>
                  <a:cubicBezTo>
                    <a:pt x="515" y="4395"/>
                    <a:pt x="516" y="4403"/>
                    <a:pt x="517" y="4410"/>
                  </a:cubicBezTo>
                  <a:lnTo>
                    <a:pt x="517" y="4410"/>
                  </a:lnTo>
                  <a:cubicBezTo>
                    <a:pt x="519" y="4418"/>
                    <a:pt x="521" y="4427"/>
                    <a:pt x="521" y="4435"/>
                  </a:cubicBezTo>
                  <a:lnTo>
                    <a:pt x="521" y="4435"/>
                  </a:lnTo>
                  <a:cubicBezTo>
                    <a:pt x="522" y="4464"/>
                    <a:pt x="511" y="4483"/>
                    <a:pt x="506" y="4505"/>
                  </a:cubicBezTo>
                  <a:lnTo>
                    <a:pt x="506" y="4505"/>
                  </a:lnTo>
                  <a:cubicBezTo>
                    <a:pt x="501" y="4526"/>
                    <a:pt x="521" y="4552"/>
                    <a:pt x="517" y="4574"/>
                  </a:cubicBezTo>
                  <a:lnTo>
                    <a:pt x="517" y="4574"/>
                  </a:lnTo>
                  <a:cubicBezTo>
                    <a:pt x="513" y="4595"/>
                    <a:pt x="494" y="4650"/>
                    <a:pt x="493" y="4682"/>
                  </a:cubicBezTo>
                  <a:lnTo>
                    <a:pt x="493" y="4682"/>
                  </a:lnTo>
                  <a:cubicBezTo>
                    <a:pt x="491" y="4700"/>
                    <a:pt x="487" y="4731"/>
                    <a:pt x="483" y="4764"/>
                  </a:cubicBezTo>
                  <a:lnTo>
                    <a:pt x="483" y="4764"/>
                  </a:lnTo>
                  <a:lnTo>
                    <a:pt x="483" y="4764"/>
                  </a:lnTo>
                  <a:cubicBezTo>
                    <a:pt x="483" y="4764"/>
                    <a:pt x="440" y="4895"/>
                    <a:pt x="463" y="4930"/>
                  </a:cubicBezTo>
                  <a:lnTo>
                    <a:pt x="463" y="4930"/>
                  </a:lnTo>
                  <a:cubicBezTo>
                    <a:pt x="485" y="4965"/>
                    <a:pt x="531" y="4992"/>
                    <a:pt x="551" y="4997"/>
                  </a:cubicBezTo>
                  <a:lnTo>
                    <a:pt x="551" y="4997"/>
                  </a:lnTo>
                  <a:cubicBezTo>
                    <a:pt x="571" y="5002"/>
                    <a:pt x="641" y="4959"/>
                    <a:pt x="660" y="4940"/>
                  </a:cubicBezTo>
                  <a:lnTo>
                    <a:pt x="660" y="4940"/>
                  </a:lnTo>
                  <a:cubicBezTo>
                    <a:pt x="679" y="4921"/>
                    <a:pt x="679" y="4894"/>
                    <a:pt x="679" y="4875"/>
                  </a:cubicBezTo>
                  <a:lnTo>
                    <a:pt x="679" y="4875"/>
                  </a:lnTo>
                  <a:cubicBezTo>
                    <a:pt x="680" y="4855"/>
                    <a:pt x="671" y="4815"/>
                    <a:pt x="671" y="4807"/>
                  </a:cubicBezTo>
                  <a:lnTo>
                    <a:pt x="671" y="4807"/>
                  </a:lnTo>
                  <a:cubicBezTo>
                    <a:pt x="671" y="4807"/>
                    <a:pt x="671" y="4807"/>
                    <a:pt x="671" y="4806"/>
                  </a:cubicBezTo>
                  <a:lnTo>
                    <a:pt x="671" y="4806"/>
                  </a:lnTo>
                  <a:cubicBezTo>
                    <a:pt x="671" y="4802"/>
                    <a:pt x="671" y="4798"/>
                    <a:pt x="671" y="4793"/>
                  </a:cubicBezTo>
                  <a:lnTo>
                    <a:pt x="671" y="4793"/>
                  </a:lnTo>
                  <a:cubicBezTo>
                    <a:pt x="672" y="4769"/>
                    <a:pt x="675" y="4731"/>
                    <a:pt x="677" y="4696"/>
                  </a:cubicBezTo>
                  <a:lnTo>
                    <a:pt x="677" y="4696"/>
                  </a:lnTo>
                  <a:lnTo>
                    <a:pt x="677" y="4696"/>
                  </a:lnTo>
                  <a:lnTo>
                    <a:pt x="677" y="4696"/>
                  </a:lnTo>
                  <a:cubicBezTo>
                    <a:pt x="679" y="4663"/>
                    <a:pt x="688" y="4583"/>
                    <a:pt x="689" y="4556"/>
                  </a:cubicBezTo>
                  <a:lnTo>
                    <a:pt x="689" y="4556"/>
                  </a:lnTo>
                  <a:cubicBezTo>
                    <a:pt x="689" y="4529"/>
                    <a:pt x="675" y="4484"/>
                    <a:pt x="675" y="4484"/>
                  </a:cubicBezTo>
                  <a:lnTo>
                    <a:pt x="675" y="4484"/>
                  </a:lnTo>
                  <a:cubicBezTo>
                    <a:pt x="674" y="4481"/>
                    <a:pt x="674" y="4479"/>
                    <a:pt x="673" y="4477"/>
                  </a:cubicBezTo>
                  <a:lnTo>
                    <a:pt x="673" y="4477"/>
                  </a:lnTo>
                  <a:cubicBezTo>
                    <a:pt x="669" y="4458"/>
                    <a:pt x="661" y="4450"/>
                    <a:pt x="651" y="4412"/>
                  </a:cubicBezTo>
                  <a:lnTo>
                    <a:pt x="651" y="4412"/>
                  </a:lnTo>
                  <a:cubicBezTo>
                    <a:pt x="648" y="4400"/>
                    <a:pt x="648" y="4387"/>
                    <a:pt x="648" y="4374"/>
                  </a:cubicBezTo>
                  <a:lnTo>
                    <a:pt x="648" y="4374"/>
                  </a:lnTo>
                  <a:cubicBezTo>
                    <a:pt x="648" y="4370"/>
                    <a:pt x="648" y="4365"/>
                    <a:pt x="648" y="4361"/>
                  </a:cubicBezTo>
                  <a:lnTo>
                    <a:pt x="648" y="4361"/>
                  </a:lnTo>
                  <a:cubicBezTo>
                    <a:pt x="648" y="4359"/>
                    <a:pt x="648" y="4358"/>
                    <a:pt x="648" y="4357"/>
                  </a:cubicBezTo>
                  <a:lnTo>
                    <a:pt x="648" y="4357"/>
                  </a:lnTo>
                  <a:lnTo>
                    <a:pt x="648" y="4357"/>
                  </a:lnTo>
                  <a:lnTo>
                    <a:pt x="648" y="4357"/>
                  </a:lnTo>
                  <a:lnTo>
                    <a:pt x="648" y="4357"/>
                  </a:lnTo>
                  <a:lnTo>
                    <a:pt x="648" y="4357"/>
                  </a:lnTo>
                  <a:cubicBezTo>
                    <a:pt x="651" y="4357"/>
                    <a:pt x="654" y="4356"/>
                    <a:pt x="655" y="4356"/>
                  </a:cubicBezTo>
                  <a:lnTo>
                    <a:pt x="655" y="4356"/>
                  </a:lnTo>
                  <a:cubicBezTo>
                    <a:pt x="665" y="4356"/>
                    <a:pt x="672" y="4348"/>
                    <a:pt x="673" y="4339"/>
                  </a:cubicBezTo>
                  <a:lnTo>
                    <a:pt x="673" y="4339"/>
                  </a:lnTo>
                  <a:cubicBezTo>
                    <a:pt x="686" y="4141"/>
                    <a:pt x="695" y="3942"/>
                    <a:pt x="698" y="3744"/>
                  </a:cubicBezTo>
                  <a:lnTo>
                    <a:pt x="698" y="3744"/>
                  </a:lnTo>
                  <a:cubicBezTo>
                    <a:pt x="699" y="3715"/>
                    <a:pt x="699" y="3687"/>
                    <a:pt x="695" y="3659"/>
                  </a:cubicBezTo>
                  <a:lnTo>
                    <a:pt x="695" y="3659"/>
                  </a:lnTo>
                  <a:cubicBezTo>
                    <a:pt x="699" y="3615"/>
                    <a:pt x="704" y="3563"/>
                    <a:pt x="707" y="3537"/>
                  </a:cubicBezTo>
                  <a:lnTo>
                    <a:pt x="707" y="3537"/>
                  </a:lnTo>
                  <a:cubicBezTo>
                    <a:pt x="711" y="3499"/>
                    <a:pt x="711" y="3385"/>
                    <a:pt x="712" y="3355"/>
                  </a:cubicBezTo>
                  <a:lnTo>
                    <a:pt x="712" y="3355"/>
                  </a:lnTo>
                  <a:cubicBezTo>
                    <a:pt x="713" y="3327"/>
                    <a:pt x="713" y="3338"/>
                    <a:pt x="713" y="3286"/>
                  </a:cubicBezTo>
                  <a:lnTo>
                    <a:pt x="713" y="3286"/>
                  </a:lnTo>
                  <a:cubicBezTo>
                    <a:pt x="713" y="3234"/>
                    <a:pt x="709" y="3102"/>
                    <a:pt x="709" y="3034"/>
                  </a:cubicBezTo>
                  <a:lnTo>
                    <a:pt x="709" y="3034"/>
                  </a:lnTo>
                  <a:cubicBezTo>
                    <a:pt x="709" y="2984"/>
                    <a:pt x="707" y="2936"/>
                    <a:pt x="706" y="2894"/>
                  </a:cubicBezTo>
                  <a:lnTo>
                    <a:pt x="706" y="2894"/>
                  </a:lnTo>
                  <a:lnTo>
                    <a:pt x="707" y="2894"/>
                  </a:lnTo>
                  <a:lnTo>
                    <a:pt x="707" y="2894"/>
                  </a:lnTo>
                  <a:lnTo>
                    <a:pt x="706" y="2894"/>
                  </a:lnTo>
                  <a:lnTo>
                    <a:pt x="706" y="2894"/>
                  </a:lnTo>
                  <a:cubicBezTo>
                    <a:pt x="706" y="2878"/>
                    <a:pt x="706" y="2863"/>
                    <a:pt x="707" y="2849"/>
                  </a:cubicBezTo>
                  <a:lnTo>
                    <a:pt x="707" y="2849"/>
                  </a:lnTo>
                  <a:cubicBezTo>
                    <a:pt x="707" y="2846"/>
                    <a:pt x="707" y="2841"/>
                    <a:pt x="707" y="2837"/>
                  </a:cubicBezTo>
                  <a:lnTo>
                    <a:pt x="707" y="2837"/>
                  </a:lnTo>
                  <a:cubicBezTo>
                    <a:pt x="707" y="2828"/>
                    <a:pt x="708" y="2821"/>
                    <a:pt x="708" y="2819"/>
                  </a:cubicBezTo>
                  <a:lnTo>
                    <a:pt x="708" y="2819"/>
                  </a:lnTo>
                  <a:cubicBezTo>
                    <a:pt x="708" y="2815"/>
                    <a:pt x="709" y="2811"/>
                    <a:pt x="709" y="2807"/>
                  </a:cubicBezTo>
                  <a:lnTo>
                    <a:pt x="709" y="2807"/>
                  </a:lnTo>
                  <a:cubicBezTo>
                    <a:pt x="711" y="2759"/>
                    <a:pt x="715" y="2697"/>
                    <a:pt x="715" y="2665"/>
                  </a:cubicBezTo>
                  <a:lnTo>
                    <a:pt x="715" y="2665"/>
                  </a:lnTo>
                  <a:cubicBezTo>
                    <a:pt x="715" y="2653"/>
                    <a:pt x="715" y="2642"/>
                    <a:pt x="715" y="2630"/>
                  </a:cubicBezTo>
                  <a:lnTo>
                    <a:pt x="715" y="2630"/>
                  </a:lnTo>
                  <a:cubicBezTo>
                    <a:pt x="717" y="2606"/>
                    <a:pt x="720" y="2581"/>
                    <a:pt x="724" y="2574"/>
                  </a:cubicBezTo>
                  <a:lnTo>
                    <a:pt x="724" y="2574"/>
                  </a:lnTo>
                  <a:cubicBezTo>
                    <a:pt x="725" y="2574"/>
                    <a:pt x="725" y="2574"/>
                    <a:pt x="726" y="2574"/>
                  </a:cubicBezTo>
                  <a:lnTo>
                    <a:pt x="726" y="2574"/>
                  </a:lnTo>
                  <a:cubicBezTo>
                    <a:pt x="727" y="2575"/>
                    <a:pt x="729" y="2578"/>
                    <a:pt x="729" y="2581"/>
                  </a:cubicBezTo>
                  <a:lnTo>
                    <a:pt x="729" y="2581"/>
                  </a:lnTo>
                  <a:cubicBezTo>
                    <a:pt x="732" y="2597"/>
                    <a:pt x="733" y="2613"/>
                    <a:pt x="733" y="2630"/>
                  </a:cubicBezTo>
                  <a:lnTo>
                    <a:pt x="733" y="2630"/>
                  </a:lnTo>
                  <a:cubicBezTo>
                    <a:pt x="733" y="2636"/>
                    <a:pt x="732" y="2643"/>
                    <a:pt x="732" y="2651"/>
                  </a:cubicBezTo>
                  <a:lnTo>
                    <a:pt x="732" y="2651"/>
                  </a:lnTo>
                  <a:cubicBezTo>
                    <a:pt x="731" y="2686"/>
                    <a:pt x="733" y="3019"/>
                    <a:pt x="730" y="3066"/>
                  </a:cubicBezTo>
                  <a:lnTo>
                    <a:pt x="730" y="3066"/>
                  </a:lnTo>
                  <a:cubicBezTo>
                    <a:pt x="727" y="3112"/>
                    <a:pt x="715" y="3411"/>
                    <a:pt x="715" y="3449"/>
                  </a:cubicBezTo>
                  <a:lnTo>
                    <a:pt x="715" y="3449"/>
                  </a:lnTo>
                  <a:cubicBezTo>
                    <a:pt x="715" y="3487"/>
                    <a:pt x="726" y="3539"/>
                    <a:pt x="730" y="3572"/>
                  </a:cubicBezTo>
                  <a:lnTo>
                    <a:pt x="730" y="3572"/>
                  </a:lnTo>
                  <a:cubicBezTo>
                    <a:pt x="731" y="3578"/>
                    <a:pt x="732" y="3586"/>
                    <a:pt x="734" y="3595"/>
                  </a:cubicBezTo>
                  <a:lnTo>
                    <a:pt x="733" y="3595"/>
                  </a:lnTo>
                  <a:lnTo>
                    <a:pt x="733" y="3595"/>
                  </a:lnTo>
                  <a:cubicBezTo>
                    <a:pt x="737" y="3671"/>
                    <a:pt x="739" y="3747"/>
                    <a:pt x="740" y="3823"/>
                  </a:cubicBezTo>
                  <a:lnTo>
                    <a:pt x="740" y="3823"/>
                  </a:lnTo>
                  <a:cubicBezTo>
                    <a:pt x="740" y="3865"/>
                    <a:pt x="740" y="3906"/>
                    <a:pt x="739" y="3947"/>
                  </a:cubicBezTo>
                  <a:lnTo>
                    <a:pt x="737" y="4342"/>
                  </a:lnTo>
                  <a:lnTo>
                    <a:pt x="737" y="4342"/>
                  </a:lnTo>
                  <a:cubicBezTo>
                    <a:pt x="737" y="4349"/>
                    <a:pt x="740" y="4353"/>
                    <a:pt x="746" y="4355"/>
                  </a:cubicBezTo>
                  <a:lnTo>
                    <a:pt x="746" y="4355"/>
                  </a:lnTo>
                  <a:lnTo>
                    <a:pt x="747" y="4356"/>
                  </a:lnTo>
                  <a:lnTo>
                    <a:pt x="747" y="4356"/>
                  </a:lnTo>
                  <a:cubicBezTo>
                    <a:pt x="748" y="4356"/>
                    <a:pt x="748" y="4356"/>
                    <a:pt x="749" y="4356"/>
                  </a:cubicBezTo>
                  <a:lnTo>
                    <a:pt x="749" y="4356"/>
                  </a:lnTo>
                  <a:cubicBezTo>
                    <a:pt x="748" y="4381"/>
                    <a:pt x="747" y="4400"/>
                    <a:pt x="747" y="4406"/>
                  </a:cubicBezTo>
                  <a:lnTo>
                    <a:pt x="747" y="4406"/>
                  </a:lnTo>
                  <a:cubicBezTo>
                    <a:pt x="743" y="4437"/>
                    <a:pt x="727" y="4449"/>
                    <a:pt x="721" y="4468"/>
                  </a:cubicBezTo>
                  <a:lnTo>
                    <a:pt x="721" y="4468"/>
                  </a:lnTo>
                  <a:cubicBezTo>
                    <a:pt x="717" y="4479"/>
                    <a:pt x="718" y="4493"/>
                    <a:pt x="719" y="4504"/>
                  </a:cubicBezTo>
                  <a:lnTo>
                    <a:pt x="719" y="4504"/>
                  </a:lnTo>
                  <a:cubicBezTo>
                    <a:pt x="719" y="4505"/>
                    <a:pt x="705" y="4532"/>
                    <a:pt x="702" y="4558"/>
                  </a:cubicBezTo>
                  <a:lnTo>
                    <a:pt x="702" y="4558"/>
                  </a:lnTo>
                  <a:cubicBezTo>
                    <a:pt x="701" y="4576"/>
                    <a:pt x="702" y="4606"/>
                    <a:pt x="703" y="4629"/>
                  </a:cubicBezTo>
                  <a:lnTo>
                    <a:pt x="703" y="4629"/>
                  </a:lnTo>
                  <a:cubicBezTo>
                    <a:pt x="701" y="4677"/>
                    <a:pt x="694" y="4757"/>
                    <a:pt x="693" y="4801"/>
                  </a:cubicBezTo>
                  <a:lnTo>
                    <a:pt x="693" y="4801"/>
                  </a:lnTo>
                  <a:cubicBezTo>
                    <a:pt x="691" y="4802"/>
                    <a:pt x="689" y="4807"/>
                    <a:pt x="685" y="4821"/>
                  </a:cubicBezTo>
                  <a:lnTo>
                    <a:pt x="685" y="4821"/>
                  </a:lnTo>
                  <a:cubicBezTo>
                    <a:pt x="676" y="4849"/>
                    <a:pt x="681" y="4907"/>
                    <a:pt x="685" y="4919"/>
                  </a:cubicBezTo>
                  <a:lnTo>
                    <a:pt x="685" y="4919"/>
                  </a:lnTo>
                  <a:cubicBezTo>
                    <a:pt x="688" y="4931"/>
                    <a:pt x="697" y="4940"/>
                    <a:pt x="729" y="4968"/>
                  </a:cubicBezTo>
                  <a:lnTo>
                    <a:pt x="729" y="4968"/>
                  </a:lnTo>
                  <a:cubicBezTo>
                    <a:pt x="762" y="4997"/>
                    <a:pt x="784" y="5005"/>
                    <a:pt x="804" y="4995"/>
                  </a:cubicBezTo>
                  <a:lnTo>
                    <a:pt x="804" y="4995"/>
                  </a:lnTo>
                  <a:cubicBezTo>
                    <a:pt x="851" y="4971"/>
                    <a:pt x="910" y="4927"/>
                    <a:pt x="911" y="4890"/>
                  </a:cubicBezTo>
                  <a:lnTo>
                    <a:pt x="911" y="4890"/>
                  </a:lnTo>
                  <a:cubicBezTo>
                    <a:pt x="911" y="4852"/>
                    <a:pt x="896" y="4753"/>
                    <a:pt x="896" y="4753"/>
                  </a:cubicBezTo>
                  <a:lnTo>
                    <a:pt x="896" y="4753"/>
                  </a:lnTo>
                  <a:cubicBezTo>
                    <a:pt x="895" y="4752"/>
                    <a:pt x="894" y="4753"/>
                    <a:pt x="894" y="4755"/>
                  </a:cubicBezTo>
                  <a:lnTo>
                    <a:pt x="894" y="4755"/>
                  </a:lnTo>
                  <a:cubicBezTo>
                    <a:pt x="898" y="4703"/>
                    <a:pt x="894" y="4648"/>
                    <a:pt x="888" y="4620"/>
                  </a:cubicBezTo>
                  <a:lnTo>
                    <a:pt x="888" y="4620"/>
                  </a:lnTo>
                  <a:cubicBezTo>
                    <a:pt x="882" y="4588"/>
                    <a:pt x="880" y="4560"/>
                    <a:pt x="888" y="4539"/>
                  </a:cubicBezTo>
                  <a:lnTo>
                    <a:pt x="888" y="4539"/>
                  </a:lnTo>
                  <a:cubicBezTo>
                    <a:pt x="897" y="4518"/>
                    <a:pt x="890" y="4475"/>
                    <a:pt x="888" y="4437"/>
                  </a:cubicBezTo>
                  <a:lnTo>
                    <a:pt x="888" y="4437"/>
                  </a:lnTo>
                  <a:cubicBezTo>
                    <a:pt x="888" y="4413"/>
                    <a:pt x="893" y="4395"/>
                    <a:pt x="901" y="4366"/>
                  </a:cubicBezTo>
                  <a:lnTo>
                    <a:pt x="901" y="4366"/>
                  </a:lnTo>
                  <a:cubicBezTo>
                    <a:pt x="901" y="4366"/>
                    <a:pt x="901" y="4366"/>
                    <a:pt x="901" y="4365"/>
                  </a:cubicBezTo>
                  <a:lnTo>
                    <a:pt x="901" y="4365"/>
                  </a:lnTo>
                  <a:cubicBezTo>
                    <a:pt x="905" y="4365"/>
                    <a:pt x="909" y="4365"/>
                    <a:pt x="914" y="4365"/>
                  </a:cubicBezTo>
                  <a:lnTo>
                    <a:pt x="914" y="4365"/>
                  </a:lnTo>
                  <a:cubicBezTo>
                    <a:pt x="927" y="4364"/>
                    <a:pt x="937" y="4361"/>
                    <a:pt x="938" y="4348"/>
                  </a:cubicBezTo>
                  <a:lnTo>
                    <a:pt x="938" y="4348"/>
                  </a:lnTo>
                  <a:cubicBezTo>
                    <a:pt x="949" y="4276"/>
                    <a:pt x="961" y="4203"/>
                    <a:pt x="978" y="4132"/>
                  </a:cubicBezTo>
                  <a:lnTo>
                    <a:pt x="978" y="4132"/>
                  </a:lnTo>
                  <a:cubicBezTo>
                    <a:pt x="994" y="4067"/>
                    <a:pt x="1002" y="4002"/>
                    <a:pt x="1017" y="3937"/>
                  </a:cubicBezTo>
                  <a:lnTo>
                    <a:pt x="1017" y="3937"/>
                  </a:lnTo>
                  <a:cubicBezTo>
                    <a:pt x="1030" y="3870"/>
                    <a:pt x="1028" y="3809"/>
                    <a:pt x="1019" y="3737"/>
                  </a:cubicBezTo>
                  <a:lnTo>
                    <a:pt x="1019" y="3737"/>
                  </a:lnTo>
                  <a:cubicBezTo>
                    <a:pt x="1019" y="3717"/>
                    <a:pt x="1008" y="3699"/>
                    <a:pt x="1008" y="3682"/>
                  </a:cubicBezTo>
                  <a:lnTo>
                    <a:pt x="1008" y="3682"/>
                  </a:lnTo>
                  <a:cubicBezTo>
                    <a:pt x="1008" y="3665"/>
                    <a:pt x="1010" y="3649"/>
                    <a:pt x="1012" y="3633"/>
                  </a:cubicBezTo>
                  <a:lnTo>
                    <a:pt x="1012" y="3633"/>
                  </a:lnTo>
                  <a:cubicBezTo>
                    <a:pt x="1014" y="3623"/>
                    <a:pt x="1017" y="3613"/>
                    <a:pt x="1013" y="3604"/>
                  </a:cubicBezTo>
                  <a:lnTo>
                    <a:pt x="1013" y="3604"/>
                  </a:lnTo>
                  <a:cubicBezTo>
                    <a:pt x="1011" y="3599"/>
                    <a:pt x="1008" y="3596"/>
                    <a:pt x="1005" y="3590"/>
                  </a:cubicBezTo>
                  <a:lnTo>
                    <a:pt x="1005" y="3590"/>
                  </a:lnTo>
                  <a:cubicBezTo>
                    <a:pt x="1002" y="3583"/>
                    <a:pt x="1003" y="3576"/>
                    <a:pt x="1003" y="3568"/>
                  </a:cubicBezTo>
                  <a:lnTo>
                    <a:pt x="1003" y="3568"/>
                  </a:lnTo>
                  <a:cubicBezTo>
                    <a:pt x="1006" y="3509"/>
                    <a:pt x="1005" y="3447"/>
                    <a:pt x="1012" y="3388"/>
                  </a:cubicBezTo>
                  <a:lnTo>
                    <a:pt x="1012" y="3388"/>
                  </a:lnTo>
                  <a:cubicBezTo>
                    <a:pt x="1018" y="3328"/>
                    <a:pt x="1037" y="3271"/>
                    <a:pt x="1042" y="3211"/>
                  </a:cubicBezTo>
                  <a:lnTo>
                    <a:pt x="1042" y="3211"/>
                  </a:lnTo>
                  <a:cubicBezTo>
                    <a:pt x="1050" y="3094"/>
                    <a:pt x="1169" y="2758"/>
                    <a:pt x="1195" y="2529"/>
                  </a:cubicBezTo>
                  <a:lnTo>
                    <a:pt x="1195" y="2529"/>
                  </a:lnTo>
                  <a:cubicBezTo>
                    <a:pt x="1209" y="2405"/>
                    <a:pt x="1187" y="2273"/>
                    <a:pt x="1163" y="2178"/>
                  </a:cubicBezTo>
                  <a:lnTo>
                    <a:pt x="1163" y="2178"/>
                  </a:lnTo>
                  <a:lnTo>
                    <a:pt x="1163" y="2178"/>
                  </a:lnTo>
                  <a:lnTo>
                    <a:pt x="1163" y="2178"/>
                  </a:lnTo>
                  <a:cubicBezTo>
                    <a:pt x="1175" y="2172"/>
                    <a:pt x="1171" y="2168"/>
                    <a:pt x="1170" y="2155"/>
                  </a:cubicBezTo>
                  <a:lnTo>
                    <a:pt x="1170" y="2155"/>
                  </a:lnTo>
                  <a:cubicBezTo>
                    <a:pt x="1168" y="2142"/>
                    <a:pt x="1155" y="2096"/>
                    <a:pt x="1156" y="2097"/>
                  </a:cubicBezTo>
                  <a:lnTo>
                    <a:pt x="1156" y="2097"/>
                  </a:lnTo>
                  <a:cubicBezTo>
                    <a:pt x="1158" y="2097"/>
                    <a:pt x="1166" y="2090"/>
                    <a:pt x="1166" y="2090"/>
                  </a:cubicBezTo>
                  <a:lnTo>
                    <a:pt x="1166" y="2090"/>
                  </a:lnTo>
                  <a:cubicBezTo>
                    <a:pt x="1166" y="2090"/>
                    <a:pt x="1169" y="2089"/>
                    <a:pt x="1160" y="2050"/>
                  </a:cubicBezTo>
                  <a:lnTo>
                    <a:pt x="1160" y="2050"/>
                  </a:lnTo>
                  <a:cubicBezTo>
                    <a:pt x="1151" y="2011"/>
                    <a:pt x="1142" y="1991"/>
                    <a:pt x="1143" y="1981"/>
                  </a:cubicBezTo>
                  <a:lnTo>
                    <a:pt x="1143" y="1981"/>
                  </a:lnTo>
                  <a:cubicBezTo>
                    <a:pt x="1144" y="1971"/>
                    <a:pt x="1159" y="1965"/>
                    <a:pt x="1210" y="1916"/>
                  </a:cubicBezTo>
                  <a:lnTo>
                    <a:pt x="1210" y="1916"/>
                  </a:lnTo>
                  <a:cubicBezTo>
                    <a:pt x="1262" y="1866"/>
                    <a:pt x="1353" y="1736"/>
                    <a:pt x="1360" y="1726"/>
                  </a:cubicBezTo>
                  <a:lnTo>
                    <a:pt x="1360" y="1726"/>
                  </a:lnTo>
                  <a:cubicBezTo>
                    <a:pt x="1367" y="1717"/>
                    <a:pt x="1362" y="1721"/>
                    <a:pt x="1372" y="1713"/>
                  </a:cubicBezTo>
                  <a:lnTo>
                    <a:pt x="1372" y="1713"/>
                  </a:lnTo>
                  <a:cubicBezTo>
                    <a:pt x="1382" y="1706"/>
                    <a:pt x="1371" y="1685"/>
                    <a:pt x="1373" y="16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BE0AC416-2D9F-4A4B-A1C8-68694EF94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5120" y="5164383"/>
              <a:ext cx="985063" cy="3410279"/>
            </a:xfrm>
            <a:custGeom>
              <a:avLst/>
              <a:gdLst>
                <a:gd name="T0" fmla="*/ 602 w 1509"/>
                <a:gd name="T1" fmla="*/ 710 h 5219"/>
                <a:gd name="T2" fmla="*/ 305 w 1509"/>
                <a:gd name="T3" fmla="*/ 1883 h 5219"/>
                <a:gd name="T4" fmla="*/ 321 w 1509"/>
                <a:gd name="T5" fmla="*/ 1829 h 5219"/>
                <a:gd name="T6" fmla="*/ 332 w 1509"/>
                <a:gd name="T7" fmla="*/ 1663 h 5219"/>
                <a:gd name="T8" fmla="*/ 340 w 1509"/>
                <a:gd name="T9" fmla="*/ 1856 h 5219"/>
                <a:gd name="T10" fmla="*/ 313 w 1509"/>
                <a:gd name="T11" fmla="*/ 2091 h 5219"/>
                <a:gd name="T12" fmla="*/ 1490 w 1509"/>
                <a:gd name="T13" fmla="*/ 1750 h 5219"/>
                <a:gd name="T14" fmla="*/ 1407 w 1509"/>
                <a:gd name="T15" fmla="*/ 974 h 5219"/>
                <a:gd name="T16" fmla="*/ 1024 w 1509"/>
                <a:gd name="T17" fmla="*/ 752 h 5219"/>
                <a:gd name="T18" fmla="*/ 958 w 1509"/>
                <a:gd name="T19" fmla="*/ 703 h 5219"/>
                <a:gd name="T20" fmla="*/ 951 w 1509"/>
                <a:gd name="T21" fmla="*/ 689 h 5219"/>
                <a:gd name="T22" fmla="*/ 987 w 1509"/>
                <a:gd name="T23" fmla="*/ 572 h 5219"/>
                <a:gd name="T24" fmla="*/ 1070 w 1509"/>
                <a:gd name="T25" fmla="*/ 435 h 5219"/>
                <a:gd name="T26" fmla="*/ 760 w 1509"/>
                <a:gd name="T27" fmla="*/ 12 h 5219"/>
                <a:gd name="T28" fmla="*/ 553 w 1509"/>
                <a:gd name="T29" fmla="*/ 385 h 5219"/>
                <a:gd name="T30" fmla="*/ 572 w 1509"/>
                <a:gd name="T31" fmla="*/ 509 h 5219"/>
                <a:gd name="T32" fmla="*/ 616 w 1509"/>
                <a:gd name="T33" fmla="*/ 611 h 5219"/>
                <a:gd name="T34" fmla="*/ 604 w 1509"/>
                <a:gd name="T35" fmla="*/ 703 h 5219"/>
                <a:gd name="T36" fmla="*/ 582 w 1509"/>
                <a:gd name="T37" fmla="*/ 725 h 5219"/>
                <a:gd name="T38" fmla="*/ 415 w 1509"/>
                <a:gd name="T39" fmla="*/ 818 h 5219"/>
                <a:gd name="T40" fmla="*/ 178 w 1509"/>
                <a:gd name="T41" fmla="*/ 891 h 5219"/>
                <a:gd name="T42" fmla="*/ 23 w 1509"/>
                <a:gd name="T43" fmla="*/ 1750 h 5219"/>
                <a:gd name="T44" fmla="*/ 7 w 1509"/>
                <a:gd name="T45" fmla="*/ 1850 h 5219"/>
                <a:gd name="T46" fmla="*/ 113 w 1509"/>
                <a:gd name="T47" fmla="*/ 2578 h 5219"/>
                <a:gd name="T48" fmla="*/ 162 w 1509"/>
                <a:gd name="T49" fmla="*/ 2637 h 5219"/>
                <a:gd name="T50" fmla="*/ 219 w 1509"/>
                <a:gd name="T51" fmla="*/ 2699 h 5219"/>
                <a:gd name="T52" fmla="*/ 256 w 1509"/>
                <a:gd name="T53" fmla="*/ 2992 h 5219"/>
                <a:gd name="T54" fmla="*/ 323 w 1509"/>
                <a:gd name="T55" fmla="*/ 4262 h 5219"/>
                <a:gd name="T56" fmla="*/ 420 w 1509"/>
                <a:gd name="T57" fmla="*/ 4797 h 5219"/>
                <a:gd name="T58" fmla="*/ 408 w 1509"/>
                <a:gd name="T59" fmla="*/ 4964 h 5219"/>
                <a:gd name="T60" fmla="*/ 428 w 1509"/>
                <a:gd name="T61" fmla="*/ 4974 h 5219"/>
                <a:gd name="T62" fmla="*/ 198 w 1509"/>
                <a:gd name="T63" fmla="*/ 5137 h 5219"/>
                <a:gd name="T64" fmla="*/ 193 w 1509"/>
                <a:gd name="T65" fmla="*/ 5199 h 5219"/>
                <a:gd name="T66" fmla="*/ 572 w 1509"/>
                <a:gd name="T67" fmla="*/ 5163 h 5219"/>
                <a:gd name="T68" fmla="*/ 782 w 1509"/>
                <a:gd name="T69" fmla="*/ 5137 h 5219"/>
                <a:gd name="T70" fmla="*/ 771 w 1509"/>
                <a:gd name="T71" fmla="*/ 5069 h 5219"/>
                <a:gd name="T72" fmla="*/ 726 w 1509"/>
                <a:gd name="T73" fmla="*/ 4918 h 5219"/>
                <a:gd name="T74" fmla="*/ 722 w 1509"/>
                <a:gd name="T75" fmla="*/ 4916 h 5219"/>
                <a:gd name="T76" fmla="*/ 728 w 1509"/>
                <a:gd name="T77" fmla="*/ 4779 h 5219"/>
                <a:gd name="T78" fmla="*/ 666 w 1509"/>
                <a:gd name="T79" fmla="*/ 4007 h 5219"/>
                <a:gd name="T80" fmla="*/ 663 w 1509"/>
                <a:gd name="T81" fmla="*/ 3618 h 5219"/>
                <a:gd name="T82" fmla="*/ 800 w 1509"/>
                <a:gd name="T83" fmla="*/ 3016 h 5219"/>
                <a:gd name="T84" fmla="*/ 871 w 1509"/>
                <a:gd name="T85" fmla="*/ 4045 h 5219"/>
                <a:gd name="T86" fmla="*/ 814 w 1509"/>
                <a:gd name="T87" fmla="*/ 4794 h 5219"/>
                <a:gd name="T88" fmla="*/ 812 w 1509"/>
                <a:gd name="T89" fmla="*/ 4961 h 5219"/>
                <a:gd name="T90" fmla="*/ 848 w 1509"/>
                <a:gd name="T91" fmla="*/ 5082 h 5219"/>
                <a:gd name="T92" fmla="*/ 837 w 1509"/>
                <a:gd name="T93" fmla="*/ 5152 h 5219"/>
                <a:gd name="T94" fmla="*/ 848 w 1509"/>
                <a:gd name="T95" fmla="*/ 5206 h 5219"/>
                <a:gd name="T96" fmla="*/ 1164 w 1509"/>
                <a:gd name="T97" fmla="*/ 5189 h 5219"/>
                <a:gd name="T98" fmla="*/ 1132 w 1509"/>
                <a:gd name="T99" fmla="*/ 5107 h 5219"/>
                <a:gd name="T100" fmla="*/ 1072 w 1509"/>
                <a:gd name="T101" fmla="*/ 4968 h 5219"/>
                <a:gd name="T102" fmla="*/ 1150 w 1509"/>
                <a:gd name="T103" fmla="*/ 4807 h 5219"/>
                <a:gd name="T104" fmla="*/ 1192 w 1509"/>
                <a:gd name="T105" fmla="*/ 4642 h 5219"/>
                <a:gd name="T106" fmla="*/ 1230 w 1509"/>
                <a:gd name="T107" fmla="*/ 3839 h 5219"/>
                <a:gd name="T108" fmla="*/ 1337 w 1509"/>
                <a:gd name="T109" fmla="*/ 2794 h 5219"/>
                <a:gd name="T110" fmla="*/ 1378 w 1509"/>
                <a:gd name="T111" fmla="*/ 2625 h 5219"/>
                <a:gd name="T112" fmla="*/ 1410 w 1509"/>
                <a:gd name="T113" fmla="*/ 2627 h 5219"/>
                <a:gd name="T114" fmla="*/ 1424 w 1509"/>
                <a:gd name="T115" fmla="*/ 2555 h 5219"/>
                <a:gd name="T116" fmla="*/ 1494 w 1509"/>
                <a:gd name="T117" fmla="*/ 1846 h 5219"/>
                <a:gd name="T118" fmla="*/ 1490 w 1509"/>
                <a:gd name="T119" fmla="*/ 1750 h 5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09" h="5219">
                  <a:moveTo>
                    <a:pt x="603" y="705"/>
                  </a:moveTo>
                  <a:lnTo>
                    <a:pt x="603" y="705"/>
                  </a:lnTo>
                  <a:cubicBezTo>
                    <a:pt x="603" y="707"/>
                    <a:pt x="603" y="708"/>
                    <a:pt x="602" y="710"/>
                  </a:cubicBezTo>
                  <a:lnTo>
                    <a:pt x="602" y="710"/>
                  </a:lnTo>
                  <a:lnTo>
                    <a:pt x="602" y="710"/>
                  </a:lnTo>
                  <a:cubicBezTo>
                    <a:pt x="602" y="707"/>
                    <a:pt x="603" y="706"/>
                    <a:pt x="603" y="705"/>
                  </a:cubicBezTo>
                  <a:close/>
                  <a:moveTo>
                    <a:pt x="305" y="1883"/>
                  </a:moveTo>
                  <a:lnTo>
                    <a:pt x="305" y="1883"/>
                  </a:lnTo>
                  <a:cubicBezTo>
                    <a:pt x="307" y="1872"/>
                    <a:pt x="302" y="1869"/>
                    <a:pt x="305" y="1858"/>
                  </a:cubicBezTo>
                  <a:lnTo>
                    <a:pt x="305" y="1858"/>
                  </a:lnTo>
                  <a:cubicBezTo>
                    <a:pt x="308" y="1848"/>
                    <a:pt x="315" y="1841"/>
                    <a:pt x="321" y="1829"/>
                  </a:cubicBezTo>
                  <a:lnTo>
                    <a:pt x="321" y="1829"/>
                  </a:lnTo>
                  <a:cubicBezTo>
                    <a:pt x="326" y="1817"/>
                    <a:pt x="318" y="1795"/>
                    <a:pt x="321" y="1774"/>
                  </a:cubicBezTo>
                  <a:lnTo>
                    <a:pt x="321" y="1774"/>
                  </a:lnTo>
                  <a:cubicBezTo>
                    <a:pt x="323" y="1755"/>
                    <a:pt x="332" y="1661"/>
                    <a:pt x="332" y="1663"/>
                  </a:cubicBezTo>
                  <a:lnTo>
                    <a:pt x="332" y="1663"/>
                  </a:lnTo>
                  <a:cubicBezTo>
                    <a:pt x="330" y="1683"/>
                    <a:pt x="353" y="1771"/>
                    <a:pt x="350" y="1790"/>
                  </a:cubicBezTo>
                  <a:lnTo>
                    <a:pt x="350" y="1790"/>
                  </a:lnTo>
                  <a:cubicBezTo>
                    <a:pt x="346" y="1810"/>
                    <a:pt x="343" y="1816"/>
                    <a:pt x="340" y="1856"/>
                  </a:cubicBezTo>
                  <a:lnTo>
                    <a:pt x="340" y="1856"/>
                  </a:lnTo>
                  <a:cubicBezTo>
                    <a:pt x="337" y="1897"/>
                    <a:pt x="337" y="1944"/>
                    <a:pt x="332" y="1970"/>
                  </a:cubicBezTo>
                  <a:lnTo>
                    <a:pt x="332" y="1970"/>
                  </a:lnTo>
                  <a:cubicBezTo>
                    <a:pt x="326" y="1996"/>
                    <a:pt x="313" y="2091"/>
                    <a:pt x="313" y="2091"/>
                  </a:cubicBezTo>
                  <a:lnTo>
                    <a:pt x="313" y="2091"/>
                  </a:lnTo>
                  <a:cubicBezTo>
                    <a:pt x="311" y="2064"/>
                    <a:pt x="297" y="1922"/>
                    <a:pt x="304" y="1911"/>
                  </a:cubicBezTo>
                  <a:lnTo>
                    <a:pt x="304" y="1911"/>
                  </a:lnTo>
                  <a:cubicBezTo>
                    <a:pt x="312" y="1898"/>
                    <a:pt x="304" y="1894"/>
                    <a:pt x="305" y="1883"/>
                  </a:cubicBezTo>
                  <a:close/>
                  <a:moveTo>
                    <a:pt x="1490" y="1750"/>
                  </a:moveTo>
                  <a:lnTo>
                    <a:pt x="1490" y="1750"/>
                  </a:lnTo>
                  <a:cubicBezTo>
                    <a:pt x="1494" y="1732"/>
                    <a:pt x="1497" y="1712"/>
                    <a:pt x="1494" y="1697"/>
                  </a:cubicBezTo>
                  <a:lnTo>
                    <a:pt x="1494" y="1697"/>
                  </a:lnTo>
                  <a:cubicBezTo>
                    <a:pt x="1492" y="1683"/>
                    <a:pt x="1439" y="1117"/>
                    <a:pt x="1407" y="974"/>
                  </a:cubicBezTo>
                  <a:lnTo>
                    <a:pt x="1407" y="974"/>
                  </a:lnTo>
                  <a:cubicBezTo>
                    <a:pt x="1376" y="832"/>
                    <a:pt x="1353" y="867"/>
                    <a:pt x="1353" y="867"/>
                  </a:cubicBezTo>
                  <a:lnTo>
                    <a:pt x="1353" y="867"/>
                  </a:lnTo>
                  <a:cubicBezTo>
                    <a:pt x="1353" y="867"/>
                    <a:pt x="1049" y="775"/>
                    <a:pt x="1024" y="752"/>
                  </a:cubicBezTo>
                  <a:lnTo>
                    <a:pt x="1024" y="752"/>
                  </a:lnTo>
                  <a:cubicBezTo>
                    <a:pt x="999" y="730"/>
                    <a:pt x="962" y="694"/>
                    <a:pt x="958" y="703"/>
                  </a:cubicBezTo>
                  <a:lnTo>
                    <a:pt x="958" y="703"/>
                  </a:lnTo>
                  <a:lnTo>
                    <a:pt x="958" y="703"/>
                  </a:lnTo>
                  <a:lnTo>
                    <a:pt x="958" y="703"/>
                  </a:lnTo>
                  <a:cubicBezTo>
                    <a:pt x="956" y="693"/>
                    <a:pt x="953" y="687"/>
                    <a:pt x="952" y="685"/>
                  </a:cubicBezTo>
                  <a:lnTo>
                    <a:pt x="952" y="685"/>
                  </a:lnTo>
                  <a:cubicBezTo>
                    <a:pt x="952" y="684"/>
                    <a:pt x="952" y="686"/>
                    <a:pt x="951" y="689"/>
                  </a:cubicBezTo>
                  <a:lnTo>
                    <a:pt x="951" y="689"/>
                  </a:lnTo>
                  <a:cubicBezTo>
                    <a:pt x="949" y="664"/>
                    <a:pt x="952" y="646"/>
                    <a:pt x="952" y="646"/>
                  </a:cubicBezTo>
                  <a:lnTo>
                    <a:pt x="952" y="646"/>
                  </a:lnTo>
                  <a:cubicBezTo>
                    <a:pt x="964" y="628"/>
                    <a:pt x="987" y="572"/>
                    <a:pt x="987" y="572"/>
                  </a:cubicBezTo>
                  <a:lnTo>
                    <a:pt x="987" y="572"/>
                  </a:lnTo>
                  <a:cubicBezTo>
                    <a:pt x="1016" y="566"/>
                    <a:pt x="1016" y="531"/>
                    <a:pt x="1046" y="493"/>
                  </a:cubicBezTo>
                  <a:lnTo>
                    <a:pt x="1046" y="493"/>
                  </a:lnTo>
                  <a:cubicBezTo>
                    <a:pt x="1076" y="456"/>
                    <a:pt x="1070" y="435"/>
                    <a:pt x="1070" y="435"/>
                  </a:cubicBezTo>
                  <a:lnTo>
                    <a:pt x="1070" y="435"/>
                  </a:lnTo>
                  <a:cubicBezTo>
                    <a:pt x="1118" y="388"/>
                    <a:pt x="1115" y="314"/>
                    <a:pt x="1115" y="314"/>
                  </a:cubicBezTo>
                  <a:lnTo>
                    <a:pt x="1115" y="314"/>
                  </a:lnTo>
                  <a:cubicBezTo>
                    <a:pt x="1090" y="86"/>
                    <a:pt x="889" y="24"/>
                    <a:pt x="760" y="12"/>
                  </a:cubicBezTo>
                  <a:lnTo>
                    <a:pt x="760" y="12"/>
                  </a:lnTo>
                  <a:cubicBezTo>
                    <a:pt x="630" y="0"/>
                    <a:pt x="584" y="137"/>
                    <a:pt x="565" y="192"/>
                  </a:cubicBezTo>
                  <a:lnTo>
                    <a:pt x="565" y="192"/>
                  </a:lnTo>
                  <a:cubicBezTo>
                    <a:pt x="545" y="246"/>
                    <a:pt x="553" y="385"/>
                    <a:pt x="553" y="385"/>
                  </a:cubicBezTo>
                  <a:lnTo>
                    <a:pt x="553" y="385"/>
                  </a:lnTo>
                  <a:cubicBezTo>
                    <a:pt x="524" y="392"/>
                    <a:pt x="557" y="459"/>
                    <a:pt x="564" y="475"/>
                  </a:cubicBezTo>
                  <a:lnTo>
                    <a:pt x="564" y="475"/>
                  </a:lnTo>
                  <a:cubicBezTo>
                    <a:pt x="571" y="491"/>
                    <a:pt x="570" y="488"/>
                    <a:pt x="572" y="509"/>
                  </a:cubicBezTo>
                  <a:lnTo>
                    <a:pt x="572" y="509"/>
                  </a:lnTo>
                  <a:cubicBezTo>
                    <a:pt x="574" y="529"/>
                    <a:pt x="603" y="543"/>
                    <a:pt x="603" y="543"/>
                  </a:cubicBezTo>
                  <a:lnTo>
                    <a:pt x="603" y="543"/>
                  </a:lnTo>
                  <a:cubicBezTo>
                    <a:pt x="602" y="558"/>
                    <a:pt x="613" y="599"/>
                    <a:pt x="616" y="611"/>
                  </a:cubicBezTo>
                  <a:lnTo>
                    <a:pt x="616" y="611"/>
                  </a:lnTo>
                  <a:cubicBezTo>
                    <a:pt x="619" y="623"/>
                    <a:pt x="616" y="682"/>
                    <a:pt x="616" y="682"/>
                  </a:cubicBezTo>
                  <a:lnTo>
                    <a:pt x="616" y="682"/>
                  </a:lnTo>
                  <a:cubicBezTo>
                    <a:pt x="612" y="680"/>
                    <a:pt x="607" y="691"/>
                    <a:pt x="604" y="703"/>
                  </a:cubicBezTo>
                  <a:lnTo>
                    <a:pt x="604" y="703"/>
                  </a:lnTo>
                  <a:cubicBezTo>
                    <a:pt x="603" y="703"/>
                    <a:pt x="602" y="703"/>
                    <a:pt x="601" y="703"/>
                  </a:cubicBezTo>
                  <a:lnTo>
                    <a:pt x="601" y="703"/>
                  </a:lnTo>
                  <a:cubicBezTo>
                    <a:pt x="601" y="703"/>
                    <a:pt x="596" y="705"/>
                    <a:pt x="582" y="725"/>
                  </a:cubicBezTo>
                  <a:lnTo>
                    <a:pt x="582" y="725"/>
                  </a:lnTo>
                  <a:cubicBezTo>
                    <a:pt x="567" y="745"/>
                    <a:pt x="550" y="765"/>
                    <a:pt x="537" y="771"/>
                  </a:cubicBezTo>
                  <a:lnTo>
                    <a:pt x="537" y="771"/>
                  </a:lnTo>
                  <a:cubicBezTo>
                    <a:pt x="524" y="778"/>
                    <a:pt x="453" y="804"/>
                    <a:pt x="415" y="818"/>
                  </a:cubicBezTo>
                  <a:lnTo>
                    <a:pt x="415" y="818"/>
                  </a:lnTo>
                  <a:cubicBezTo>
                    <a:pt x="378" y="832"/>
                    <a:pt x="199" y="890"/>
                    <a:pt x="194" y="889"/>
                  </a:cubicBezTo>
                  <a:lnTo>
                    <a:pt x="194" y="889"/>
                  </a:lnTo>
                  <a:cubicBezTo>
                    <a:pt x="189" y="888"/>
                    <a:pt x="184" y="887"/>
                    <a:pt x="178" y="891"/>
                  </a:cubicBezTo>
                  <a:lnTo>
                    <a:pt x="178" y="891"/>
                  </a:lnTo>
                  <a:cubicBezTo>
                    <a:pt x="172" y="895"/>
                    <a:pt x="156" y="902"/>
                    <a:pt x="129" y="988"/>
                  </a:cubicBezTo>
                  <a:lnTo>
                    <a:pt x="129" y="988"/>
                  </a:lnTo>
                  <a:cubicBezTo>
                    <a:pt x="101" y="1075"/>
                    <a:pt x="30" y="1733"/>
                    <a:pt x="23" y="1750"/>
                  </a:cubicBezTo>
                  <a:lnTo>
                    <a:pt x="23" y="1750"/>
                  </a:lnTo>
                  <a:cubicBezTo>
                    <a:pt x="17" y="1766"/>
                    <a:pt x="5" y="1791"/>
                    <a:pt x="7" y="1807"/>
                  </a:cubicBezTo>
                  <a:lnTo>
                    <a:pt x="7" y="1807"/>
                  </a:lnTo>
                  <a:cubicBezTo>
                    <a:pt x="10" y="1823"/>
                    <a:pt x="0" y="1837"/>
                    <a:pt x="7" y="1850"/>
                  </a:cubicBezTo>
                  <a:lnTo>
                    <a:pt x="7" y="1850"/>
                  </a:lnTo>
                  <a:cubicBezTo>
                    <a:pt x="14" y="1864"/>
                    <a:pt x="7" y="1882"/>
                    <a:pt x="17" y="1914"/>
                  </a:cubicBezTo>
                  <a:lnTo>
                    <a:pt x="17" y="1914"/>
                  </a:lnTo>
                  <a:cubicBezTo>
                    <a:pt x="25" y="1945"/>
                    <a:pt x="78" y="2447"/>
                    <a:pt x="113" y="2578"/>
                  </a:cubicBezTo>
                  <a:lnTo>
                    <a:pt x="113" y="2578"/>
                  </a:lnTo>
                  <a:cubicBezTo>
                    <a:pt x="113" y="2578"/>
                    <a:pt x="123" y="2576"/>
                    <a:pt x="138" y="2572"/>
                  </a:cubicBezTo>
                  <a:lnTo>
                    <a:pt x="138" y="2572"/>
                  </a:lnTo>
                  <a:cubicBezTo>
                    <a:pt x="143" y="2592"/>
                    <a:pt x="155" y="2638"/>
                    <a:pt x="162" y="2637"/>
                  </a:cubicBezTo>
                  <a:lnTo>
                    <a:pt x="162" y="2637"/>
                  </a:lnTo>
                  <a:cubicBezTo>
                    <a:pt x="165" y="2637"/>
                    <a:pt x="178" y="2635"/>
                    <a:pt x="196" y="2630"/>
                  </a:cubicBezTo>
                  <a:lnTo>
                    <a:pt x="196" y="2630"/>
                  </a:lnTo>
                  <a:cubicBezTo>
                    <a:pt x="199" y="2644"/>
                    <a:pt x="206" y="2676"/>
                    <a:pt x="219" y="2699"/>
                  </a:cubicBezTo>
                  <a:lnTo>
                    <a:pt x="219" y="2699"/>
                  </a:lnTo>
                  <a:cubicBezTo>
                    <a:pt x="234" y="2726"/>
                    <a:pt x="253" y="2760"/>
                    <a:pt x="274" y="2782"/>
                  </a:cubicBezTo>
                  <a:lnTo>
                    <a:pt x="274" y="2782"/>
                  </a:lnTo>
                  <a:cubicBezTo>
                    <a:pt x="266" y="2877"/>
                    <a:pt x="259" y="2959"/>
                    <a:pt x="256" y="2992"/>
                  </a:cubicBezTo>
                  <a:lnTo>
                    <a:pt x="256" y="2992"/>
                  </a:lnTo>
                  <a:cubicBezTo>
                    <a:pt x="247" y="3089"/>
                    <a:pt x="250" y="3700"/>
                    <a:pt x="256" y="3743"/>
                  </a:cubicBezTo>
                  <a:lnTo>
                    <a:pt x="256" y="3743"/>
                  </a:lnTo>
                  <a:cubicBezTo>
                    <a:pt x="262" y="3785"/>
                    <a:pt x="317" y="4217"/>
                    <a:pt x="323" y="4262"/>
                  </a:cubicBezTo>
                  <a:lnTo>
                    <a:pt x="323" y="4262"/>
                  </a:lnTo>
                  <a:cubicBezTo>
                    <a:pt x="329" y="4308"/>
                    <a:pt x="408" y="4745"/>
                    <a:pt x="420" y="4761"/>
                  </a:cubicBezTo>
                  <a:lnTo>
                    <a:pt x="420" y="4761"/>
                  </a:lnTo>
                  <a:cubicBezTo>
                    <a:pt x="433" y="4776"/>
                    <a:pt x="435" y="4781"/>
                    <a:pt x="420" y="4797"/>
                  </a:cubicBezTo>
                  <a:lnTo>
                    <a:pt x="420" y="4797"/>
                  </a:lnTo>
                  <a:cubicBezTo>
                    <a:pt x="405" y="4813"/>
                    <a:pt x="394" y="4852"/>
                    <a:pt x="405" y="4895"/>
                  </a:cubicBezTo>
                  <a:lnTo>
                    <a:pt x="405" y="4895"/>
                  </a:lnTo>
                  <a:cubicBezTo>
                    <a:pt x="415" y="4937"/>
                    <a:pt x="399" y="4968"/>
                    <a:pt x="408" y="4964"/>
                  </a:cubicBezTo>
                  <a:lnTo>
                    <a:pt x="408" y="4964"/>
                  </a:lnTo>
                  <a:cubicBezTo>
                    <a:pt x="415" y="4963"/>
                    <a:pt x="422" y="4954"/>
                    <a:pt x="440" y="4948"/>
                  </a:cubicBezTo>
                  <a:lnTo>
                    <a:pt x="440" y="4948"/>
                  </a:lnTo>
                  <a:cubicBezTo>
                    <a:pt x="438" y="4955"/>
                    <a:pt x="435" y="4963"/>
                    <a:pt x="428" y="4974"/>
                  </a:cubicBezTo>
                  <a:lnTo>
                    <a:pt x="428" y="4974"/>
                  </a:lnTo>
                  <a:cubicBezTo>
                    <a:pt x="414" y="4998"/>
                    <a:pt x="358" y="5044"/>
                    <a:pt x="318" y="5075"/>
                  </a:cubicBezTo>
                  <a:lnTo>
                    <a:pt x="318" y="5075"/>
                  </a:lnTo>
                  <a:cubicBezTo>
                    <a:pt x="277" y="5106"/>
                    <a:pt x="218" y="5122"/>
                    <a:pt x="198" y="5137"/>
                  </a:cubicBezTo>
                  <a:lnTo>
                    <a:pt x="198" y="5137"/>
                  </a:lnTo>
                  <a:cubicBezTo>
                    <a:pt x="178" y="5152"/>
                    <a:pt x="184" y="5178"/>
                    <a:pt x="181" y="5182"/>
                  </a:cubicBezTo>
                  <a:lnTo>
                    <a:pt x="181" y="5182"/>
                  </a:lnTo>
                  <a:cubicBezTo>
                    <a:pt x="177" y="5187"/>
                    <a:pt x="165" y="5196"/>
                    <a:pt x="193" y="5199"/>
                  </a:cubicBezTo>
                  <a:lnTo>
                    <a:pt x="193" y="5199"/>
                  </a:lnTo>
                  <a:cubicBezTo>
                    <a:pt x="221" y="5203"/>
                    <a:pt x="373" y="5213"/>
                    <a:pt x="445" y="5212"/>
                  </a:cubicBezTo>
                  <a:lnTo>
                    <a:pt x="445" y="5212"/>
                  </a:lnTo>
                  <a:cubicBezTo>
                    <a:pt x="518" y="5210"/>
                    <a:pt x="555" y="5180"/>
                    <a:pt x="572" y="5163"/>
                  </a:cubicBezTo>
                  <a:lnTo>
                    <a:pt x="572" y="5163"/>
                  </a:lnTo>
                  <a:cubicBezTo>
                    <a:pt x="590" y="5147"/>
                    <a:pt x="617" y="5165"/>
                    <a:pt x="646" y="5169"/>
                  </a:cubicBezTo>
                  <a:lnTo>
                    <a:pt x="646" y="5169"/>
                  </a:lnTo>
                  <a:cubicBezTo>
                    <a:pt x="675" y="5174"/>
                    <a:pt x="782" y="5137"/>
                    <a:pt x="782" y="5137"/>
                  </a:cubicBezTo>
                  <a:lnTo>
                    <a:pt x="782" y="5137"/>
                  </a:lnTo>
                  <a:cubicBezTo>
                    <a:pt x="782" y="5137"/>
                    <a:pt x="778" y="5091"/>
                    <a:pt x="778" y="5079"/>
                  </a:cubicBezTo>
                  <a:lnTo>
                    <a:pt x="778" y="5079"/>
                  </a:lnTo>
                  <a:cubicBezTo>
                    <a:pt x="778" y="5069"/>
                    <a:pt x="771" y="5069"/>
                    <a:pt x="771" y="5069"/>
                  </a:cubicBezTo>
                  <a:lnTo>
                    <a:pt x="771" y="5069"/>
                  </a:lnTo>
                  <a:cubicBezTo>
                    <a:pt x="776" y="5044"/>
                    <a:pt x="771" y="5004"/>
                    <a:pt x="765" y="4981"/>
                  </a:cubicBezTo>
                  <a:lnTo>
                    <a:pt x="765" y="4981"/>
                  </a:lnTo>
                  <a:cubicBezTo>
                    <a:pt x="758" y="4957"/>
                    <a:pt x="726" y="4918"/>
                    <a:pt x="726" y="4918"/>
                  </a:cubicBezTo>
                  <a:lnTo>
                    <a:pt x="726" y="4918"/>
                  </a:lnTo>
                  <a:cubicBezTo>
                    <a:pt x="723" y="4920"/>
                    <a:pt x="718" y="4920"/>
                    <a:pt x="715" y="4921"/>
                  </a:cubicBezTo>
                  <a:lnTo>
                    <a:pt x="715" y="4921"/>
                  </a:lnTo>
                  <a:cubicBezTo>
                    <a:pt x="718" y="4919"/>
                    <a:pt x="720" y="4917"/>
                    <a:pt x="722" y="4916"/>
                  </a:cubicBezTo>
                  <a:lnTo>
                    <a:pt x="722" y="4916"/>
                  </a:lnTo>
                  <a:cubicBezTo>
                    <a:pt x="726" y="4913"/>
                    <a:pt x="729" y="4908"/>
                    <a:pt x="729" y="4903"/>
                  </a:cubicBezTo>
                  <a:lnTo>
                    <a:pt x="729" y="4903"/>
                  </a:lnTo>
                  <a:cubicBezTo>
                    <a:pt x="730" y="4878"/>
                    <a:pt x="734" y="4804"/>
                    <a:pt x="728" y="4779"/>
                  </a:cubicBezTo>
                  <a:lnTo>
                    <a:pt x="728" y="4779"/>
                  </a:lnTo>
                  <a:cubicBezTo>
                    <a:pt x="723" y="4748"/>
                    <a:pt x="689" y="4689"/>
                    <a:pt x="694" y="4663"/>
                  </a:cubicBezTo>
                  <a:lnTo>
                    <a:pt x="694" y="4663"/>
                  </a:lnTo>
                  <a:cubicBezTo>
                    <a:pt x="698" y="4637"/>
                    <a:pt x="677" y="4107"/>
                    <a:pt x="666" y="4007"/>
                  </a:cubicBezTo>
                  <a:lnTo>
                    <a:pt x="666" y="4007"/>
                  </a:lnTo>
                  <a:cubicBezTo>
                    <a:pt x="656" y="3907"/>
                    <a:pt x="616" y="3824"/>
                    <a:pt x="622" y="3801"/>
                  </a:cubicBezTo>
                  <a:lnTo>
                    <a:pt x="622" y="3801"/>
                  </a:lnTo>
                  <a:cubicBezTo>
                    <a:pt x="628" y="3779"/>
                    <a:pt x="648" y="3663"/>
                    <a:pt x="663" y="3618"/>
                  </a:cubicBezTo>
                  <a:lnTo>
                    <a:pt x="663" y="3618"/>
                  </a:lnTo>
                  <a:cubicBezTo>
                    <a:pt x="678" y="3572"/>
                    <a:pt x="673" y="3522"/>
                    <a:pt x="684" y="3457"/>
                  </a:cubicBezTo>
                  <a:lnTo>
                    <a:pt x="684" y="3457"/>
                  </a:lnTo>
                  <a:cubicBezTo>
                    <a:pt x="697" y="3392"/>
                    <a:pt x="794" y="3024"/>
                    <a:pt x="800" y="3016"/>
                  </a:cubicBezTo>
                  <a:lnTo>
                    <a:pt x="800" y="3016"/>
                  </a:lnTo>
                  <a:cubicBezTo>
                    <a:pt x="806" y="3009"/>
                    <a:pt x="849" y="3215"/>
                    <a:pt x="861" y="3387"/>
                  </a:cubicBezTo>
                  <a:lnTo>
                    <a:pt x="861" y="3387"/>
                  </a:lnTo>
                  <a:cubicBezTo>
                    <a:pt x="873" y="3559"/>
                    <a:pt x="868" y="3952"/>
                    <a:pt x="871" y="4045"/>
                  </a:cubicBezTo>
                  <a:lnTo>
                    <a:pt x="871" y="4045"/>
                  </a:lnTo>
                  <a:cubicBezTo>
                    <a:pt x="875" y="4137"/>
                    <a:pt x="863" y="4522"/>
                    <a:pt x="871" y="4567"/>
                  </a:cubicBezTo>
                  <a:lnTo>
                    <a:pt x="871" y="4567"/>
                  </a:lnTo>
                  <a:cubicBezTo>
                    <a:pt x="871" y="4583"/>
                    <a:pt x="829" y="4720"/>
                    <a:pt x="814" y="4794"/>
                  </a:cubicBezTo>
                  <a:lnTo>
                    <a:pt x="814" y="4794"/>
                  </a:lnTo>
                  <a:cubicBezTo>
                    <a:pt x="798" y="4869"/>
                    <a:pt x="794" y="4883"/>
                    <a:pt x="797" y="4903"/>
                  </a:cubicBezTo>
                  <a:lnTo>
                    <a:pt x="797" y="4903"/>
                  </a:lnTo>
                  <a:cubicBezTo>
                    <a:pt x="800" y="4923"/>
                    <a:pt x="806" y="4963"/>
                    <a:pt x="812" y="4961"/>
                  </a:cubicBezTo>
                  <a:lnTo>
                    <a:pt x="812" y="4961"/>
                  </a:lnTo>
                  <a:cubicBezTo>
                    <a:pt x="815" y="4960"/>
                    <a:pt x="825" y="4954"/>
                    <a:pt x="840" y="4948"/>
                  </a:cubicBezTo>
                  <a:lnTo>
                    <a:pt x="840" y="4948"/>
                  </a:lnTo>
                  <a:cubicBezTo>
                    <a:pt x="835" y="4981"/>
                    <a:pt x="826" y="5056"/>
                    <a:pt x="848" y="5082"/>
                  </a:cubicBezTo>
                  <a:lnTo>
                    <a:pt x="848" y="5082"/>
                  </a:lnTo>
                  <a:cubicBezTo>
                    <a:pt x="848" y="5082"/>
                    <a:pt x="843" y="5084"/>
                    <a:pt x="841" y="5089"/>
                  </a:cubicBezTo>
                  <a:lnTo>
                    <a:pt x="841" y="5089"/>
                  </a:lnTo>
                  <a:cubicBezTo>
                    <a:pt x="839" y="5096"/>
                    <a:pt x="837" y="5148"/>
                    <a:pt x="837" y="5152"/>
                  </a:cubicBezTo>
                  <a:lnTo>
                    <a:pt x="837" y="5152"/>
                  </a:lnTo>
                  <a:cubicBezTo>
                    <a:pt x="838" y="5156"/>
                    <a:pt x="841" y="5160"/>
                    <a:pt x="844" y="5168"/>
                  </a:cubicBezTo>
                  <a:lnTo>
                    <a:pt x="844" y="5168"/>
                  </a:lnTo>
                  <a:cubicBezTo>
                    <a:pt x="847" y="5177"/>
                    <a:pt x="832" y="5198"/>
                    <a:pt x="848" y="5206"/>
                  </a:cubicBezTo>
                  <a:lnTo>
                    <a:pt x="848" y="5206"/>
                  </a:lnTo>
                  <a:cubicBezTo>
                    <a:pt x="863" y="5215"/>
                    <a:pt x="1083" y="5218"/>
                    <a:pt x="1120" y="5210"/>
                  </a:cubicBezTo>
                  <a:lnTo>
                    <a:pt x="1120" y="5210"/>
                  </a:lnTo>
                  <a:cubicBezTo>
                    <a:pt x="1158" y="5202"/>
                    <a:pt x="1163" y="5194"/>
                    <a:pt x="1164" y="5189"/>
                  </a:cubicBezTo>
                  <a:lnTo>
                    <a:pt x="1164" y="5189"/>
                  </a:lnTo>
                  <a:cubicBezTo>
                    <a:pt x="1164" y="5185"/>
                    <a:pt x="1161" y="5166"/>
                    <a:pt x="1152" y="5163"/>
                  </a:cubicBezTo>
                  <a:lnTo>
                    <a:pt x="1152" y="5163"/>
                  </a:lnTo>
                  <a:cubicBezTo>
                    <a:pt x="1152" y="5163"/>
                    <a:pt x="1155" y="5138"/>
                    <a:pt x="1132" y="5107"/>
                  </a:cubicBezTo>
                  <a:lnTo>
                    <a:pt x="1132" y="5107"/>
                  </a:lnTo>
                  <a:cubicBezTo>
                    <a:pt x="1108" y="5077"/>
                    <a:pt x="1073" y="5017"/>
                    <a:pt x="1073" y="4980"/>
                  </a:cubicBezTo>
                  <a:lnTo>
                    <a:pt x="1073" y="4980"/>
                  </a:lnTo>
                  <a:cubicBezTo>
                    <a:pt x="1073" y="4975"/>
                    <a:pt x="1073" y="4971"/>
                    <a:pt x="1072" y="4968"/>
                  </a:cubicBezTo>
                  <a:lnTo>
                    <a:pt x="1072" y="4968"/>
                  </a:lnTo>
                  <a:cubicBezTo>
                    <a:pt x="1080" y="4959"/>
                    <a:pt x="1091" y="4944"/>
                    <a:pt x="1107" y="4922"/>
                  </a:cubicBezTo>
                  <a:lnTo>
                    <a:pt x="1107" y="4922"/>
                  </a:lnTo>
                  <a:cubicBezTo>
                    <a:pt x="1137" y="4877"/>
                    <a:pt x="1136" y="4838"/>
                    <a:pt x="1150" y="4807"/>
                  </a:cubicBezTo>
                  <a:lnTo>
                    <a:pt x="1150" y="4807"/>
                  </a:lnTo>
                  <a:cubicBezTo>
                    <a:pt x="1163" y="4777"/>
                    <a:pt x="1176" y="4774"/>
                    <a:pt x="1176" y="4732"/>
                  </a:cubicBezTo>
                  <a:lnTo>
                    <a:pt x="1176" y="4732"/>
                  </a:lnTo>
                  <a:cubicBezTo>
                    <a:pt x="1176" y="4689"/>
                    <a:pt x="1189" y="4672"/>
                    <a:pt x="1192" y="4642"/>
                  </a:cubicBezTo>
                  <a:lnTo>
                    <a:pt x="1192" y="4642"/>
                  </a:lnTo>
                  <a:cubicBezTo>
                    <a:pt x="1195" y="4611"/>
                    <a:pt x="1219" y="4372"/>
                    <a:pt x="1222" y="4276"/>
                  </a:cubicBezTo>
                  <a:lnTo>
                    <a:pt x="1222" y="4276"/>
                  </a:lnTo>
                  <a:cubicBezTo>
                    <a:pt x="1225" y="4180"/>
                    <a:pt x="1227" y="3914"/>
                    <a:pt x="1230" y="3839"/>
                  </a:cubicBezTo>
                  <a:lnTo>
                    <a:pt x="1230" y="3839"/>
                  </a:lnTo>
                  <a:cubicBezTo>
                    <a:pt x="1233" y="3762"/>
                    <a:pt x="1295" y="3178"/>
                    <a:pt x="1306" y="3067"/>
                  </a:cubicBezTo>
                  <a:lnTo>
                    <a:pt x="1306" y="3067"/>
                  </a:lnTo>
                  <a:cubicBezTo>
                    <a:pt x="1316" y="2956"/>
                    <a:pt x="1329" y="2888"/>
                    <a:pt x="1337" y="2794"/>
                  </a:cubicBezTo>
                  <a:lnTo>
                    <a:pt x="1337" y="2794"/>
                  </a:lnTo>
                  <a:cubicBezTo>
                    <a:pt x="1338" y="2784"/>
                    <a:pt x="1338" y="2771"/>
                    <a:pt x="1337" y="2758"/>
                  </a:cubicBezTo>
                  <a:lnTo>
                    <a:pt x="1337" y="2758"/>
                  </a:lnTo>
                  <a:cubicBezTo>
                    <a:pt x="1372" y="2699"/>
                    <a:pt x="1377" y="2643"/>
                    <a:pt x="1378" y="2625"/>
                  </a:cubicBezTo>
                  <a:lnTo>
                    <a:pt x="1378" y="2625"/>
                  </a:lnTo>
                  <a:cubicBezTo>
                    <a:pt x="1383" y="2625"/>
                    <a:pt x="1387" y="2626"/>
                    <a:pt x="1390" y="2627"/>
                  </a:cubicBezTo>
                  <a:lnTo>
                    <a:pt x="1390" y="2627"/>
                  </a:lnTo>
                  <a:cubicBezTo>
                    <a:pt x="1401" y="2628"/>
                    <a:pt x="1408" y="2628"/>
                    <a:pt x="1410" y="2627"/>
                  </a:cubicBezTo>
                  <a:lnTo>
                    <a:pt x="1410" y="2627"/>
                  </a:lnTo>
                  <a:cubicBezTo>
                    <a:pt x="1413" y="2622"/>
                    <a:pt x="1419" y="2576"/>
                    <a:pt x="1422" y="2555"/>
                  </a:cubicBezTo>
                  <a:lnTo>
                    <a:pt x="1422" y="2555"/>
                  </a:lnTo>
                  <a:cubicBezTo>
                    <a:pt x="1423" y="2555"/>
                    <a:pt x="1423" y="2555"/>
                    <a:pt x="1424" y="2555"/>
                  </a:cubicBezTo>
                  <a:lnTo>
                    <a:pt x="1424" y="2555"/>
                  </a:lnTo>
                  <a:cubicBezTo>
                    <a:pt x="1466" y="2548"/>
                    <a:pt x="1473" y="2538"/>
                    <a:pt x="1473" y="2538"/>
                  </a:cubicBezTo>
                  <a:lnTo>
                    <a:pt x="1473" y="2538"/>
                  </a:lnTo>
                  <a:cubicBezTo>
                    <a:pt x="1473" y="2538"/>
                    <a:pt x="1488" y="1884"/>
                    <a:pt x="1494" y="1846"/>
                  </a:cubicBezTo>
                  <a:lnTo>
                    <a:pt x="1494" y="1846"/>
                  </a:lnTo>
                  <a:cubicBezTo>
                    <a:pt x="1501" y="1807"/>
                    <a:pt x="1508" y="1798"/>
                    <a:pt x="1506" y="1784"/>
                  </a:cubicBezTo>
                  <a:lnTo>
                    <a:pt x="1506" y="1784"/>
                  </a:lnTo>
                  <a:cubicBezTo>
                    <a:pt x="1504" y="1771"/>
                    <a:pt x="1486" y="1767"/>
                    <a:pt x="1490" y="175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BA485475-0160-0543-B6FE-DBEA865B6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824" y="5052051"/>
              <a:ext cx="1068591" cy="3571575"/>
            </a:xfrm>
            <a:custGeom>
              <a:avLst/>
              <a:gdLst>
                <a:gd name="T0" fmla="*/ 1440 w 1635"/>
                <a:gd name="T1" fmla="*/ 2500 h 5470"/>
                <a:gd name="T2" fmla="*/ 140 w 1635"/>
                <a:gd name="T3" fmla="*/ 2548 h 5470"/>
                <a:gd name="T4" fmla="*/ 257 w 1635"/>
                <a:gd name="T5" fmla="*/ 2501 h 5470"/>
                <a:gd name="T6" fmla="*/ 351 w 1635"/>
                <a:gd name="T7" fmla="*/ 1816 h 5470"/>
                <a:gd name="T8" fmla="*/ 342 w 1635"/>
                <a:gd name="T9" fmla="*/ 1998 h 5470"/>
                <a:gd name="T10" fmla="*/ 311 w 1635"/>
                <a:gd name="T11" fmla="*/ 1925 h 5470"/>
                <a:gd name="T12" fmla="*/ 317 w 1635"/>
                <a:gd name="T13" fmla="*/ 1698 h 5470"/>
                <a:gd name="T14" fmla="*/ 351 w 1635"/>
                <a:gd name="T15" fmla="*/ 1816 h 5470"/>
                <a:gd name="T16" fmla="*/ 1313 w 1635"/>
                <a:gd name="T17" fmla="*/ 1573 h 5470"/>
                <a:gd name="T18" fmla="*/ 1347 w 1635"/>
                <a:gd name="T19" fmla="*/ 1662 h 5470"/>
                <a:gd name="T20" fmla="*/ 1366 w 1635"/>
                <a:gd name="T21" fmla="*/ 1859 h 5470"/>
                <a:gd name="T22" fmla="*/ 1373 w 1635"/>
                <a:gd name="T23" fmla="*/ 1932 h 5470"/>
                <a:gd name="T24" fmla="*/ 1369 w 1635"/>
                <a:gd name="T25" fmla="*/ 2042 h 5470"/>
                <a:gd name="T26" fmla="*/ 1342 w 1635"/>
                <a:gd name="T27" fmla="*/ 2185 h 5470"/>
                <a:gd name="T28" fmla="*/ 1311 w 1635"/>
                <a:gd name="T29" fmla="*/ 1829 h 5470"/>
                <a:gd name="T30" fmla="*/ 1399 w 1635"/>
                <a:gd name="T31" fmla="*/ 2490 h 5470"/>
                <a:gd name="T32" fmla="*/ 1412 w 1635"/>
                <a:gd name="T33" fmla="*/ 2491 h 5470"/>
                <a:gd name="T34" fmla="*/ 1376 w 1635"/>
                <a:gd name="T35" fmla="*/ 2491 h 5470"/>
                <a:gd name="T36" fmla="*/ 1364 w 1635"/>
                <a:gd name="T37" fmla="*/ 2545 h 5470"/>
                <a:gd name="T38" fmla="*/ 1357 w 1635"/>
                <a:gd name="T39" fmla="*/ 2554 h 5470"/>
                <a:gd name="T40" fmla="*/ 987 w 1635"/>
                <a:gd name="T41" fmla="*/ 726 h 5470"/>
                <a:gd name="T42" fmla="*/ 944 w 1635"/>
                <a:gd name="T43" fmla="*/ 701 h 5470"/>
                <a:gd name="T44" fmla="*/ 940 w 1635"/>
                <a:gd name="T45" fmla="*/ 466 h 5470"/>
                <a:gd name="T46" fmla="*/ 944 w 1635"/>
                <a:gd name="T47" fmla="*/ 325 h 5470"/>
                <a:gd name="T48" fmla="*/ 499 w 1635"/>
                <a:gd name="T49" fmla="*/ 89 h 5470"/>
                <a:gd name="T50" fmla="*/ 515 w 1635"/>
                <a:gd name="T51" fmla="*/ 379 h 5470"/>
                <a:gd name="T52" fmla="*/ 560 w 1635"/>
                <a:gd name="T53" fmla="*/ 544 h 5470"/>
                <a:gd name="T54" fmla="*/ 594 w 1635"/>
                <a:gd name="T55" fmla="*/ 739 h 5470"/>
                <a:gd name="T56" fmla="*/ 183 w 1635"/>
                <a:gd name="T57" fmla="*/ 901 h 5470"/>
                <a:gd name="T58" fmla="*/ 0 w 1635"/>
                <a:gd name="T59" fmla="*/ 1958 h 5470"/>
                <a:gd name="T60" fmla="*/ 128 w 1635"/>
                <a:gd name="T61" fmla="*/ 2560 h 5470"/>
                <a:gd name="T62" fmla="*/ 164 w 1635"/>
                <a:gd name="T63" fmla="*/ 2607 h 5470"/>
                <a:gd name="T64" fmla="*/ 283 w 1635"/>
                <a:gd name="T65" fmla="*/ 3272 h 5470"/>
                <a:gd name="T66" fmla="*/ 225 w 1635"/>
                <a:gd name="T67" fmla="*/ 4903 h 5470"/>
                <a:gd name="T68" fmla="*/ 264 w 1635"/>
                <a:gd name="T69" fmla="*/ 5172 h 5470"/>
                <a:gd name="T70" fmla="*/ 209 w 1635"/>
                <a:gd name="T71" fmla="*/ 5342 h 5470"/>
                <a:gd name="T72" fmla="*/ 246 w 1635"/>
                <a:gd name="T73" fmla="*/ 5436 h 5470"/>
                <a:gd name="T74" fmla="*/ 495 w 1635"/>
                <a:gd name="T75" fmla="*/ 5378 h 5470"/>
                <a:gd name="T76" fmla="*/ 521 w 1635"/>
                <a:gd name="T77" fmla="*/ 5274 h 5470"/>
                <a:gd name="T78" fmla="*/ 547 w 1635"/>
                <a:gd name="T79" fmla="*/ 5153 h 5470"/>
                <a:gd name="T80" fmla="*/ 604 w 1635"/>
                <a:gd name="T81" fmla="*/ 4324 h 5470"/>
                <a:gd name="T82" fmla="*/ 719 w 1635"/>
                <a:gd name="T83" fmla="*/ 3333 h 5470"/>
                <a:gd name="T84" fmla="*/ 1007 w 1635"/>
                <a:gd name="T85" fmla="*/ 4158 h 5470"/>
                <a:gd name="T86" fmla="*/ 1000 w 1635"/>
                <a:gd name="T87" fmla="*/ 4967 h 5470"/>
                <a:gd name="T88" fmla="*/ 1053 w 1635"/>
                <a:gd name="T89" fmla="*/ 5155 h 5470"/>
                <a:gd name="T90" fmla="*/ 1049 w 1635"/>
                <a:gd name="T91" fmla="*/ 5291 h 5470"/>
                <a:gd name="T92" fmla="*/ 1094 w 1635"/>
                <a:gd name="T93" fmla="*/ 5418 h 5470"/>
                <a:gd name="T94" fmla="*/ 1377 w 1635"/>
                <a:gd name="T95" fmla="*/ 5428 h 5470"/>
                <a:gd name="T96" fmla="*/ 1300 w 1635"/>
                <a:gd name="T97" fmla="*/ 5233 h 5470"/>
                <a:gd name="T98" fmla="*/ 1307 w 1635"/>
                <a:gd name="T99" fmla="*/ 5113 h 5470"/>
                <a:gd name="T100" fmla="*/ 1379 w 1635"/>
                <a:gd name="T101" fmla="*/ 4492 h 5470"/>
                <a:gd name="T102" fmla="*/ 1372 w 1635"/>
                <a:gd name="T103" fmla="*/ 2771 h 5470"/>
                <a:gd name="T104" fmla="*/ 1492 w 1635"/>
                <a:gd name="T105" fmla="*/ 2621 h 5470"/>
                <a:gd name="T106" fmla="*/ 1509 w 1635"/>
                <a:gd name="T107" fmla="*/ 2605 h 5470"/>
                <a:gd name="T108" fmla="*/ 1547 w 1635"/>
                <a:gd name="T109" fmla="*/ 2561 h 5470"/>
                <a:gd name="T110" fmla="*/ 1447 w 1635"/>
                <a:gd name="T111" fmla="*/ 846 h 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35" h="5470">
                  <a:moveTo>
                    <a:pt x="1485" y="2538"/>
                  </a:moveTo>
                  <a:lnTo>
                    <a:pt x="1485" y="2538"/>
                  </a:lnTo>
                  <a:cubicBezTo>
                    <a:pt x="1447" y="2506"/>
                    <a:pt x="1423" y="2494"/>
                    <a:pt x="1421" y="2493"/>
                  </a:cubicBezTo>
                  <a:lnTo>
                    <a:pt x="1421" y="2493"/>
                  </a:lnTo>
                  <a:cubicBezTo>
                    <a:pt x="1428" y="2494"/>
                    <a:pt x="1434" y="2497"/>
                    <a:pt x="1440" y="2500"/>
                  </a:cubicBezTo>
                  <a:lnTo>
                    <a:pt x="1440" y="2500"/>
                  </a:lnTo>
                  <a:cubicBezTo>
                    <a:pt x="1450" y="2507"/>
                    <a:pt x="1478" y="2531"/>
                    <a:pt x="1503" y="2552"/>
                  </a:cubicBezTo>
                  <a:lnTo>
                    <a:pt x="1503" y="2552"/>
                  </a:lnTo>
                  <a:cubicBezTo>
                    <a:pt x="1498" y="2548"/>
                    <a:pt x="1493" y="2544"/>
                    <a:pt x="1485" y="2538"/>
                  </a:cubicBezTo>
                  <a:close/>
                  <a:moveTo>
                    <a:pt x="129" y="2557"/>
                  </a:moveTo>
                  <a:lnTo>
                    <a:pt x="129" y="2557"/>
                  </a:lnTo>
                  <a:cubicBezTo>
                    <a:pt x="132" y="2555"/>
                    <a:pt x="136" y="2552"/>
                    <a:pt x="140" y="2548"/>
                  </a:cubicBezTo>
                  <a:lnTo>
                    <a:pt x="140" y="2548"/>
                  </a:lnTo>
                  <a:cubicBezTo>
                    <a:pt x="136" y="2552"/>
                    <a:pt x="133" y="2555"/>
                    <a:pt x="130" y="2558"/>
                  </a:cubicBezTo>
                  <a:lnTo>
                    <a:pt x="130" y="2558"/>
                  </a:lnTo>
                  <a:cubicBezTo>
                    <a:pt x="129" y="2558"/>
                    <a:pt x="129" y="2557"/>
                    <a:pt x="129" y="2557"/>
                  </a:cubicBezTo>
                  <a:close/>
                  <a:moveTo>
                    <a:pt x="257" y="2501"/>
                  </a:moveTo>
                  <a:lnTo>
                    <a:pt x="257" y="2501"/>
                  </a:lnTo>
                  <a:cubicBezTo>
                    <a:pt x="240" y="2503"/>
                    <a:pt x="216" y="2508"/>
                    <a:pt x="199" y="2516"/>
                  </a:cubicBezTo>
                  <a:lnTo>
                    <a:pt x="199" y="2516"/>
                  </a:lnTo>
                  <a:cubicBezTo>
                    <a:pt x="182" y="2523"/>
                    <a:pt x="168" y="2530"/>
                    <a:pt x="156" y="2538"/>
                  </a:cubicBezTo>
                  <a:lnTo>
                    <a:pt x="156" y="2538"/>
                  </a:lnTo>
                  <a:cubicBezTo>
                    <a:pt x="183" y="2520"/>
                    <a:pt x="218" y="2502"/>
                    <a:pt x="257" y="2501"/>
                  </a:cubicBezTo>
                  <a:close/>
                  <a:moveTo>
                    <a:pt x="351" y="1816"/>
                  </a:moveTo>
                  <a:lnTo>
                    <a:pt x="351" y="1816"/>
                  </a:lnTo>
                  <a:cubicBezTo>
                    <a:pt x="354" y="1834"/>
                    <a:pt x="356" y="1853"/>
                    <a:pt x="355" y="1871"/>
                  </a:cubicBezTo>
                  <a:lnTo>
                    <a:pt x="355" y="1871"/>
                  </a:lnTo>
                  <a:cubicBezTo>
                    <a:pt x="355" y="1890"/>
                    <a:pt x="351" y="1909"/>
                    <a:pt x="348" y="1928"/>
                  </a:cubicBezTo>
                  <a:lnTo>
                    <a:pt x="348" y="1928"/>
                  </a:lnTo>
                  <a:cubicBezTo>
                    <a:pt x="343" y="1951"/>
                    <a:pt x="348" y="1975"/>
                    <a:pt x="342" y="1998"/>
                  </a:cubicBezTo>
                  <a:lnTo>
                    <a:pt x="342" y="1998"/>
                  </a:lnTo>
                  <a:cubicBezTo>
                    <a:pt x="336" y="2024"/>
                    <a:pt x="327" y="2051"/>
                    <a:pt x="319" y="2077"/>
                  </a:cubicBezTo>
                  <a:lnTo>
                    <a:pt x="319" y="2077"/>
                  </a:lnTo>
                  <a:cubicBezTo>
                    <a:pt x="317" y="2084"/>
                    <a:pt x="314" y="2092"/>
                    <a:pt x="307" y="2093"/>
                  </a:cubicBezTo>
                  <a:lnTo>
                    <a:pt x="307" y="2093"/>
                  </a:lnTo>
                  <a:cubicBezTo>
                    <a:pt x="296" y="2038"/>
                    <a:pt x="298" y="1980"/>
                    <a:pt x="311" y="1925"/>
                  </a:cubicBezTo>
                  <a:lnTo>
                    <a:pt x="311" y="1925"/>
                  </a:lnTo>
                  <a:cubicBezTo>
                    <a:pt x="317" y="1904"/>
                    <a:pt x="324" y="1882"/>
                    <a:pt x="321" y="1859"/>
                  </a:cubicBezTo>
                  <a:lnTo>
                    <a:pt x="321" y="1859"/>
                  </a:lnTo>
                  <a:cubicBezTo>
                    <a:pt x="320" y="1846"/>
                    <a:pt x="315" y="1832"/>
                    <a:pt x="312" y="1819"/>
                  </a:cubicBezTo>
                  <a:lnTo>
                    <a:pt x="312" y="1819"/>
                  </a:lnTo>
                  <a:cubicBezTo>
                    <a:pt x="302" y="1779"/>
                    <a:pt x="310" y="1738"/>
                    <a:pt x="317" y="1698"/>
                  </a:cubicBezTo>
                  <a:lnTo>
                    <a:pt x="317" y="1698"/>
                  </a:lnTo>
                  <a:cubicBezTo>
                    <a:pt x="322" y="1672"/>
                    <a:pt x="327" y="1644"/>
                    <a:pt x="332" y="1617"/>
                  </a:cubicBezTo>
                  <a:lnTo>
                    <a:pt x="332" y="1617"/>
                  </a:lnTo>
                  <a:cubicBezTo>
                    <a:pt x="341" y="1640"/>
                    <a:pt x="344" y="1666"/>
                    <a:pt x="347" y="1690"/>
                  </a:cubicBezTo>
                  <a:lnTo>
                    <a:pt x="347" y="1690"/>
                  </a:lnTo>
                  <a:cubicBezTo>
                    <a:pt x="352" y="1732"/>
                    <a:pt x="347" y="1774"/>
                    <a:pt x="351" y="1816"/>
                  </a:cubicBezTo>
                  <a:close/>
                  <a:moveTo>
                    <a:pt x="617" y="738"/>
                  </a:moveTo>
                  <a:lnTo>
                    <a:pt x="617" y="738"/>
                  </a:lnTo>
                  <a:cubicBezTo>
                    <a:pt x="617" y="735"/>
                    <a:pt x="617" y="732"/>
                    <a:pt x="617" y="730"/>
                  </a:cubicBezTo>
                  <a:lnTo>
                    <a:pt x="617" y="730"/>
                  </a:lnTo>
                  <a:cubicBezTo>
                    <a:pt x="617" y="734"/>
                    <a:pt x="617" y="736"/>
                    <a:pt x="617" y="738"/>
                  </a:cubicBezTo>
                  <a:close/>
                  <a:moveTo>
                    <a:pt x="1313" y="1573"/>
                  </a:moveTo>
                  <a:lnTo>
                    <a:pt x="1313" y="1573"/>
                  </a:lnTo>
                  <a:cubicBezTo>
                    <a:pt x="1314" y="1567"/>
                    <a:pt x="1316" y="1561"/>
                    <a:pt x="1322" y="1561"/>
                  </a:cubicBezTo>
                  <a:lnTo>
                    <a:pt x="1322" y="1561"/>
                  </a:lnTo>
                  <a:cubicBezTo>
                    <a:pt x="1324" y="1560"/>
                    <a:pt x="1337" y="1599"/>
                    <a:pt x="1337" y="1602"/>
                  </a:cubicBezTo>
                  <a:lnTo>
                    <a:pt x="1337" y="1602"/>
                  </a:lnTo>
                  <a:cubicBezTo>
                    <a:pt x="1346" y="1634"/>
                    <a:pt x="1349" y="1644"/>
                    <a:pt x="1347" y="1662"/>
                  </a:cubicBezTo>
                  <a:lnTo>
                    <a:pt x="1347" y="1662"/>
                  </a:lnTo>
                  <a:cubicBezTo>
                    <a:pt x="1345" y="1705"/>
                    <a:pt x="1344" y="1729"/>
                    <a:pt x="1342" y="1773"/>
                  </a:cubicBezTo>
                  <a:lnTo>
                    <a:pt x="1342" y="1773"/>
                  </a:lnTo>
                  <a:cubicBezTo>
                    <a:pt x="1340" y="1795"/>
                    <a:pt x="1339" y="1819"/>
                    <a:pt x="1353" y="1837"/>
                  </a:cubicBezTo>
                  <a:lnTo>
                    <a:pt x="1353" y="1837"/>
                  </a:lnTo>
                  <a:cubicBezTo>
                    <a:pt x="1358" y="1844"/>
                    <a:pt x="1366" y="1851"/>
                    <a:pt x="1366" y="1859"/>
                  </a:cubicBezTo>
                  <a:lnTo>
                    <a:pt x="1366" y="1859"/>
                  </a:lnTo>
                  <a:cubicBezTo>
                    <a:pt x="1365" y="1867"/>
                    <a:pt x="1359" y="1873"/>
                    <a:pt x="1359" y="1881"/>
                  </a:cubicBezTo>
                  <a:lnTo>
                    <a:pt x="1359" y="1881"/>
                  </a:lnTo>
                  <a:cubicBezTo>
                    <a:pt x="1359" y="1887"/>
                    <a:pt x="1362" y="1891"/>
                    <a:pt x="1365" y="1896"/>
                  </a:cubicBezTo>
                  <a:lnTo>
                    <a:pt x="1365" y="1896"/>
                  </a:lnTo>
                  <a:cubicBezTo>
                    <a:pt x="1371" y="1907"/>
                    <a:pt x="1372" y="1919"/>
                    <a:pt x="1373" y="1932"/>
                  </a:cubicBezTo>
                  <a:lnTo>
                    <a:pt x="1373" y="1932"/>
                  </a:lnTo>
                  <a:cubicBezTo>
                    <a:pt x="1374" y="1950"/>
                    <a:pt x="1375" y="1969"/>
                    <a:pt x="1377" y="1988"/>
                  </a:cubicBezTo>
                  <a:lnTo>
                    <a:pt x="1377" y="1988"/>
                  </a:lnTo>
                  <a:cubicBezTo>
                    <a:pt x="1377" y="1997"/>
                    <a:pt x="1378" y="2007"/>
                    <a:pt x="1376" y="2016"/>
                  </a:cubicBezTo>
                  <a:lnTo>
                    <a:pt x="1376" y="2016"/>
                  </a:lnTo>
                  <a:cubicBezTo>
                    <a:pt x="1375" y="2025"/>
                    <a:pt x="1372" y="2033"/>
                    <a:pt x="1369" y="2042"/>
                  </a:cubicBezTo>
                  <a:lnTo>
                    <a:pt x="1369" y="2042"/>
                  </a:lnTo>
                  <a:cubicBezTo>
                    <a:pt x="1363" y="2061"/>
                    <a:pt x="1350" y="2160"/>
                    <a:pt x="1350" y="2181"/>
                  </a:cubicBezTo>
                  <a:lnTo>
                    <a:pt x="1350" y="2181"/>
                  </a:lnTo>
                  <a:cubicBezTo>
                    <a:pt x="1350" y="2185"/>
                    <a:pt x="1347" y="2191"/>
                    <a:pt x="1344" y="2188"/>
                  </a:cubicBezTo>
                  <a:lnTo>
                    <a:pt x="1344" y="2188"/>
                  </a:lnTo>
                  <a:cubicBezTo>
                    <a:pt x="1343" y="2188"/>
                    <a:pt x="1343" y="2186"/>
                    <a:pt x="1342" y="2185"/>
                  </a:cubicBezTo>
                  <a:lnTo>
                    <a:pt x="1342" y="2185"/>
                  </a:lnTo>
                  <a:cubicBezTo>
                    <a:pt x="1329" y="2111"/>
                    <a:pt x="1340" y="1959"/>
                    <a:pt x="1318" y="1887"/>
                  </a:cubicBezTo>
                  <a:lnTo>
                    <a:pt x="1318" y="1887"/>
                  </a:lnTo>
                  <a:cubicBezTo>
                    <a:pt x="1315" y="1879"/>
                    <a:pt x="1312" y="1870"/>
                    <a:pt x="1311" y="1861"/>
                  </a:cubicBezTo>
                  <a:lnTo>
                    <a:pt x="1311" y="1861"/>
                  </a:lnTo>
                  <a:cubicBezTo>
                    <a:pt x="1310" y="1851"/>
                    <a:pt x="1311" y="1839"/>
                    <a:pt x="1311" y="1829"/>
                  </a:cubicBezTo>
                  <a:lnTo>
                    <a:pt x="1311" y="1829"/>
                  </a:lnTo>
                  <a:cubicBezTo>
                    <a:pt x="1317" y="1753"/>
                    <a:pt x="1299" y="1648"/>
                    <a:pt x="1313" y="1573"/>
                  </a:cubicBezTo>
                  <a:close/>
                  <a:moveTo>
                    <a:pt x="1402" y="2490"/>
                  </a:moveTo>
                  <a:lnTo>
                    <a:pt x="1402" y="2490"/>
                  </a:lnTo>
                  <a:cubicBezTo>
                    <a:pt x="1402" y="2490"/>
                    <a:pt x="1400" y="2490"/>
                    <a:pt x="1399" y="2490"/>
                  </a:cubicBezTo>
                  <a:lnTo>
                    <a:pt x="1399" y="2490"/>
                  </a:lnTo>
                  <a:cubicBezTo>
                    <a:pt x="1400" y="2490"/>
                    <a:pt x="1402" y="2490"/>
                    <a:pt x="1402" y="2490"/>
                  </a:cubicBezTo>
                  <a:close/>
                  <a:moveTo>
                    <a:pt x="1412" y="2491"/>
                  </a:moveTo>
                  <a:lnTo>
                    <a:pt x="1412" y="2491"/>
                  </a:lnTo>
                  <a:cubicBezTo>
                    <a:pt x="1410" y="2491"/>
                    <a:pt x="1409" y="2490"/>
                    <a:pt x="1408" y="2490"/>
                  </a:cubicBezTo>
                  <a:lnTo>
                    <a:pt x="1408" y="2490"/>
                  </a:lnTo>
                  <a:cubicBezTo>
                    <a:pt x="1409" y="2490"/>
                    <a:pt x="1410" y="2491"/>
                    <a:pt x="1412" y="2491"/>
                  </a:cubicBezTo>
                  <a:close/>
                  <a:moveTo>
                    <a:pt x="1421" y="2493"/>
                  </a:moveTo>
                  <a:lnTo>
                    <a:pt x="1421" y="2493"/>
                  </a:lnTo>
                  <a:cubicBezTo>
                    <a:pt x="1420" y="2493"/>
                    <a:pt x="1419" y="2492"/>
                    <a:pt x="1418" y="2492"/>
                  </a:cubicBezTo>
                  <a:lnTo>
                    <a:pt x="1418" y="2492"/>
                  </a:lnTo>
                  <a:cubicBezTo>
                    <a:pt x="1419" y="2492"/>
                    <a:pt x="1420" y="2493"/>
                    <a:pt x="1421" y="2493"/>
                  </a:cubicBezTo>
                  <a:close/>
                  <a:moveTo>
                    <a:pt x="1376" y="2491"/>
                  </a:moveTo>
                  <a:lnTo>
                    <a:pt x="1376" y="2491"/>
                  </a:lnTo>
                  <a:cubicBezTo>
                    <a:pt x="1377" y="2490"/>
                    <a:pt x="1385" y="2489"/>
                    <a:pt x="1395" y="2490"/>
                  </a:cubicBezTo>
                  <a:lnTo>
                    <a:pt x="1395" y="2490"/>
                  </a:lnTo>
                  <a:cubicBezTo>
                    <a:pt x="1385" y="2490"/>
                    <a:pt x="1378" y="2490"/>
                    <a:pt x="1376" y="2491"/>
                  </a:cubicBezTo>
                  <a:close/>
                  <a:moveTo>
                    <a:pt x="1364" y="2545"/>
                  </a:moveTo>
                  <a:lnTo>
                    <a:pt x="1364" y="2545"/>
                  </a:lnTo>
                  <a:lnTo>
                    <a:pt x="1364" y="2547"/>
                  </a:lnTo>
                  <a:lnTo>
                    <a:pt x="1364" y="2547"/>
                  </a:lnTo>
                  <a:cubicBezTo>
                    <a:pt x="1366" y="2547"/>
                    <a:pt x="1367" y="2547"/>
                    <a:pt x="1368" y="2547"/>
                  </a:cubicBezTo>
                  <a:lnTo>
                    <a:pt x="1368" y="2547"/>
                  </a:lnTo>
                  <a:cubicBezTo>
                    <a:pt x="1366" y="2548"/>
                    <a:pt x="1362" y="2550"/>
                    <a:pt x="1357" y="2554"/>
                  </a:cubicBezTo>
                  <a:lnTo>
                    <a:pt x="1357" y="2554"/>
                  </a:lnTo>
                  <a:cubicBezTo>
                    <a:pt x="1360" y="2550"/>
                    <a:pt x="1362" y="2547"/>
                    <a:pt x="1364" y="2545"/>
                  </a:cubicBezTo>
                  <a:close/>
                  <a:moveTo>
                    <a:pt x="1447" y="846"/>
                  </a:moveTo>
                  <a:lnTo>
                    <a:pt x="1447" y="846"/>
                  </a:lnTo>
                  <a:cubicBezTo>
                    <a:pt x="1447" y="846"/>
                    <a:pt x="1085" y="773"/>
                    <a:pt x="1044" y="756"/>
                  </a:cubicBezTo>
                  <a:lnTo>
                    <a:pt x="1044" y="756"/>
                  </a:lnTo>
                  <a:cubicBezTo>
                    <a:pt x="1004" y="739"/>
                    <a:pt x="999" y="718"/>
                    <a:pt x="987" y="726"/>
                  </a:cubicBezTo>
                  <a:lnTo>
                    <a:pt x="987" y="726"/>
                  </a:lnTo>
                  <a:lnTo>
                    <a:pt x="987" y="726"/>
                  </a:lnTo>
                  <a:lnTo>
                    <a:pt x="987" y="726"/>
                  </a:lnTo>
                  <a:cubicBezTo>
                    <a:pt x="977" y="716"/>
                    <a:pt x="962" y="709"/>
                    <a:pt x="957" y="706"/>
                  </a:cubicBezTo>
                  <a:lnTo>
                    <a:pt x="957" y="706"/>
                  </a:lnTo>
                  <a:cubicBezTo>
                    <a:pt x="951" y="703"/>
                    <a:pt x="939" y="694"/>
                    <a:pt x="944" y="701"/>
                  </a:cubicBezTo>
                  <a:lnTo>
                    <a:pt x="944" y="701"/>
                  </a:lnTo>
                  <a:cubicBezTo>
                    <a:pt x="940" y="698"/>
                    <a:pt x="937" y="694"/>
                    <a:pt x="936" y="690"/>
                  </a:cubicBezTo>
                  <a:lnTo>
                    <a:pt x="936" y="690"/>
                  </a:lnTo>
                  <a:cubicBezTo>
                    <a:pt x="928" y="673"/>
                    <a:pt x="927" y="587"/>
                    <a:pt x="927" y="587"/>
                  </a:cubicBezTo>
                  <a:lnTo>
                    <a:pt x="927" y="587"/>
                  </a:lnTo>
                  <a:cubicBezTo>
                    <a:pt x="945" y="549"/>
                    <a:pt x="940" y="466"/>
                    <a:pt x="940" y="466"/>
                  </a:cubicBezTo>
                  <a:lnTo>
                    <a:pt x="940" y="466"/>
                  </a:lnTo>
                  <a:cubicBezTo>
                    <a:pt x="961" y="471"/>
                    <a:pt x="975" y="427"/>
                    <a:pt x="984" y="398"/>
                  </a:cubicBezTo>
                  <a:lnTo>
                    <a:pt x="984" y="398"/>
                  </a:lnTo>
                  <a:cubicBezTo>
                    <a:pt x="994" y="368"/>
                    <a:pt x="1008" y="358"/>
                    <a:pt x="993" y="329"/>
                  </a:cubicBezTo>
                  <a:lnTo>
                    <a:pt x="993" y="329"/>
                  </a:lnTo>
                  <a:cubicBezTo>
                    <a:pt x="979" y="301"/>
                    <a:pt x="944" y="325"/>
                    <a:pt x="944" y="325"/>
                  </a:cubicBezTo>
                  <a:lnTo>
                    <a:pt x="944" y="325"/>
                  </a:lnTo>
                  <a:cubicBezTo>
                    <a:pt x="947" y="286"/>
                    <a:pt x="937" y="181"/>
                    <a:pt x="918" y="118"/>
                  </a:cubicBezTo>
                  <a:lnTo>
                    <a:pt x="918" y="118"/>
                  </a:lnTo>
                  <a:cubicBezTo>
                    <a:pt x="899" y="56"/>
                    <a:pt x="743" y="2"/>
                    <a:pt x="677" y="1"/>
                  </a:cubicBezTo>
                  <a:lnTo>
                    <a:pt x="677" y="1"/>
                  </a:lnTo>
                  <a:cubicBezTo>
                    <a:pt x="612" y="0"/>
                    <a:pt x="532" y="47"/>
                    <a:pt x="499" y="89"/>
                  </a:cubicBezTo>
                  <a:lnTo>
                    <a:pt x="499" y="89"/>
                  </a:lnTo>
                  <a:cubicBezTo>
                    <a:pt x="467" y="130"/>
                    <a:pt x="466" y="140"/>
                    <a:pt x="471" y="216"/>
                  </a:cubicBezTo>
                  <a:lnTo>
                    <a:pt x="471" y="216"/>
                  </a:lnTo>
                  <a:cubicBezTo>
                    <a:pt x="476" y="287"/>
                    <a:pt x="510" y="368"/>
                    <a:pt x="515" y="379"/>
                  </a:cubicBezTo>
                  <a:lnTo>
                    <a:pt x="515" y="379"/>
                  </a:lnTo>
                  <a:lnTo>
                    <a:pt x="515" y="379"/>
                  </a:lnTo>
                  <a:lnTo>
                    <a:pt x="515" y="379"/>
                  </a:lnTo>
                  <a:lnTo>
                    <a:pt x="515" y="379"/>
                  </a:lnTo>
                  <a:lnTo>
                    <a:pt x="515" y="379"/>
                  </a:lnTo>
                  <a:cubicBezTo>
                    <a:pt x="509" y="374"/>
                    <a:pt x="485" y="365"/>
                    <a:pt x="475" y="387"/>
                  </a:cubicBezTo>
                  <a:lnTo>
                    <a:pt x="475" y="387"/>
                  </a:lnTo>
                  <a:cubicBezTo>
                    <a:pt x="448" y="458"/>
                    <a:pt x="560" y="544"/>
                    <a:pt x="560" y="544"/>
                  </a:cubicBezTo>
                  <a:lnTo>
                    <a:pt x="560" y="544"/>
                  </a:lnTo>
                  <a:cubicBezTo>
                    <a:pt x="569" y="605"/>
                    <a:pt x="604" y="619"/>
                    <a:pt x="607" y="635"/>
                  </a:cubicBezTo>
                  <a:lnTo>
                    <a:pt x="607" y="635"/>
                  </a:lnTo>
                  <a:cubicBezTo>
                    <a:pt x="609" y="648"/>
                    <a:pt x="615" y="700"/>
                    <a:pt x="616" y="725"/>
                  </a:cubicBezTo>
                  <a:lnTo>
                    <a:pt x="616" y="725"/>
                  </a:lnTo>
                  <a:cubicBezTo>
                    <a:pt x="613" y="722"/>
                    <a:pt x="605" y="728"/>
                    <a:pt x="594" y="739"/>
                  </a:cubicBezTo>
                  <a:lnTo>
                    <a:pt x="594" y="739"/>
                  </a:lnTo>
                  <a:cubicBezTo>
                    <a:pt x="590" y="738"/>
                    <a:pt x="583" y="740"/>
                    <a:pt x="574" y="748"/>
                  </a:cubicBezTo>
                  <a:lnTo>
                    <a:pt x="574" y="748"/>
                  </a:lnTo>
                  <a:cubicBezTo>
                    <a:pt x="561" y="761"/>
                    <a:pt x="542" y="768"/>
                    <a:pt x="490" y="790"/>
                  </a:cubicBezTo>
                  <a:lnTo>
                    <a:pt x="490" y="790"/>
                  </a:lnTo>
                  <a:cubicBezTo>
                    <a:pt x="438" y="813"/>
                    <a:pt x="212" y="891"/>
                    <a:pt x="183" y="901"/>
                  </a:cubicBezTo>
                  <a:lnTo>
                    <a:pt x="183" y="901"/>
                  </a:lnTo>
                  <a:cubicBezTo>
                    <a:pt x="152" y="912"/>
                    <a:pt x="154" y="886"/>
                    <a:pt x="143" y="943"/>
                  </a:cubicBezTo>
                  <a:lnTo>
                    <a:pt x="143" y="943"/>
                  </a:lnTo>
                  <a:cubicBezTo>
                    <a:pt x="133" y="1002"/>
                    <a:pt x="19" y="1774"/>
                    <a:pt x="0" y="1956"/>
                  </a:cubicBezTo>
                  <a:lnTo>
                    <a:pt x="0" y="1956"/>
                  </a:lnTo>
                  <a:cubicBezTo>
                    <a:pt x="0" y="1956"/>
                    <a:pt x="0" y="1957"/>
                    <a:pt x="0" y="1958"/>
                  </a:cubicBezTo>
                  <a:lnTo>
                    <a:pt x="0" y="1958"/>
                  </a:lnTo>
                  <a:cubicBezTo>
                    <a:pt x="4" y="1978"/>
                    <a:pt x="92" y="2567"/>
                    <a:pt x="100" y="2574"/>
                  </a:cubicBezTo>
                  <a:lnTo>
                    <a:pt x="100" y="2574"/>
                  </a:lnTo>
                  <a:cubicBezTo>
                    <a:pt x="103" y="2577"/>
                    <a:pt x="113" y="2569"/>
                    <a:pt x="128" y="2558"/>
                  </a:cubicBezTo>
                  <a:lnTo>
                    <a:pt x="128" y="2558"/>
                  </a:lnTo>
                  <a:cubicBezTo>
                    <a:pt x="128" y="2559"/>
                    <a:pt x="128" y="2559"/>
                    <a:pt x="128" y="2560"/>
                  </a:cubicBezTo>
                  <a:lnTo>
                    <a:pt x="128" y="2560"/>
                  </a:lnTo>
                  <a:cubicBezTo>
                    <a:pt x="128" y="2561"/>
                    <a:pt x="126" y="2561"/>
                    <a:pt x="126" y="2562"/>
                  </a:cubicBezTo>
                  <a:lnTo>
                    <a:pt x="126" y="2562"/>
                  </a:lnTo>
                  <a:cubicBezTo>
                    <a:pt x="126" y="2562"/>
                    <a:pt x="142" y="2620"/>
                    <a:pt x="150" y="2617"/>
                  </a:cubicBezTo>
                  <a:lnTo>
                    <a:pt x="150" y="2617"/>
                  </a:lnTo>
                  <a:cubicBezTo>
                    <a:pt x="151" y="2617"/>
                    <a:pt x="156" y="2612"/>
                    <a:pt x="164" y="2607"/>
                  </a:cubicBezTo>
                  <a:lnTo>
                    <a:pt x="164" y="2607"/>
                  </a:lnTo>
                  <a:cubicBezTo>
                    <a:pt x="169" y="2625"/>
                    <a:pt x="201" y="2735"/>
                    <a:pt x="267" y="2764"/>
                  </a:cubicBezTo>
                  <a:lnTo>
                    <a:pt x="267" y="2764"/>
                  </a:lnTo>
                  <a:cubicBezTo>
                    <a:pt x="267" y="2773"/>
                    <a:pt x="266" y="2782"/>
                    <a:pt x="266" y="2791"/>
                  </a:cubicBezTo>
                  <a:lnTo>
                    <a:pt x="266" y="2791"/>
                  </a:lnTo>
                  <a:cubicBezTo>
                    <a:pt x="257" y="2962"/>
                    <a:pt x="270" y="3042"/>
                    <a:pt x="283" y="3272"/>
                  </a:cubicBezTo>
                  <a:lnTo>
                    <a:pt x="283" y="3272"/>
                  </a:lnTo>
                  <a:cubicBezTo>
                    <a:pt x="302" y="3608"/>
                    <a:pt x="274" y="3852"/>
                    <a:pt x="262" y="3900"/>
                  </a:cubicBezTo>
                  <a:lnTo>
                    <a:pt x="262" y="3900"/>
                  </a:lnTo>
                  <a:cubicBezTo>
                    <a:pt x="250" y="3946"/>
                    <a:pt x="229" y="4439"/>
                    <a:pt x="229" y="4536"/>
                  </a:cubicBezTo>
                  <a:lnTo>
                    <a:pt x="229" y="4536"/>
                  </a:lnTo>
                  <a:cubicBezTo>
                    <a:pt x="228" y="4600"/>
                    <a:pt x="231" y="4878"/>
                    <a:pt x="225" y="4903"/>
                  </a:cubicBezTo>
                  <a:lnTo>
                    <a:pt x="225" y="4903"/>
                  </a:lnTo>
                  <a:cubicBezTo>
                    <a:pt x="219" y="4928"/>
                    <a:pt x="237" y="4985"/>
                    <a:pt x="247" y="5004"/>
                  </a:cubicBezTo>
                  <a:lnTo>
                    <a:pt x="247" y="5004"/>
                  </a:lnTo>
                  <a:cubicBezTo>
                    <a:pt x="256" y="5022"/>
                    <a:pt x="246" y="5054"/>
                    <a:pt x="249" y="5085"/>
                  </a:cubicBezTo>
                  <a:lnTo>
                    <a:pt x="249" y="5085"/>
                  </a:lnTo>
                  <a:cubicBezTo>
                    <a:pt x="252" y="5116"/>
                    <a:pt x="255" y="5178"/>
                    <a:pt x="264" y="5172"/>
                  </a:cubicBezTo>
                  <a:lnTo>
                    <a:pt x="264" y="5172"/>
                  </a:lnTo>
                  <a:cubicBezTo>
                    <a:pt x="266" y="5171"/>
                    <a:pt x="274" y="5168"/>
                    <a:pt x="285" y="5165"/>
                  </a:cubicBezTo>
                  <a:lnTo>
                    <a:pt x="285" y="5165"/>
                  </a:lnTo>
                  <a:cubicBezTo>
                    <a:pt x="285" y="5181"/>
                    <a:pt x="285" y="5204"/>
                    <a:pt x="278" y="5223"/>
                  </a:cubicBezTo>
                  <a:lnTo>
                    <a:pt x="278" y="5223"/>
                  </a:lnTo>
                  <a:cubicBezTo>
                    <a:pt x="266" y="5260"/>
                    <a:pt x="216" y="5304"/>
                    <a:pt x="209" y="5342"/>
                  </a:cubicBezTo>
                  <a:lnTo>
                    <a:pt x="209" y="5342"/>
                  </a:lnTo>
                  <a:cubicBezTo>
                    <a:pt x="203" y="5380"/>
                    <a:pt x="209" y="5387"/>
                    <a:pt x="209" y="5387"/>
                  </a:cubicBezTo>
                  <a:lnTo>
                    <a:pt x="209" y="5387"/>
                  </a:lnTo>
                  <a:cubicBezTo>
                    <a:pt x="209" y="5387"/>
                    <a:pt x="206" y="5403"/>
                    <a:pt x="207" y="5416"/>
                  </a:cubicBezTo>
                  <a:lnTo>
                    <a:pt x="207" y="5416"/>
                  </a:lnTo>
                  <a:cubicBezTo>
                    <a:pt x="208" y="5428"/>
                    <a:pt x="219" y="5430"/>
                    <a:pt x="246" y="5436"/>
                  </a:cubicBezTo>
                  <a:lnTo>
                    <a:pt x="246" y="5436"/>
                  </a:lnTo>
                  <a:cubicBezTo>
                    <a:pt x="272" y="5443"/>
                    <a:pt x="406" y="5456"/>
                    <a:pt x="476" y="5421"/>
                  </a:cubicBezTo>
                  <a:lnTo>
                    <a:pt x="476" y="5421"/>
                  </a:lnTo>
                  <a:cubicBezTo>
                    <a:pt x="476" y="5421"/>
                    <a:pt x="492" y="5410"/>
                    <a:pt x="495" y="5402"/>
                  </a:cubicBezTo>
                  <a:lnTo>
                    <a:pt x="495" y="5402"/>
                  </a:lnTo>
                  <a:cubicBezTo>
                    <a:pt x="498" y="5395"/>
                    <a:pt x="495" y="5378"/>
                    <a:pt x="495" y="5378"/>
                  </a:cubicBezTo>
                  <a:lnTo>
                    <a:pt x="495" y="5378"/>
                  </a:lnTo>
                  <a:cubicBezTo>
                    <a:pt x="495" y="5378"/>
                    <a:pt x="483" y="5367"/>
                    <a:pt x="496" y="5360"/>
                  </a:cubicBezTo>
                  <a:lnTo>
                    <a:pt x="496" y="5360"/>
                  </a:lnTo>
                  <a:cubicBezTo>
                    <a:pt x="509" y="5352"/>
                    <a:pt x="525" y="5349"/>
                    <a:pt x="526" y="5341"/>
                  </a:cubicBezTo>
                  <a:lnTo>
                    <a:pt x="526" y="5341"/>
                  </a:lnTo>
                  <a:cubicBezTo>
                    <a:pt x="527" y="5332"/>
                    <a:pt x="521" y="5274"/>
                    <a:pt x="521" y="5274"/>
                  </a:cubicBezTo>
                  <a:lnTo>
                    <a:pt x="521" y="5274"/>
                  </a:lnTo>
                  <a:cubicBezTo>
                    <a:pt x="521" y="5274"/>
                    <a:pt x="525" y="5257"/>
                    <a:pt x="526" y="5242"/>
                  </a:cubicBezTo>
                  <a:lnTo>
                    <a:pt x="526" y="5242"/>
                  </a:lnTo>
                  <a:cubicBezTo>
                    <a:pt x="528" y="5228"/>
                    <a:pt x="536" y="5180"/>
                    <a:pt x="517" y="5143"/>
                  </a:cubicBezTo>
                  <a:lnTo>
                    <a:pt x="517" y="5143"/>
                  </a:lnTo>
                  <a:cubicBezTo>
                    <a:pt x="529" y="5145"/>
                    <a:pt x="539" y="5149"/>
                    <a:pt x="547" y="5153"/>
                  </a:cubicBezTo>
                  <a:lnTo>
                    <a:pt x="547" y="5153"/>
                  </a:lnTo>
                  <a:cubicBezTo>
                    <a:pt x="547" y="5153"/>
                    <a:pt x="554" y="5156"/>
                    <a:pt x="563" y="5094"/>
                  </a:cubicBezTo>
                  <a:lnTo>
                    <a:pt x="563" y="5094"/>
                  </a:lnTo>
                  <a:cubicBezTo>
                    <a:pt x="573" y="5032"/>
                    <a:pt x="592" y="4856"/>
                    <a:pt x="579" y="4785"/>
                  </a:cubicBezTo>
                  <a:lnTo>
                    <a:pt x="579" y="4785"/>
                  </a:lnTo>
                  <a:cubicBezTo>
                    <a:pt x="566" y="4713"/>
                    <a:pt x="601" y="4495"/>
                    <a:pt x="604" y="4324"/>
                  </a:cubicBezTo>
                  <a:lnTo>
                    <a:pt x="604" y="4324"/>
                  </a:lnTo>
                  <a:cubicBezTo>
                    <a:pt x="607" y="4153"/>
                    <a:pt x="650" y="3733"/>
                    <a:pt x="678" y="3562"/>
                  </a:cubicBezTo>
                  <a:lnTo>
                    <a:pt x="678" y="3562"/>
                  </a:lnTo>
                  <a:cubicBezTo>
                    <a:pt x="684" y="3529"/>
                    <a:pt x="694" y="3469"/>
                    <a:pt x="707" y="3399"/>
                  </a:cubicBezTo>
                  <a:lnTo>
                    <a:pt x="707" y="3399"/>
                  </a:lnTo>
                  <a:cubicBezTo>
                    <a:pt x="710" y="3383"/>
                    <a:pt x="716" y="3350"/>
                    <a:pt x="719" y="3333"/>
                  </a:cubicBezTo>
                  <a:lnTo>
                    <a:pt x="719" y="3333"/>
                  </a:lnTo>
                  <a:cubicBezTo>
                    <a:pt x="758" y="3126"/>
                    <a:pt x="807" y="2875"/>
                    <a:pt x="816" y="2904"/>
                  </a:cubicBezTo>
                  <a:lnTo>
                    <a:pt x="816" y="2904"/>
                  </a:lnTo>
                  <a:cubicBezTo>
                    <a:pt x="828" y="2950"/>
                    <a:pt x="982" y="3791"/>
                    <a:pt x="993" y="3897"/>
                  </a:cubicBezTo>
                  <a:lnTo>
                    <a:pt x="993" y="3897"/>
                  </a:lnTo>
                  <a:cubicBezTo>
                    <a:pt x="1005" y="4009"/>
                    <a:pt x="997" y="4090"/>
                    <a:pt x="1007" y="4158"/>
                  </a:cubicBezTo>
                  <a:lnTo>
                    <a:pt x="1007" y="4158"/>
                  </a:lnTo>
                  <a:cubicBezTo>
                    <a:pt x="1016" y="4227"/>
                    <a:pt x="1007" y="4517"/>
                    <a:pt x="1007" y="4517"/>
                  </a:cubicBezTo>
                  <a:lnTo>
                    <a:pt x="1007" y="4517"/>
                  </a:lnTo>
                  <a:cubicBezTo>
                    <a:pt x="1012" y="4607"/>
                    <a:pt x="1015" y="4707"/>
                    <a:pt x="1011" y="4766"/>
                  </a:cubicBezTo>
                  <a:lnTo>
                    <a:pt x="1011" y="4766"/>
                  </a:lnTo>
                  <a:cubicBezTo>
                    <a:pt x="1007" y="4825"/>
                    <a:pt x="1003" y="4936"/>
                    <a:pt x="1000" y="4967"/>
                  </a:cubicBezTo>
                  <a:lnTo>
                    <a:pt x="1000" y="4967"/>
                  </a:lnTo>
                  <a:cubicBezTo>
                    <a:pt x="997" y="4998"/>
                    <a:pt x="991" y="5001"/>
                    <a:pt x="1000" y="5022"/>
                  </a:cubicBezTo>
                  <a:lnTo>
                    <a:pt x="1000" y="5022"/>
                  </a:lnTo>
                  <a:cubicBezTo>
                    <a:pt x="1010" y="5044"/>
                    <a:pt x="991" y="5128"/>
                    <a:pt x="1013" y="5153"/>
                  </a:cubicBezTo>
                  <a:lnTo>
                    <a:pt x="1013" y="5153"/>
                  </a:lnTo>
                  <a:cubicBezTo>
                    <a:pt x="1019" y="5160"/>
                    <a:pt x="1033" y="5159"/>
                    <a:pt x="1053" y="5155"/>
                  </a:cubicBezTo>
                  <a:lnTo>
                    <a:pt x="1053" y="5155"/>
                  </a:lnTo>
                  <a:cubicBezTo>
                    <a:pt x="1054" y="5159"/>
                    <a:pt x="1054" y="5163"/>
                    <a:pt x="1054" y="5165"/>
                  </a:cubicBezTo>
                  <a:lnTo>
                    <a:pt x="1054" y="5165"/>
                  </a:lnTo>
                  <a:cubicBezTo>
                    <a:pt x="1051" y="5175"/>
                    <a:pt x="1031" y="5242"/>
                    <a:pt x="1054" y="5272"/>
                  </a:cubicBezTo>
                  <a:lnTo>
                    <a:pt x="1054" y="5272"/>
                  </a:lnTo>
                  <a:cubicBezTo>
                    <a:pt x="1054" y="5272"/>
                    <a:pt x="1048" y="5279"/>
                    <a:pt x="1049" y="5291"/>
                  </a:cubicBezTo>
                  <a:lnTo>
                    <a:pt x="1049" y="5291"/>
                  </a:lnTo>
                  <a:cubicBezTo>
                    <a:pt x="1050" y="5304"/>
                    <a:pt x="1049" y="5351"/>
                    <a:pt x="1049" y="5351"/>
                  </a:cubicBezTo>
                  <a:lnTo>
                    <a:pt x="1049" y="5351"/>
                  </a:lnTo>
                  <a:cubicBezTo>
                    <a:pt x="1049" y="5351"/>
                    <a:pt x="1070" y="5361"/>
                    <a:pt x="1087" y="5371"/>
                  </a:cubicBezTo>
                  <a:lnTo>
                    <a:pt x="1087" y="5371"/>
                  </a:lnTo>
                  <a:cubicBezTo>
                    <a:pt x="1104" y="5381"/>
                    <a:pt x="1089" y="5399"/>
                    <a:pt x="1094" y="5418"/>
                  </a:cubicBezTo>
                  <a:lnTo>
                    <a:pt x="1094" y="5418"/>
                  </a:lnTo>
                  <a:cubicBezTo>
                    <a:pt x="1100" y="5436"/>
                    <a:pt x="1113" y="5438"/>
                    <a:pt x="1138" y="5444"/>
                  </a:cubicBezTo>
                  <a:lnTo>
                    <a:pt x="1138" y="5444"/>
                  </a:lnTo>
                  <a:cubicBezTo>
                    <a:pt x="1162" y="5451"/>
                    <a:pt x="1267" y="5469"/>
                    <a:pt x="1327" y="5453"/>
                  </a:cubicBezTo>
                  <a:lnTo>
                    <a:pt x="1327" y="5453"/>
                  </a:lnTo>
                  <a:cubicBezTo>
                    <a:pt x="1327" y="5453"/>
                    <a:pt x="1365" y="5442"/>
                    <a:pt x="1377" y="5428"/>
                  </a:cubicBezTo>
                  <a:lnTo>
                    <a:pt x="1377" y="5428"/>
                  </a:lnTo>
                  <a:cubicBezTo>
                    <a:pt x="1377" y="5428"/>
                    <a:pt x="1380" y="5398"/>
                    <a:pt x="1377" y="5394"/>
                  </a:cubicBezTo>
                  <a:lnTo>
                    <a:pt x="1377" y="5394"/>
                  </a:lnTo>
                  <a:cubicBezTo>
                    <a:pt x="1373" y="5390"/>
                    <a:pt x="1382" y="5372"/>
                    <a:pt x="1373" y="5349"/>
                  </a:cubicBezTo>
                  <a:lnTo>
                    <a:pt x="1373" y="5349"/>
                  </a:lnTo>
                  <a:cubicBezTo>
                    <a:pt x="1365" y="5326"/>
                    <a:pt x="1308" y="5261"/>
                    <a:pt x="1300" y="5233"/>
                  </a:cubicBezTo>
                  <a:lnTo>
                    <a:pt x="1300" y="5233"/>
                  </a:lnTo>
                  <a:cubicBezTo>
                    <a:pt x="1292" y="5208"/>
                    <a:pt x="1279" y="5205"/>
                    <a:pt x="1281" y="5171"/>
                  </a:cubicBezTo>
                  <a:lnTo>
                    <a:pt x="1281" y="5171"/>
                  </a:lnTo>
                  <a:cubicBezTo>
                    <a:pt x="1282" y="5171"/>
                    <a:pt x="1282" y="5172"/>
                    <a:pt x="1283" y="5172"/>
                  </a:cubicBezTo>
                  <a:lnTo>
                    <a:pt x="1283" y="5172"/>
                  </a:lnTo>
                  <a:cubicBezTo>
                    <a:pt x="1283" y="5172"/>
                    <a:pt x="1289" y="5172"/>
                    <a:pt x="1307" y="5113"/>
                  </a:cubicBezTo>
                  <a:lnTo>
                    <a:pt x="1307" y="5113"/>
                  </a:lnTo>
                  <a:cubicBezTo>
                    <a:pt x="1326" y="5054"/>
                    <a:pt x="1348" y="5025"/>
                    <a:pt x="1345" y="4991"/>
                  </a:cubicBezTo>
                  <a:lnTo>
                    <a:pt x="1345" y="4991"/>
                  </a:lnTo>
                  <a:cubicBezTo>
                    <a:pt x="1342" y="4957"/>
                    <a:pt x="1336" y="4844"/>
                    <a:pt x="1346" y="4813"/>
                  </a:cubicBezTo>
                  <a:lnTo>
                    <a:pt x="1346" y="4813"/>
                  </a:lnTo>
                  <a:cubicBezTo>
                    <a:pt x="1354" y="4782"/>
                    <a:pt x="1370" y="4567"/>
                    <a:pt x="1379" y="4492"/>
                  </a:cubicBezTo>
                  <a:lnTo>
                    <a:pt x="1379" y="4492"/>
                  </a:lnTo>
                  <a:cubicBezTo>
                    <a:pt x="1388" y="4417"/>
                    <a:pt x="1364" y="3890"/>
                    <a:pt x="1352" y="3730"/>
                  </a:cubicBezTo>
                  <a:lnTo>
                    <a:pt x="1352" y="3730"/>
                  </a:lnTo>
                  <a:cubicBezTo>
                    <a:pt x="1348" y="3674"/>
                    <a:pt x="1359" y="3042"/>
                    <a:pt x="1371" y="2902"/>
                  </a:cubicBezTo>
                  <a:lnTo>
                    <a:pt x="1371" y="2902"/>
                  </a:lnTo>
                  <a:cubicBezTo>
                    <a:pt x="1374" y="2870"/>
                    <a:pt x="1373" y="2823"/>
                    <a:pt x="1372" y="2771"/>
                  </a:cubicBezTo>
                  <a:lnTo>
                    <a:pt x="1372" y="2771"/>
                  </a:lnTo>
                  <a:cubicBezTo>
                    <a:pt x="1397" y="2752"/>
                    <a:pt x="1437" y="2722"/>
                    <a:pt x="1443" y="2716"/>
                  </a:cubicBezTo>
                  <a:lnTo>
                    <a:pt x="1443" y="2716"/>
                  </a:lnTo>
                  <a:cubicBezTo>
                    <a:pt x="1449" y="2709"/>
                    <a:pt x="1478" y="2627"/>
                    <a:pt x="1483" y="2615"/>
                  </a:cubicBezTo>
                  <a:lnTo>
                    <a:pt x="1483" y="2615"/>
                  </a:lnTo>
                  <a:cubicBezTo>
                    <a:pt x="1485" y="2617"/>
                    <a:pt x="1489" y="2619"/>
                    <a:pt x="1492" y="2621"/>
                  </a:cubicBezTo>
                  <a:lnTo>
                    <a:pt x="1492" y="2621"/>
                  </a:lnTo>
                  <a:cubicBezTo>
                    <a:pt x="1494" y="2622"/>
                    <a:pt x="1495" y="2624"/>
                    <a:pt x="1497" y="2624"/>
                  </a:cubicBezTo>
                  <a:lnTo>
                    <a:pt x="1497" y="2624"/>
                  </a:lnTo>
                  <a:cubicBezTo>
                    <a:pt x="1502" y="2624"/>
                    <a:pt x="1504" y="2619"/>
                    <a:pt x="1506" y="2615"/>
                  </a:cubicBezTo>
                  <a:lnTo>
                    <a:pt x="1506" y="2615"/>
                  </a:lnTo>
                  <a:cubicBezTo>
                    <a:pt x="1507" y="2612"/>
                    <a:pt x="1508" y="2609"/>
                    <a:pt x="1509" y="2605"/>
                  </a:cubicBezTo>
                  <a:lnTo>
                    <a:pt x="1509" y="2605"/>
                  </a:lnTo>
                  <a:cubicBezTo>
                    <a:pt x="1515" y="2590"/>
                    <a:pt x="1521" y="2571"/>
                    <a:pt x="1522" y="2569"/>
                  </a:cubicBezTo>
                  <a:lnTo>
                    <a:pt x="1522" y="2569"/>
                  </a:lnTo>
                  <a:cubicBezTo>
                    <a:pt x="1528" y="2574"/>
                    <a:pt x="1534" y="2579"/>
                    <a:pt x="1537" y="2582"/>
                  </a:cubicBezTo>
                  <a:lnTo>
                    <a:pt x="1537" y="2582"/>
                  </a:lnTo>
                  <a:cubicBezTo>
                    <a:pt x="1544" y="2587"/>
                    <a:pt x="1544" y="2569"/>
                    <a:pt x="1547" y="2561"/>
                  </a:cubicBezTo>
                  <a:lnTo>
                    <a:pt x="1547" y="2561"/>
                  </a:lnTo>
                  <a:cubicBezTo>
                    <a:pt x="1560" y="2528"/>
                    <a:pt x="1634" y="1926"/>
                    <a:pt x="1634" y="1903"/>
                  </a:cubicBezTo>
                  <a:lnTo>
                    <a:pt x="1634" y="1903"/>
                  </a:lnTo>
                  <a:cubicBezTo>
                    <a:pt x="1633" y="1859"/>
                    <a:pt x="1546" y="1203"/>
                    <a:pt x="1535" y="1139"/>
                  </a:cubicBezTo>
                  <a:lnTo>
                    <a:pt x="1535" y="1139"/>
                  </a:lnTo>
                  <a:cubicBezTo>
                    <a:pt x="1524" y="1077"/>
                    <a:pt x="1503" y="837"/>
                    <a:pt x="1447" y="84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2" name="Freeform 8">
            <a:extLst>
              <a:ext uri="{FF2B5EF4-FFF2-40B4-BE49-F238E27FC236}">
                <a16:creationId xmlns:a16="http://schemas.microsoft.com/office/drawing/2014/main" id="{CAB78571-22DB-554A-9B60-36BD4B11C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4251" y="4762315"/>
            <a:ext cx="641679" cy="2013885"/>
          </a:xfrm>
          <a:custGeom>
            <a:avLst/>
            <a:gdLst>
              <a:gd name="T0" fmla="*/ 1273 w 1718"/>
              <a:gd name="T1" fmla="*/ 2499 h 5397"/>
              <a:gd name="T2" fmla="*/ 302 w 1718"/>
              <a:gd name="T3" fmla="*/ 1887 h 5397"/>
              <a:gd name="T4" fmla="*/ 281 w 1718"/>
              <a:gd name="T5" fmla="*/ 2045 h 5397"/>
              <a:gd name="T6" fmla="*/ 272 w 1718"/>
              <a:gd name="T7" fmla="*/ 1890 h 5397"/>
              <a:gd name="T8" fmla="*/ 283 w 1718"/>
              <a:gd name="T9" fmla="*/ 1726 h 5397"/>
              <a:gd name="T10" fmla="*/ 565 w 1718"/>
              <a:gd name="T11" fmla="*/ 705 h 5397"/>
              <a:gd name="T12" fmla="*/ 1289 w 1718"/>
              <a:gd name="T13" fmla="*/ 2564 h 5397"/>
              <a:gd name="T14" fmla="*/ 1289 w 1718"/>
              <a:gd name="T15" fmla="*/ 2564 h 5397"/>
              <a:gd name="T16" fmla="*/ 1227 w 1718"/>
              <a:gd name="T17" fmla="*/ 1925 h 5397"/>
              <a:gd name="T18" fmla="*/ 1235 w 1718"/>
              <a:gd name="T19" fmla="*/ 1697 h 5397"/>
              <a:gd name="T20" fmla="*/ 1261 w 1718"/>
              <a:gd name="T21" fmla="*/ 1807 h 5397"/>
              <a:gd name="T22" fmla="*/ 1560 w 1718"/>
              <a:gd name="T23" fmla="*/ 4986 h 5397"/>
              <a:gd name="T24" fmla="*/ 1546 w 1718"/>
              <a:gd name="T25" fmla="*/ 4930 h 5397"/>
              <a:gd name="T26" fmla="*/ 1555 w 1718"/>
              <a:gd name="T27" fmla="*/ 4859 h 5397"/>
              <a:gd name="T28" fmla="*/ 1540 w 1718"/>
              <a:gd name="T29" fmla="*/ 4800 h 5397"/>
              <a:gd name="T30" fmla="*/ 1315 w 1718"/>
              <a:gd name="T31" fmla="*/ 2921 h 5397"/>
              <a:gd name="T32" fmla="*/ 1303 w 1718"/>
              <a:gd name="T33" fmla="*/ 2642 h 5397"/>
              <a:gd name="T34" fmla="*/ 1391 w 1718"/>
              <a:gd name="T35" fmla="*/ 2494 h 5397"/>
              <a:gd name="T36" fmla="*/ 1401 w 1718"/>
              <a:gd name="T37" fmla="*/ 2490 h 5397"/>
              <a:gd name="T38" fmla="*/ 1550 w 1718"/>
              <a:gd name="T39" fmla="*/ 1699 h 5397"/>
              <a:gd name="T40" fmla="*/ 1339 w 1718"/>
              <a:gd name="T41" fmla="*/ 836 h 5397"/>
              <a:gd name="T42" fmla="*/ 914 w 1718"/>
              <a:gd name="T43" fmla="*/ 689 h 5397"/>
              <a:gd name="T44" fmla="*/ 897 w 1718"/>
              <a:gd name="T45" fmla="*/ 589 h 5397"/>
              <a:gd name="T46" fmla="*/ 943 w 1718"/>
              <a:gd name="T47" fmla="*/ 451 h 5397"/>
              <a:gd name="T48" fmla="*/ 914 w 1718"/>
              <a:gd name="T49" fmla="*/ 331 h 5397"/>
              <a:gd name="T50" fmla="*/ 602 w 1718"/>
              <a:gd name="T51" fmla="*/ 20 h 5397"/>
              <a:gd name="T52" fmla="*/ 478 w 1718"/>
              <a:gd name="T53" fmla="*/ 345 h 5397"/>
              <a:gd name="T54" fmla="*/ 470 w 1718"/>
              <a:gd name="T55" fmla="*/ 469 h 5397"/>
              <a:gd name="T56" fmla="*/ 558 w 1718"/>
              <a:gd name="T57" fmla="*/ 610 h 5397"/>
              <a:gd name="T58" fmla="*/ 524 w 1718"/>
              <a:gd name="T59" fmla="*/ 751 h 5397"/>
              <a:gd name="T60" fmla="*/ 189 w 1718"/>
              <a:gd name="T61" fmla="*/ 873 h 5397"/>
              <a:gd name="T62" fmla="*/ 106 w 1718"/>
              <a:gd name="T63" fmla="*/ 2500 h 5397"/>
              <a:gd name="T64" fmla="*/ 152 w 1718"/>
              <a:gd name="T65" fmla="*/ 2506 h 5397"/>
              <a:gd name="T66" fmla="*/ 216 w 1718"/>
              <a:gd name="T67" fmla="*/ 2705 h 5397"/>
              <a:gd name="T68" fmla="*/ 376 w 1718"/>
              <a:gd name="T69" fmla="*/ 4228 h 5397"/>
              <a:gd name="T70" fmla="*/ 429 w 1718"/>
              <a:gd name="T71" fmla="*/ 4870 h 5397"/>
              <a:gd name="T72" fmla="*/ 439 w 1718"/>
              <a:gd name="T73" fmla="*/ 4917 h 5397"/>
              <a:gd name="T74" fmla="*/ 443 w 1718"/>
              <a:gd name="T75" fmla="*/ 5025 h 5397"/>
              <a:gd name="T76" fmla="*/ 366 w 1718"/>
              <a:gd name="T77" fmla="*/ 5205 h 5397"/>
              <a:gd name="T78" fmla="*/ 649 w 1718"/>
              <a:gd name="T79" fmla="*/ 5252 h 5397"/>
              <a:gd name="T80" fmla="*/ 757 w 1718"/>
              <a:gd name="T81" fmla="*/ 5135 h 5397"/>
              <a:gd name="T82" fmla="*/ 750 w 1718"/>
              <a:gd name="T83" fmla="*/ 5029 h 5397"/>
              <a:gd name="T84" fmla="*/ 761 w 1718"/>
              <a:gd name="T85" fmla="*/ 4811 h 5397"/>
              <a:gd name="T86" fmla="*/ 761 w 1718"/>
              <a:gd name="T87" fmla="*/ 4381 h 5397"/>
              <a:gd name="T88" fmla="*/ 708 w 1718"/>
              <a:gd name="T89" fmla="*/ 3582 h 5397"/>
              <a:gd name="T90" fmla="*/ 733 w 1718"/>
              <a:gd name="T91" fmla="*/ 3356 h 5397"/>
              <a:gd name="T92" fmla="*/ 743 w 1718"/>
              <a:gd name="T93" fmla="*/ 3191 h 5397"/>
              <a:gd name="T94" fmla="*/ 778 w 1718"/>
              <a:gd name="T95" fmla="*/ 2921 h 5397"/>
              <a:gd name="T96" fmla="*/ 1104 w 1718"/>
              <a:gd name="T97" fmla="*/ 4151 h 5397"/>
              <a:gd name="T98" fmla="*/ 1229 w 1718"/>
              <a:gd name="T99" fmla="*/ 4935 h 5397"/>
              <a:gd name="T100" fmla="*/ 1276 w 1718"/>
              <a:gd name="T101" fmla="*/ 5071 h 5397"/>
              <a:gd name="T102" fmla="*/ 1298 w 1718"/>
              <a:gd name="T103" fmla="*/ 5145 h 5397"/>
              <a:gd name="T104" fmla="*/ 1359 w 1718"/>
              <a:gd name="T105" fmla="*/ 5265 h 5397"/>
              <a:gd name="T106" fmla="*/ 1643 w 1718"/>
              <a:gd name="T107" fmla="*/ 5393 h 5397"/>
              <a:gd name="T108" fmla="*/ 1564 w 1718"/>
              <a:gd name="T109" fmla="*/ 5122 h 5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18" h="5397">
                <a:moveTo>
                  <a:pt x="1273" y="2499"/>
                </a:moveTo>
                <a:lnTo>
                  <a:pt x="1273" y="2499"/>
                </a:lnTo>
                <a:cubicBezTo>
                  <a:pt x="1273" y="2499"/>
                  <a:pt x="1273" y="2499"/>
                  <a:pt x="1273" y="2498"/>
                </a:cubicBezTo>
                <a:lnTo>
                  <a:pt x="1273" y="2498"/>
                </a:lnTo>
                <a:cubicBezTo>
                  <a:pt x="1273" y="2499"/>
                  <a:pt x="1273" y="2499"/>
                  <a:pt x="1273" y="2499"/>
                </a:cubicBezTo>
                <a:lnTo>
                  <a:pt x="1273" y="2499"/>
                </a:lnTo>
                <a:cubicBezTo>
                  <a:pt x="1273" y="2499"/>
                  <a:pt x="1275" y="2507"/>
                  <a:pt x="1277" y="2517"/>
                </a:cubicBezTo>
                <a:lnTo>
                  <a:pt x="1277" y="2517"/>
                </a:lnTo>
                <a:cubicBezTo>
                  <a:pt x="1276" y="2511"/>
                  <a:pt x="1274" y="2505"/>
                  <a:pt x="1273" y="2499"/>
                </a:cubicBezTo>
                <a:close/>
                <a:moveTo>
                  <a:pt x="302" y="1887"/>
                </a:moveTo>
                <a:lnTo>
                  <a:pt x="302" y="1887"/>
                </a:lnTo>
                <a:cubicBezTo>
                  <a:pt x="300" y="1905"/>
                  <a:pt x="293" y="1922"/>
                  <a:pt x="290" y="1941"/>
                </a:cubicBezTo>
                <a:lnTo>
                  <a:pt x="290" y="1941"/>
                </a:lnTo>
                <a:cubicBezTo>
                  <a:pt x="283" y="1975"/>
                  <a:pt x="288" y="2011"/>
                  <a:pt x="281" y="2045"/>
                </a:cubicBezTo>
                <a:lnTo>
                  <a:pt x="281" y="2045"/>
                </a:lnTo>
                <a:cubicBezTo>
                  <a:pt x="280" y="2049"/>
                  <a:pt x="277" y="2054"/>
                  <a:pt x="274" y="2052"/>
                </a:cubicBezTo>
                <a:lnTo>
                  <a:pt x="274" y="2052"/>
                </a:lnTo>
                <a:cubicBezTo>
                  <a:pt x="273" y="2016"/>
                  <a:pt x="272" y="1981"/>
                  <a:pt x="272" y="1945"/>
                </a:cubicBezTo>
                <a:lnTo>
                  <a:pt x="272" y="1945"/>
                </a:lnTo>
                <a:cubicBezTo>
                  <a:pt x="271" y="1926"/>
                  <a:pt x="271" y="1908"/>
                  <a:pt x="272" y="1890"/>
                </a:cubicBezTo>
                <a:lnTo>
                  <a:pt x="272" y="1890"/>
                </a:lnTo>
                <a:cubicBezTo>
                  <a:pt x="274" y="1864"/>
                  <a:pt x="281" y="1840"/>
                  <a:pt x="281" y="1814"/>
                </a:cubicBezTo>
                <a:lnTo>
                  <a:pt x="281" y="1814"/>
                </a:lnTo>
                <a:cubicBezTo>
                  <a:pt x="281" y="1784"/>
                  <a:pt x="272" y="1753"/>
                  <a:pt x="283" y="1726"/>
                </a:cubicBezTo>
                <a:lnTo>
                  <a:pt x="283" y="1726"/>
                </a:lnTo>
                <a:cubicBezTo>
                  <a:pt x="291" y="1766"/>
                  <a:pt x="297" y="1806"/>
                  <a:pt x="300" y="1846"/>
                </a:cubicBezTo>
                <a:lnTo>
                  <a:pt x="300" y="1846"/>
                </a:lnTo>
                <a:cubicBezTo>
                  <a:pt x="302" y="1860"/>
                  <a:pt x="303" y="1873"/>
                  <a:pt x="302" y="1887"/>
                </a:cubicBezTo>
                <a:close/>
                <a:moveTo>
                  <a:pt x="565" y="705"/>
                </a:moveTo>
                <a:lnTo>
                  <a:pt x="565" y="705"/>
                </a:lnTo>
                <a:cubicBezTo>
                  <a:pt x="565" y="714"/>
                  <a:pt x="565" y="722"/>
                  <a:pt x="565" y="730"/>
                </a:cubicBezTo>
                <a:lnTo>
                  <a:pt x="565" y="730"/>
                </a:lnTo>
                <a:cubicBezTo>
                  <a:pt x="563" y="719"/>
                  <a:pt x="564" y="711"/>
                  <a:pt x="565" y="705"/>
                </a:cubicBezTo>
                <a:close/>
                <a:moveTo>
                  <a:pt x="1289" y="2564"/>
                </a:moveTo>
                <a:lnTo>
                  <a:pt x="1289" y="2564"/>
                </a:lnTo>
                <a:cubicBezTo>
                  <a:pt x="1286" y="2554"/>
                  <a:pt x="1284" y="2544"/>
                  <a:pt x="1282" y="2534"/>
                </a:cubicBezTo>
                <a:lnTo>
                  <a:pt x="1282" y="2534"/>
                </a:lnTo>
                <a:cubicBezTo>
                  <a:pt x="1283" y="2539"/>
                  <a:pt x="1284" y="2544"/>
                  <a:pt x="1285" y="2548"/>
                </a:cubicBezTo>
                <a:lnTo>
                  <a:pt x="1285" y="2548"/>
                </a:lnTo>
                <a:cubicBezTo>
                  <a:pt x="1286" y="2552"/>
                  <a:pt x="1288" y="2558"/>
                  <a:pt x="1289" y="2564"/>
                </a:cubicBezTo>
                <a:close/>
                <a:moveTo>
                  <a:pt x="1261" y="1807"/>
                </a:moveTo>
                <a:lnTo>
                  <a:pt x="1261" y="1807"/>
                </a:lnTo>
                <a:cubicBezTo>
                  <a:pt x="1254" y="1838"/>
                  <a:pt x="1248" y="1868"/>
                  <a:pt x="1241" y="1898"/>
                </a:cubicBezTo>
                <a:lnTo>
                  <a:pt x="1241" y="1898"/>
                </a:lnTo>
                <a:cubicBezTo>
                  <a:pt x="1239" y="1908"/>
                  <a:pt x="1236" y="1920"/>
                  <a:pt x="1227" y="1925"/>
                </a:cubicBezTo>
                <a:lnTo>
                  <a:pt x="1227" y="1925"/>
                </a:lnTo>
                <a:cubicBezTo>
                  <a:pt x="1228" y="1846"/>
                  <a:pt x="1225" y="1767"/>
                  <a:pt x="1220" y="1688"/>
                </a:cubicBezTo>
                <a:lnTo>
                  <a:pt x="1220" y="1688"/>
                </a:lnTo>
                <a:cubicBezTo>
                  <a:pt x="1224" y="1683"/>
                  <a:pt x="1232" y="1690"/>
                  <a:pt x="1235" y="1697"/>
                </a:cubicBezTo>
                <a:lnTo>
                  <a:pt x="1235" y="1697"/>
                </a:lnTo>
                <a:cubicBezTo>
                  <a:pt x="1242" y="1712"/>
                  <a:pt x="1249" y="1727"/>
                  <a:pt x="1256" y="1743"/>
                </a:cubicBezTo>
                <a:lnTo>
                  <a:pt x="1256" y="1743"/>
                </a:lnTo>
                <a:cubicBezTo>
                  <a:pt x="1259" y="1749"/>
                  <a:pt x="1262" y="1756"/>
                  <a:pt x="1264" y="1762"/>
                </a:cubicBezTo>
                <a:lnTo>
                  <a:pt x="1264" y="1762"/>
                </a:lnTo>
                <a:cubicBezTo>
                  <a:pt x="1267" y="1777"/>
                  <a:pt x="1264" y="1792"/>
                  <a:pt x="1261" y="1807"/>
                </a:cubicBezTo>
                <a:close/>
                <a:moveTo>
                  <a:pt x="1529" y="5040"/>
                </a:moveTo>
                <a:lnTo>
                  <a:pt x="1529" y="5040"/>
                </a:lnTo>
                <a:cubicBezTo>
                  <a:pt x="1544" y="5034"/>
                  <a:pt x="1555" y="5029"/>
                  <a:pt x="1558" y="5029"/>
                </a:cubicBezTo>
                <a:lnTo>
                  <a:pt x="1558" y="5029"/>
                </a:lnTo>
                <a:cubicBezTo>
                  <a:pt x="1569" y="5029"/>
                  <a:pt x="1560" y="4991"/>
                  <a:pt x="1560" y="4986"/>
                </a:cubicBezTo>
                <a:lnTo>
                  <a:pt x="1560" y="4986"/>
                </a:lnTo>
                <a:cubicBezTo>
                  <a:pt x="1560" y="4977"/>
                  <a:pt x="1562" y="4969"/>
                  <a:pt x="1560" y="4960"/>
                </a:cubicBezTo>
                <a:lnTo>
                  <a:pt x="1560" y="4960"/>
                </a:lnTo>
                <a:cubicBezTo>
                  <a:pt x="1557" y="4950"/>
                  <a:pt x="1548" y="4942"/>
                  <a:pt x="1546" y="4930"/>
                </a:cubicBezTo>
                <a:lnTo>
                  <a:pt x="1546" y="4930"/>
                </a:lnTo>
                <a:cubicBezTo>
                  <a:pt x="1546" y="4924"/>
                  <a:pt x="1547" y="4918"/>
                  <a:pt x="1548" y="4911"/>
                </a:cubicBezTo>
                <a:lnTo>
                  <a:pt x="1548" y="4911"/>
                </a:lnTo>
                <a:cubicBezTo>
                  <a:pt x="1550" y="4902"/>
                  <a:pt x="1551" y="4892"/>
                  <a:pt x="1553" y="4882"/>
                </a:cubicBezTo>
                <a:lnTo>
                  <a:pt x="1553" y="4882"/>
                </a:lnTo>
                <a:cubicBezTo>
                  <a:pt x="1555" y="4875"/>
                  <a:pt x="1556" y="4866"/>
                  <a:pt x="1555" y="4859"/>
                </a:cubicBezTo>
                <a:lnTo>
                  <a:pt x="1555" y="4859"/>
                </a:lnTo>
                <a:cubicBezTo>
                  <a:pt x="1553" y="4849"/>
                  <a:pt x="1545" y="4844"/>
                  <a:pt x="1542" y="4835"/>
                </a:cubicBezTo>
                <a:lnTo>
                  <a:pt x="1542" y="4835"/>
                </a:lnTo>
                <a:cubicBezTo>
                  <a:pt x="1538" y="4826"/>
                  <a:pt x="1540" y="4810"/>
                  <a:pt x="1540" y="4800"/>
                </a:cubicBezTo>
                <a:lnTo>
                  <a:pt x="1540" y="4800"/>
                </a:lnTo>
                <a:cubicBezTo>
                  <a:pt x="1538" y="4776"/>
                  <a:pt x="1538" y="4750"/>
                  <a:pt x="1537" y="4725"/>
                </a:cubicBezTo>
                <a:lnTo>
                  <a:pt x="1537" y="4725"/>
                </a:lnTo>
                <a:cubicBezTo>
                  <a:pt x="1534" y="4504"/>
                  <a:pt x="1417" y="3746"/>
                  <a:pt x="1393" y="3625"/>
                </a:cubicBezTo>
                <a:lnTo>
                  <a:pt x="1393" y="3625"/>
                </a:lnTo>
                <a:cubicBezTo>
                  <a:pt x="1368" y="3504"/>
                  <a:pt x="1336" y="3218"/>
                  <a:pt x="1315" y="2921"/>
                </a:cubicBezTo>
                <a:lnTo>
                  <a:pt x="1315" y="2921"/>
                </a:lnTo>
                <a:cubicBezTo>
                  <a:pt x="1310" y="2838"/>
                  <a:pt x="1317" y="2738"/>
                  <a:pt x="1302" y="2635"/>
                </a:cubicBezTo>
                <a:lnTo>
                  <a:pt x="1302" y="2635"/>
                </a:lnTo>
                <a:cubicBezTo>
                  <a:pt x="1303" y="2640"/>
                  <a:pt x="1303" y="2642"/>
                  <a:pt x="1303" y="2642"/>
                </a:cubicBezTo>
                <a:lnTo>
                  <a:pt x="1303" y="2642"/>
                </a:lnTo>
                <a:cubicBezTo>
                  <a:pt x="1303" y="2642"/>
                  <a:pt x="1311" y="2622"/>
                  <a:pt x="1319" y="2596"/>
                </a:cubicBezTo>
                <a:lnTo>
                  <a:pt x="1319" y="2596"/>
                </a:lnTo>
                <a:cubicBezTo>
                  <a:pt x="1325" y="2577"/>
                  <a:pt x="1333" y="2513"/>
                  <a:pt x="1336" y="2483"/>
                </a:cubicBezTo>
                <a:lnTo>
                  <a:pt x="1336" y="2483"/>
                </a:lnTo>
                <a:cubicBezTo>
                  <a:pt x="1359" y="2491"/>
                  <a:pt x="1380" y="2493"/>
                  <a:pt x="1391" y="2494"/>
                </a:cubicBezTo>
                <a:lnTo>
                  <a:pt x="1391" y="2494"/>
                </a:lnTo>
                <a:cubicBezTo>
                  <a:pt x="1395" y="2494"/>
                  <a:pt x="1398" y="2493"/>
                  <a:pt x="1400" y="2490"/>
                </a:cubicBezTo>
                <a:lnTo>
                  <a:pt x="1400" y="2490"/>
                </a:lnTo>
                <a:cubicBezTo>
                  <a:pt x="1400" y="2490"/>
                  <a:pt x="1400" y="2490"/>
                  <a:pt x="1401" y="2490"/>
                </a:cubicBezTo>
                <a:lnTo>
                  <a:pt x="1401" y="2490"/>
                </a:lnTo>
                <a:cubicBezTo>
                  <a:pt x="1400" y="2490"/>
                  <a:pt x="1400" y="2490"/>
                  <a:pt x="1400" y="2490"/>
                </a:cubicBezTo>
                <a:lnTo>
                  <a:pt x="1400" y="2490"/>
                </a:lnTo>
                <a:cubicBezTo>
                  <a:pt x="1401" y="2489"/>
                  <a:pt x="1402" y="2488"/>
                  <a:pt x="1402" y="2486"/>
                </a:cubicBezTo>
                <a:lnTo>
                  <a:pt x="1402" y="2486"/>
                </a:lnTo>
                <a:cubicBezTo>
                  <a:pt x="1437" y="2376"/>
                  <a:pt x="1556" y="1719"/>
                  <a:pt x="1550" y="1699"/>
                </a:cubicBezTo>
                <a:lnTo>
                  <a:pt x="1550" y="1699"/>
                </a:lnTo>
                <a:cubicBezTo>
                  <a:pt x="1541" y="1634"/>
                  <a:pt x="1381" y="915"/>
                  <a:pt x="1369" y="870"/>
                </a:cubicBezTo>
                <a:lnTo>
                  <a:pt x="1369" y="870"/>
                </a:lnTo>
                <a:cubicBezTo>
                  <a:pt x="1357" y="826"/>
                  <a:pt x="1339" y="836"/>
                  <a:pt x="1339" y="836"/>
                </a:cubicBezTo>
                <a:lnTo>
                  <a:pt x="1339" y="836"/>
                </a:lnTo>
                <a:cubicBezTo>
                  <a:pt x="1306" y="814"/>
                  <a:pt x="1074" y="760"/>
                  <a:pt x="1041" y="754"/>
                </a:cubicBezTo>
                <a:lnTo>
                  <a:pt x="1041" y="754"/>
                </a:lnTo>
                <a:cubicBezTo>
                  <a:pt x="1008" y="748"/>
                  <a:pt x="973" y="718"/>
                  <a:pt x="948" y="699"/>
                </a:cubicBezTo>
                <a:lnTo>
                  <a:pt x="948" y="699"/>
                </a:lnTo>
                <a:cubicBezTo>
                  <a:pt x="924" y="681"/>
                  <a:pt x="914" y="689"/>
                  <a:pt x="914" y="689"/>
                </a:cubicBezTo>
                <a:lnTo>
                  <a:pt x="914" y="689"/>
                </a:lnTo>
                <a:cubicBezTo>
                  <a:pt x="906" y="681"/>
                  <a:pt x="905" y="679"/>
                  <a:pt x="901" y="685"/>
                </a:cubicBezTo>
                <a:lnTo>
                  <a:pt x="901" y="685"/>
                </a:lnTo>
                <a:cubicBezTo>
                  <a:pt x="898" y="664"/>
                  <a:pt x="895" y="592"/>
                  <a:pt x="897" y="589"/>
                </a:cubicBezTo>
                <a:lnTo>
                  <a:pt x="897" y="589"/>
                </a:lnTo>
                <a:cubicBezTo>
                  <a:pt x="897" y="589"/>
                  <a:pt x="906" y="568"/>
                  <a:pt x="909" y="557"/>
                </a:cubicBezTo>
                <a:lnTo>
                  <a:pt x="909" y="557"/>
                </a:lnTo>
                <a:cubicBezTo>
                  <a:pt x="912" y="546"/>
                  <a:pt x="914" y="485"/>
                  <a:pt x="914" y="485"/>
                </a:cubicBezTo>
                <a:lnTo>
                  <a:pt x="914" y="485"/>
                </a:lnTo>
                <a:cubicBezTo>
                  <a:pt x="914" y="485"/>
                  <a:pt x="933" y="486"/>
                  <a:pt x="943" y="451"/>
                </a:cubicBezTo>
                <a:lnTo>
                  <a:pt x="943" y="451"/>
                </a:lnTo>
                <a:cubicBezTo>
                  <a:pt x="953" y="416"/>
                  <a:pt x="947" y="422"/>
                  <a:pt x="952" y="383"/>
                </a:cubicBezTo>
                <a:lnTo>
                  <a:pt x="952" y="383"/>
                </a:lnTo>
                <a:cubicBezTo>
                  <a:pt x="957" y="345"/>
                  <a:pt x="950" y="295"/>
                  <a:pt x="914" y="331"/>
                </a:cubicBezTo>
                <a:lnTo>
                  <a:pt x="914" y="331"/>
                </a:lnTo>
                <a:cubicBezTo>
                  <a:pt x="915" y="320"/>
                  <a:pt x="917" y="301"/>
                  <a:pt x="922" y="250"/>
                </a:cubicBezTo>
                <a:lnTo>
                  <a:pt x="922" y="250"/>
                </a:lnTo>
                <a:cubicBezTo>
                  <a:pt x="930" y="161"/>
                  <a:pt x="903" y="126"/>
                  <a:pt x="847" y="71"/>
                </a:cubicBezTo>
                <a:lnTo>
                  <a:pt x="847" y="71"/>
                </a:lnTo>
                <a:cubicBezTo>
                  <a:pt x="789" y="16"/>
                  <a:pt x="670" y="0"/>
                  <a:pt x="602" y="20"/>
                </a:cubicBezTo>
                <a:lnTo>
                  <a:pt x="602" y="20"/>
                </a:lnTo>
                <a:cubicBezTo>
                  <a:pt x="534" y="41"/>
                  <a:pt x="445" y="135"/>
                  <a:pt x="440" y="186"/>
                </a:cubicBezTo>
                <a:lnTo>
                  <a:pt x="440" y="186"/>
                </a:lnTo>
                <a:cubicBezTo>
                  <a:pt x="434" y="238"/>
                  <a:pt x="470" y="330"/>
                  <a:pt x="478" y="345"/>
                </a:cubicBezTo>
                <a:lnTo>
                  <a:pt x="478" y="345"/>
                </a:lnTo>
                <a:cubicBezTo>
                  <a:pt x="479" y="349"/>
                  <a:pt x="483" y="355"/>
                  <a:pt x="487" y="361"/>
                </a:cubicBezTo>
                <a:lnTo>
                  <a:pt x="487" y="361"/>
                </a:lnTo>
                <a:cubicBezTo>
                  <a:pt x="475" y="353"/>
                  <a:pt x="461" y="351"/>
                  <a:pt x="451" y="366"/>
                </a:cubicBezTo>
                <a:lnTo>
                  <a:pt x="451" y="366"/>
                </a:lnTo>
                <a:cubicBezTo>
                  <a:pt x="432" y="398"/>
                  <a:pt x="461" y="432"/>
                  <a:pt x="470" y="469"/>
                </a:cubicBezTo>
                <a:lnTo>
                  <a:pt x="470" y="469"/>
                </a:lnTo>
                <a:cubicBezTo>
                  <a:pt x="479" y="506"/>
                  <a:pt x="508" y="526"/>
                  <a:pt x="531" y="513"/>
                </a:cubicBezTo>
                <a:lnTo>
                  <a:pt x="531" y="513"/>
                </a:lnTo>
                <a:cubicBezTo>
                  <a:pt x="531" y="513"/>
                  <a:pt x="532" y="583"/>
                  <a:pt x="558" y="610"/>
                </a:cubicBezTo>
                <a:lnTo>
                  <a:pt x="558" y="610"/>
                </a:lnTo>
                <a:cubicBezTo>
                  <a:pt x="558" y="610"/>
                  <a:pt x="564" y="653"/>
                  <a:pt x="565" y="699"/>
                </a:cubicBezTo>
                <a:lnTo>
                  <a:pt x="565" y="699"/>
                </a:lnTo>
                <a:cubicBezTo>
                  <a:pt x="565" y="699"/>
                  <a:pt x="549" y="711"/>
                  <a:pt x="536" y="738"/>
                </a:cubicBezTo>
                <a:lnTo>
                  <a:pt x="536" y="738"/>
                </a:lnTo>
                <a:cubicBezTo>
                  <a:pt x="536" y="735"/>
                  <a:pt x="532" y="738"/>
                  <a:pt x="524" y="751"/>
                </a:cubicBezTo>
                <a:lnTo>
                  <a:pt x="524" y="751"/>
                </a:lnTo>
                <a:cubicBezTo>
                  <a:pt x="524" y="751"/>
                  <a:pt x="514" y="756"/>
                  <a:pt x="493" y="763"/>
                </a:cubicBezTo>
                <a:lnTo>
                  <a:pt x="493" y="763"/>
                </a:lnTo>
                <a:cubicBezTo>
                  <a:pt x="472" y="769"/>
                  <a:pt x="210" y="859"/>
                  <a:pt x="189" y="873"/>
                </a:cubicBezTo>
                <a:lnTo>
                  <a:pt x="189" y="873"/>
                </a:lnTo>
                <a:cubicBezTo>
                  <a:pt x="189" y="873"/>
                  <a:pt x="165" y="865"/>
                  <a:pt x="157" y="903"/>
                </a:cubicBezTo>
                <a:lnTo>
                  <a:pt x="157" y="903"/>
                </a:lnTo>
                <a:cubicBezTo>
                  <a:pt x="148" y="941"/>
                  <a:pt x="9" y="1665"/>
                  <a:pt x="0" y="1743"/>
                </a:cubicBezTo>
                <a:lnTo>
                  <a:pt x="0" y="1743"/>
                </a:lnTo>
                <a:cubicBezTo>
                  <a:pt x="0" y="1743"/>
                  <a:pt x="62" y="2433"/>
                  <a:pt x="106" y="2500"/>
                </a:cubicBezTo>
                <a:lnTo>
                  <a:pt x="106" y="2500"/>
                </a:lnTo>
                <a:cubicBezTo>
                  <a:pt x="111" y="2513"/>
                  <a:pt x="137" y="2513"/>
                  <a:pt x="151" y="2507"/>
                </a:cubicBezTo>
                <a:lnTo>
                  <a:pt x="151" y="2507"/>
                </a:lnTo>
                <a:cubicBezTo>
                  <a:pt x="151" y="2507"/>
                  <a:pt x="151" y="2506"/>
                  <a:pt x="152" y="2506"/>
                </a:cubicBezTo>
                <a:lnTo>
                  <a:pt x="152" y="2506"/>
                </a:lnTo>
                <a:cubicBezTo>
                  <a:pt x="164" y="2535"/>
                  <a:pt x="188" y="2588"/>
                  <a:pt x="199" y="2601"/>
                </a:cubicBezTo>
                <a:lnTo>
                  <a:pt x="199" y="2601"/>
                </a:lnTo>
                <a:cubicBezTo>
                  <a:pt x="207" y="2609"/>
                  <a:pt x="211" y="2613"/>
                  <a:pt x="213" y="2615"/>
                </a:cubicBezTo>
                <a:lnTo>
                  <a:pt x="213" y="2615"/>
                </a:lnTo>
                <a:cubicBezTo>
                  <a:pt x="214" y="2652"/>
                  <a:pt x="216" y="2686"/>
                  <a:pt x="216" y="2705"/>
                </a:cubicBezTo>
                <a:lnTo>
                  <a:pt x="216" y="2705"/>
                </a:lnTo>
                <a:cubicBezTo>
                  <a:pt x="212" y="2839"/>
                  <a:pt x="309" y="3370"/>
                  <a:pt x="323" y="3518"/>
                </a:cubicBezTo>
                <a:lnTo>
                  <a:pt x="323" y="3518"/>
                </a:lnTo>
                <a:cubicBezTo>
                  <a:pt x="337" y="3666"/>
                  <a:pt x="365" y="4073"/>
                  <a:pt x="376" y="4228"/>
                </a:cubicBezTo>
                <a:lnTo>
                  <a:pt x="376" y="4228"/>
                </a:lnTo>
                <a:cubicBezTo>
                  <a:pt x="388" y="4404"/>
                  <a:pt x="417" y="4580"/>
                  <a:pt x="434" y="4755"/>
                </a:cubicBezTo>
                <a:lnTo>
                  <a:pt x="434" y="4755"/>
                </a:lnTo>
                <a:cubicBezTo>
                  <a:pt x="435" y="4778"/>
                  <a:pt x="446" y="4812"/>
                  <a:pt x="441" y="4834"/>
                </a:cubicBezTo>
                <a:lnTo>
                  <a:pt x="441" y="4834"/>
                </a:lnTo>
                <a:cubicBezTo>
                  <a:pt x="437" y="4849"/>
                  <a:pt x="423" y="4853"/>
                  <a:pt x="429" y="4870"/>
                </a:cubicBezTo>
                <a:lnTo>
                  <a:pt x="429" y="4870"/>
                </a:lnTo>
                <a:cubicBezTo>
                  <a:pt x="433" y="4881"/>
                  <a:pt x="448" y="4887"/>
                  <a:pt x="446" y="4901"/>
                </a:cubicBezTo>
                <a:lnTo>
                  <a:pt x="446" y="4901"/>
                </a:lnTo>
                <a:cubicBezTo>
                  <a:pt x="446" y="4907"/>
                  <a:pt x="442" y="4912"/>
                  <a:pt x="439" y="4917"/>
                </a:cubicBezTo>
                <a:lnTo>
                  <a:pt x="439" y="4917"/>
                </a:lnTo>
                <a:cubicBezTo>
                  <a:pt x="436" y="4923"/>
                  <a:pt x="434" y="4929"/>
                  <a:pt x="437" y="4934"/>
                </a:cubicBezTo>
                <a:lnTo>
                  <a:pt x="437" y="4934"/>
                </a:lnTo>
                <a:cubicBezTo>
                  <a:pt x="438" y="4937"/>
                  <a:pt x="443" y="4937"/>
                  <a:pt x="443" y="4940"/>
                </a:cubicBezTo>
                <a:lnTo>
                  <a:pt x="443" y="4940"/>
                </a:lnTo>
                <a:cubicBezTo>
                  <a:pt x="438" y="4976"/>
                  <a:pt x="441" y="5000"/>
                  <a:pt x="443" y="5025"/>
                </a:cubicBezTo>
                <a:lnTo>
                  <a:pt x="443" y="5025"/>
                </a:lnTo>
                <a:cubicBezTo>
                  <a:pt x="452" y="5031"/>
                  <a:pt x="472" y="5035"/>
                  <a:pt x="498" y="5037"/>
                </a:cubicBezTo>
                <a:lnTo>
                  <a:pt x="498" y="5037"/>
                </a:lnTo>
                <a:cubicBezTo>
                  <a:pt x="485" y="5084"/>
                  <a:pt x="433" y="5143"/>
                  <a:pt x="366" y="5205"/>
                </a:cubicBezTo>
                <a:lnTo>
                  <a:pt x="366" y="5205"/>
                </a:lnTo>
                <a:cubicBezTo>
                  <a:pt x="333" y="5236"/>
                  <a:pt x="272" y="5333"/>
                  <a:pt x="350" y="5367"/>
                </a:cubicBezTo>
                <a:lnTo>
                  <a:pt x="350" y="5367"/>
                </a:lnTo>
                <a:cubicBezTo>
                  <a:pt x="419" y="5382"/>
                  <a:pt x="548" y="5365"/>
                  <a:pt x="599" y="5332"/>
                </a:cubicBezTo>
                <a:lnTo>
                  <a:pt x="599" y="5332"/>
                </a:lnTo>
                <a:cubicBezTo>
                  <a:pt x="649" y="5299"/>
                  <a:pt x="635" y="5260"/>
                  <a:pt x="649" y="5252"/>
                </a:cubicBezTo>
                <a:lnTo>
                  <a:pt x="649" y="5252"/>
                </a:lnTo>
                <a:cubicBezTo>
                  <a:pt x="661" y="5244"/>
                  <a:pt x="757" y="5226"/>
                  <a:pt x="757" y="5202"/>
                </a:cubicBezTo>
                <a:lnTo>
                  <a:pt x="757" y="5202"/>
                </a:lnTo>
                <a:cubicBezTo>
                  <a:pt x="757" y="5179"/>
                  <a:pt x="765" y="5148"/>
                  <a:pt x="757" y="5135"/>
                </a:cubicBezTo>
                <a:lnTo>
                  <a:pt x="757" y="5135"/>
                </a:lnTo>
                <a:cubicBezTo>
                  <a:pt x="749" y="5122"/>
                  <a:pt x="758" y="5107"/>
                  <a:pt x="760" y="5082"/>
                </a:cubicBezTo>
                <a:lnTo>
                  <a:pt x="760" y="5082"/>
                </a:lnTo>
                <a:cubicBezTo>
                  <a:pt x="761" y="5070"/>
                  <a:pt x="756" y="5050"/>
                  <a:pt x="748" y="5031"/>
                </a:cubicBezTo>
                <a:lnTo>
                  <a:pt x="748" y="5031"/>
                </a:lnTo>
                <a:cubicBezTo>
                  <a:pt x="748" y="5030"/>
                  <a:pt x="749" y="5030"/>
                  <a:pt x="750" y="5029"/>
                </a:cubicBezTo>
                <a:lnTo>
                  <a:pt x="750" y="5029"/>
                </a:lnTo>
                <a:cubicBezTo>
                  <a:pt x="762" y="4977"/>
                  <a:pt x="752" y="4923"/>
                  <a:pt x="767" y="4870"/>
                </a:cubicBezTo>
                <a:lnTo>
                  <a:pt x="767" y="4870"/>
                </a:lnTo>
                <a:cubicBezTo>
                  <a:pt x="773" y="4846"/>
                  <a:pt x="764" y="4833"/>
                  <a:pt x="761" y="4811"/>
                </a:cubicBezTo>
                <a:lnTo>
                  <a:pt x="761" y="4811"/>
                </a:lnTo>
                <a:cubicBezTo>
                  <a:pt x="758" y="4791"/>
                  <a:pt x="763" y="4766"/>
                  <a:pt x="764" y="4746"/>
                </a:cubicBezTo>
                <a:lnTo>
                  <a:pt x="764" y="4746"/>
                </a:lnTo>
                <a:cubicBezTo>
                  <a:pt x="766" y="4700"/>
                  <a:pt x="767" y="4653"/>
                  <a:pt x="768" y="4607"/>
                </a:cubicBezTo>
                <a:lnTo>
                  <a:pt x="768" y="4607"/>
                </a:lnTo>
                <a:cubicBezTo>
                  <a:pt x="770" y="4532"/>
                  <a:pt x="766" y="4456"/>
                  <a:pt x="761" y="4381"/>
                </a:cubicBezTo>
                <a:lnTo>
                  <a:pt x="761" y="4381"/>
                </a:lnTo>
                <a:cubicBezTo>
                  <a:pt x="751" y="4226"/>
                  <a:pt x="705" y="3956"/>
                  <a:pt x="708" y="3870"/>
                </a:cubicBezTo>
                <a:lnTo>
                  <a:pt x="708" y="3870"/>
                </a:lnTo>
                <a:cubicBezTo>
                  <a:pt x="712" y="3784"/>
                  <a:pt x="698" y="3694"/>
                  <a:pt x="708" y="3582"/>
                </a:cubicBezTo>
                <a:lnTo>
                  <a:pt x="708" y="3582"/>
                </a:lnTo>
                <a:cubicBezTo>
                  <a:pt x="711" y="3554"/>
                  <a:pt x="716" y="3500"/>
                  <a:pt x="721" y="3434"/>
                </a:cubicBezTo>
                <a:lnTo>
                  <a:pt x="721" y="3434"/>
                </a:lnTo>
                <a:cubicBezTo>
                  <a:pt x="721" y="3434"/>
                  <a:pt x="721" y="3435"/>
                  <a:pt x="722" y="3436"/>
                </a:cubicBezTo>
                <a:lnTo>
                  <a:pt x="722" y="3436"/>
                </a:lnTo>
                <a:cubicBezTo>
                  <a:pt x="735" y="3431"/>
                  <a:pt x="732" y="3370"/>
                  <a:pt x="733" y="3356"/>
                </a:cubicBezTo>
                <a:lnTo>
                  <a:pt x="733" y="3356"/>
                </a:lnTo>
                <a:cubicBezTo>
                  <a:pt x="736" y="3323"/>
                  <a:pt x="738" y="3290"/>
                  <a:pt x="741" y="3258"/>
                </a:cubicBezTo>
                <a:lnTo>
                  <a:pt x="741" y="3258"/>
                </a:lnTo>
                <a:cubicBezTo>
                  <a:pt x="741" y="3235"/>
                  <a:pt x="742" y="3214"/>
                  <a:pt x="743" y="3191"/>
                </a:cubicBezTo>
                <a:lnTo>
                  <a:pt x="743" y="3191"/>
                </a:lnTo>
                <a:cubicBezTo>
                  <a:pt x="755" y="3073"/>
                  <a:pt x="766" y="2966"/>
                  <a:pt x="774" y="2931"/>
                </a:cubicBezTo>
                <a:lnTo>
                  <a:pt x="774" y="2931"/>
                </a:lnTo>
                <a:cubicBezTo>
                  <a:pt x="775" y="2930"/>
                  <a:pt x="776" y="2929"/>
                  <a:pt x="776" y="2927"/>
                </a:cubicBezTo>
                <a:lnTo>
                  <a:pt x="776" y="2927"/>
                </a:lnTo>
                <a:cubicBezTo>
                  <a:pt x="777" y="2925"/>
                  <a:pt x="778" y="2923"/>
                  <a:pt x="778" y="2921"/>
                </a:cubicBezTo>
                <a:lnTo>
                  <a:pt x="778" y="2921"/>
                </a:lnTo>
                <a:cubicBezTo>
                  <a:pt x="800" y="2902"/>
                  <a:pt x="927" y="3359"/>
                  <a:pt x="958" y="3521"/>
                </a:cubicBezTo>
                <a:lnTo>
                  <a:pt x="958" y="3521"/>
                </a:lnTo>
                <a:cubicBezTo>
                  <a:pt x="989" y="3687"/>
                  <a:pt x="1076" y="3944"/>
                  <a:pt x="1104" y="4151"/>
                </a:cubicBezTo>
                <a:lnTo>
                  <a:pt x="1104" y="4151"/>
                </a:lnTo>
                <a:cubicBezTo>
                  <a:pt x="1132" y="4358"/>
                  <a:pt x="1192" y="4732"/>
                  <a:pt x="1220" y="4867"/>
                </a:cubicBezTo>
                <a:lnTo>
                  <a:pt x="1220" y="4867"/>
                </a:lnTo>
                <a:cubicBezTo>
                  <a:pt x="1223" y="4879"/>
                  <a:pt x="1227" y="4892"/>
                  <a:pt x="1228" y="4904"/>
                </a:cubicBezTo>
                <a:lnTo>
                  <a:pt x="1228" y="4904"/>
                </a:lnTo>
                <a:cubicBezTo>
                  <a:pt x="1230" y="4914"/>
                  <a:pt x="1227" y="4925"/>
                  <a:pt x="1229" y="4935"/>
                </a:cubicBezTo>
                <a:lnTo>
                  <a:pt x="1229" y="4935"/>
                </a:lnTo>
                <a:cubicBezTo>
                  <a:pt x="1231" y="4943"/>
                  <a:pt x="1238" y="4949"/>
                  <a:pt x="1240" y="4957"/>
                </a:cubicBezTo>
                <a:lnTo>
                  <a:pt x="1240" y="4957"/>
                </a:lnTo>
                <a:cubicBezTo>
                  <a:pt x="1245" y="4993"/>
                  <a:pt x="1262" y="5034"/>
                  <a:pt x="1276" y="5071"/>
                </a:cubicBezTo>
                <a:lnTo>
                  <a:pt x="1276" y="5071"/>
                </a:lnTo>
                <a:cubicBezTo>
                  <a:pt x="1282" y="5072"/>
                  <a:pt x="1288" y="5073"/>
                  <a:pt x="1293" y="5075"/>
                </a:cubicBezTo>
                <a:lnTo>
                  <a:pt x="1293" y="5075"/>
                </a:lnTo>
                <a:cubicBezTo>
                  <a:pt x="1288" y="5096"/>
                  <a:pt x="1291" y="5118"/>
                  <a:pt x="1292" y="5129"/>
                </a:cubicBezTo>
                <a:lnTo>
                  <a:pt x="1292" y="5129"/>
                </a:lnTo>
                <a:cubicBezTo>
                  <a:pt x="1293" y="5145"/>
                  <a:pt x="1306" y="5138"/>
                  <a:pt x="1298" y="5145"/>
                </a:cubicBezTo>
                <a:lnTo>
                  <a:pt x="1298" y="5145"/>
                </a:lnTo>
                <a:cubicBezTo>
                  <a:pt x="1289" y="5152"/>
                  <a:pt x="1291" y="5219"/>
                  <a:pt x="1298" y="5229"/>
                </a:cubicBezTo>
                <a:lnTo>
                  <a:pt x="1298" y="5229"/>
                </a:lnTo>
                <a:cubicBezTo>
                  <a:pt x="1305" y="5239"/>
                  <a:pt x="1336" y="5257"/>
                  <a:pt x="1359" y="5265"/>
                </a:cubicBezTo>
                <a:lnTo>
                  <a:pt x="1359" y="5265"/>
                </a:lnTo>
                <a:cubicBezTo>
                  <a:pt x="1382" y="5274"/>
                  <a:pt x="1388" y="5288"/>
                  <a:pt x="1389" y="5309"/>
                </a:cubicBezTo>
                <a:lnTo>
                  <a:pt x="1389" y="5309"/>
                </a:lnTo>
                <a:cubicBezTo>
                  <a:pt x="1391" y="5329"/>
                  <a:pt x="1396" y="5334"/>
                  <a:pt x="1447" y="5365"/>
                </a:cubicBezTo>
                <a:lnTo>
                  <a:pt x="1447" y="5365"/>
                </a:lnTo>
                <a:cubicBezTo>
                  <a:pt x="1499" y="5396"/>
                  <a:pt x="1624" y="5396"/>
                  <a:pt x="1643" y="5393"/>
                </a:cubicBezTo>
                <a:lnTo>
                  <a:pt x="1643" y="5393"/>
                </a:lnTo>
                <a:cubicBezTo>
                  <a:pt x="1662" y="5390"/>
                  <a:pt x="1696" y="5394"/>
                  <a:pt x="1705" y="5340"/>
                </a:cubicBezTo>
                <a:lnTo>
                  <a:pt x="1705" y="5340"/>
                </a:lnTo>
                <a:cubicBezTo>
                  <a:pt x="1717" y="5269"/>
                  <a:pt x="1599" y="5161"/>
                  <a:pt x="1564" y="5122"/>
                </a:cubicBezTo>
                <a:lnTo>
                  <a:pt x="1564" y="5122"/>
                </a:lnTo>
                <a:cubicBezTo>
                  <a:pt x="1543" y="5101"/>
                  <a:pt x="1533" y="5065"/>
                  <a:pt x="1529" y="504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669DAA5B-A55C-7948-A7E6-7BF9FC195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764" y="4777239"/>
            <a:ext cx="653687" cy="2013885"/>
          </a:xfrm>
          <a:custGeom>
            <a:avLst/>
            <a:gdLst>
              <a:gd name="T0" fmla="*/ 1396 w 1747"/>
              <a:gd name="T1" fmla="*/ 1588 h 5381"/>
              <a:gd name="T2" fmla="*/ 1409 w 1747"/>
              <a:gd name="T3" fmla="*/ 1573 h 5381"/>
              <a:gd name="T4" fmla="*/ 1403 w 1747"/>
              <a:gd name="T5" fmla="*/ 1813 h 5381"/>
              <a:gd name="T6" fmla="*/ 1388 w 1747"/>
              <a:gd name="T7" fmla="*/ 2805 h 5381"/>
              <a:gd name="T8" fmla="*/ 317 w 1747"/>
              <a:gd name="T9" fmla="*/ 1703 h 5381"/>
              <a:gd name="T10" fmla="*/ 360 w 1747"/>
              <a:gd name="T11" fmla="*/ 1565 h 5381"/>
              <a:gd name="T12" fmla="*/ 322 w 1747"/>
              <a:gd name="T13" fmla="*/ 1797 h 5381"/>
              <a:gd name="T14" fmla="*/ 693 w 1747"/>
              <a:gd name="T15" fmla="*/ 815 h 5381"/>
              <a:gd name="T16" fmla="*/ 705 w 1747"/>
              <a:gd name="T17" fmla="*/ 797 h 5381"/>
              <a:gd name="T18" fmla="*/ 1044 w 1747"/>
              <a:gd name="T19" fmla="*/ 777 h 5381"/>
              <a:gd name="T20" fmla="*/ 1043 w 1747"/>
              <a:gd name="T21" fmla="*/ 776 h 5381"/>
              <a:gd name="T22" fmla="*/ 1022 w 1747"/>
              <a:gd name="T23" fmla="*/ 817 h 5381"/>
              <a:gd name="T24" fmla="*/ 1735 w 1747"/>
              <a:gd name="T25" fmla="*/ 1770 h 5381"/>
              <a:gd name="T26" fmla="*/ 1390 w 1747"/>
              <a:gd name="T27" fmla="*/ 912 h 5381"/>
              <a:gd name="T28" fmla="*/ 1033 w 1747"/>
              <a:gd name="T29" fmla="*/ 764 h 5381"/>
              <a:gd name="T30" fmla="*/ 1073 w 1747"/>
              <a:gd name="T31" fmla="*/ 626 h 5381"/>
              <a:gd name="T32" fmla="*/ 1177 w 1747"/>
              <a:gd name="T33" fmla="*/ 322 h 5381"/>
              <a:gd name="T34" fmla="*/ 554 w 1747"/>
              <a:gd name="T35" fmla="*/ 544 h 5381"/>
              <a:gd name="T36" fmla="*/ 703 w 1747"/>
              <a:gd name="T37" fmla="*/ 772 h 5381"/>
              <a:gd name="T38" fmla="*/ 501 w 1747"/>
              <a:gd name="T39" fmla="*/ 856 h 5381"/>
              <a:gd name="T40" fmla="*/ 279 w 1747"/>
              <a:gd name="T41" fmla="*/ 942 h 5381"/>
              <a:gd name="T42" fmla="*/ 223 w 1747"/>
              <a:gd name="T43" fmla="*/ 2099 h 5381"/>
              <a:gd name="T44" fmla="*/ 268 w 1747"/>
              <a:gd name="T45" fmla="*/ 2204 h 5381"/>
              <a:gd name="T46" fmla="*/ 193 w 1747"/>
              <a:gd name="T47" fmla="*/ 2725 h 5381"/>
              <a:gd name="T48" fmla="*/ 202 w 1747"/>
              <a:gd name="T49" fmla="*/ 2743 h 5381"/>
              <a:gd name="T50" fmla="*/ 265 w 1747"/>
              <a:gd name="T51" fmla="*/ 2821 h 5381"/>
              <a:gd name="T52" fmla="*/ 277 w 1747"/>
              <a:gd name="T53" fmla="*/ 2828 h 5381"/>
              <a:gd name="T54" fmla="*/ 280 w 1747"/>
              <a:gd name="T55" fmla="*/ 2830 h 5381"/>
              <a:gd name="T56" fmla="*/ 353 w 1747"/>
              <a:gd name="T57" fmla="*/ 4186 h 5381"/>
              <a:gd name="T58" fmla="*/ 370 w 1747"/>
              <a:gd name="T59" fmla="*/ 4872 h 5381"/>
              <a:gd name="T60" fmla="*/ 379 w 1747"/>
              <a:gd name="T61" fmla="*/ 4918 h 5381"/>
              <a:gd name="T62" fmla="*/ 376 w 1747"/>
              <a:gd name="T63" fmla="*/ 5023 h 5381"/>
              <a:gd name="T64" fmla="*/ 287 w 1747"/>
              <a:gd name="T65" fmla="*/ 5191 h 5381"/>
              <a:gd name="T66" fmla="*/ 576 w 1747"/>
              <a:gd name="T67" fmla="*/ 5252 h 5381"/>
              <a:gd name="T68" fmla="*/ 694 w 1747"/>
              <a:gd name="T69" fmla="*/ 5146 h 5381"/>
              <a:gd name="T70" fmla="*/ 692 w 1747"/>
              <a:gd name="T71" fmla="*/ 5043 h 5381"/>
              <a:gd name="T72" fmla="*/ 717 w 1747"/>
              <a:gd name="T73" fmla="*/ 4834 h 5381"/>
              <a:gd name="T74" fmla="*/ 748 w 1747"/>
              <a:gd name="T75" fmla="*/ 4421 h 5381"/>
              <a:gd name="T76" fmla="*/ 739 w 1747"/>
              <a:gd name="T77" fmla="*/ 3584 h 5381"/>
              <a:gd name="T78" fmla="*/ 786 w 1747"/>
              <a:gd name="T79" fmla="*/ 3273 h 5381"/>
              <a:gd name="T80" fmla="*/ 841 w 1747"/>
              <a:gd name="T81" fmla="*/ 2958 h 5381"/>
              <a:gd name="T82" fmla="*/ 994 w 1747"/>
              <a:gd name="T83" fmla="*/ 3539 h 5381"/>
              <a:gd name="T84" fmla="*/ 1195 w 1747"/>
              <a:gd name="T85" fmla="*/ 4883 h 5381"/>
              <a:gd name="T86" fmla="*/ 1204 w 1747"/>
              <a:gd name="T87" fmla="*/ 4934 h 5381"/>
              <a:gd name="T88" fmla="*/ 1247 w 1747"/>
              <a:gd name="T89" fmla="*/ 5103 h 5381"/>
              <a:gd name="T90" fmla="*/ 1248 w 1747"/>
              <a:gd name="T91" fmla="*/ 5199 h 5381"/>
              <a:gd name="T92" fmla="*/ 1395 w 1747"/>
              <a:gd name="T93" fmla="*/ 5338 h 5381"/>
              <a:gd name="T94" fmla="*/ 1662 w 1747"/>
              <a:gd name="T95" fmla="*/ 5328 h 5381"/>
              <a:gd name="T96" fmla="*/ 1529 w 1747"/>
              <a:gd name="T97" fmla="*/ 5021 h 5381"/>
              <a:gd name="T98" fmla="*/ 1533 w 1747"/>
              <a:gd name="T99" fmla="*/ 4956 h 5381"/>
              <a:gd name="T100" fmla="*/ 1531 w 1747"/>
              <a:gd name="T101" fmla="*/ 4880 h 5381"/>
              <a:gd name="T102" fmla="*/ 1523 w 1747"/>
              <a:gd name="T103" fmla="*/ 4835 h 5381"/>
              <a:gd name="T104" fmla="*/ 1438 w 1747"/>
              <a:gd name="T105" fmla="*/ 3664 h 5381"/>
              <a:gd name="T106" fmla="*/ 1389 w 1747"/>
              <a:gd name="T107" fmla="*/ 2813 h 5381"/>
              <a:gd name="T108" fmla="*/ 1440 w 1747"/>
              <a:gd name="T109" fmla="*/ 2774 h 5381"/>
              <a:gd name="T110" fmla="*/ 1395 w 1747"/>
              <a:gd name="T111" fmla="*/ 2176 h 5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47" h="5381">
                <a:moveTo>
                  <a:pt x="1381" y="1848"/>
                </a:moveTo>
                <a:lnTo>
                  <a:pt x="1381" y="1848"/>
                </a:lnTo>
                <a:cubicBezTo>
                  <a:pt x="1374" y="1854"/>
                  <a:pt x="1364" y="1848"/>
                  <a:pt x="1365" y="1840"/>
                </a:cubicBezTo>
                <a:lnTo>
                  <a:pt x="1365" y="1840"/>
                </a:lnTo>
                <a:cubicBezTo>
                  <a:pt x="1372" y="1737"/>
                  <a:pt x="1390" y="1703"/>
                  <a:pt x="1396" y="1588"/>
                </a:cubicBezTo>
                <a:lnTo>
                  <a:pt x="1396" y="1588"/>
                </a:lnTo>
                <a:cubicBezTo>
                  <a:pt x="1397" y="1582"/>
                  <a:pt x="1398" y="1575"/>
                  <a:pt x="1401" y="1571"/>
                </a:cubicBezTo>
                <a:lnTo>
                  <a:pt x="1401" y="1571"/>
                </a:lnTo>
                <a:cubicBezTo>
                  <a:pt x="1403" y="1567"/>
                  <a:pt x="1410" y="1568"/>
                  <a:pt x="1409" y="1573"/>
                </a:cubicBezTo>
                <a:lnTo>
                  <a:pt x="1409" y="1573"/>
                </a:lnTo>
                <a:cubicBezTo>
                  <a:pt x="1401" y="1651"/>
                  <a:pt x="1419" y="1632"/>
                  <a:pt x="1429" y="1706"/>
                </a:cubicBezTo>
                <a:lnTo>
                  <a:pt x="1429" y="1706"/>
                </a:lnTo>
                <a:cubicBezTo>
                  <a:pt x="1432" y="1730"/>
                  <a:pt x="1436" y="1754"/>
                  <a:pt x="1431" y="1777"/>
                </a:cubicBezTo>
                <a:lnTo>
                  <a:pt x="1431" y="1777"/>
                </a:lnTo>
                <a:cubicBezTo>
                  <a:pt x="1427" y="1793"/>
                  <a:pt x="1411" y="1799"/>
                  <a:pt x="1403" y="1813"/>
                </a:cubicBezTo>
                <a:lnTo>
                  <a:pt x="1403" y="1813"/>
                </a:lnTo>
                <a:cubicBezTo>
                  <a:pt x="1398" y="1823"/>
                  <a:pt x="1392" y="1840"/>
                  <a:pt x="1381" y="1848"/>
                </a:cubicBezTo>
                <a:close/>
                <a:moveTo>
                  <a:pt x="1398" y="2800"/>
                </a:moveTo>
                <a:lnTo>
                  <a:pt x="1398" y="2800"/>
                </a:lnTo>
                <a:cubicBezTo>
                  <a:pt x="1394" y="2801"/>
                  <a:pt x="1391" y="2803"/>
                  <a:pt x="1388" y="2805"/>
                </a:cubicBezTo>
                <a:lnTo>
                  <a:pt x="1388" y="2805"/>
                </a:lnTo>
                <a:lnTo>
                  <a:pt x="1388" y="2805"/>
                </a:lnTo>
                <a:lnTo>
                  <a:pt x="1388" y="2805"/>
                </a:lnTo>
                <a:cubicBezTo>
                  <a:pt x="1391" y="2803"/>
                  <a:pt x="1394" y="2801"/>
                  <a:pt x="1398" y="2800"/>
                </a:cubicBezTo>
                <a:close/>
                <a:moveTo>
                  <a:pt x="317" y="1703"/>
                </a:moveTo>
                <a:lnTo>
                  <a:pt x="317" y="1703"/>
                </a:lnTo>
                <a:cubicBezTo>
                  <a:pt x="333" y="1652"/>
                  <a:pt x="359" y="1601"/>
                  <a:pt x="353" y="1548"/>
                </a:cubicBezTo>
                <a:lnTo>
                  <a:pt x="353" y="1548"/>
                </a:lnTo>
                <a:cubicBezTo>
                  <a:pt x="359" y="1551"/>
                  <a:pt x="360" y="1558"/>
                  <a:pt x="360" y="1565"/>
                </a:cubicBezTo>
                <a:lnTo>
                  <a:pt x="360" y="1565"/>
                </a:lnTo>
                <a:cubicBezTo>
                  <a:pt x="362" y="1673"/>
                  <a:pt x="366" y="1744"/>
                  <a:pt x="360" y="1839"/>
                </a:cubicBezTo>
                <a:lnTo>
                  <a:pt x="360" y="1839"/>
                </a:lnTo>
                <a:cubicBezTo>
                  <a:pt x="360" y="1847"/>
                  <a:pt x="350" y="1849"/>
                  <a:pt x="346" y="1843"/>
                </a:cubicBezTo>
                <a:lnTo>
                  <a:pt x="346" y="1843"/>
                </a:lnTo>
                <a:cubicBezTo>
                  <a:pt x="337" y="1829"/>
                  <a:pt x="330" y="1817"/>
                  <a:pt x="322" y="1797"/>
                </a:cubicBezTo>
                <a:lnTo>
                  <a:pt x="322" y="1797"/>
                </a:lnTo>
                <a:cubicBezTo>
                  <a:pt x="315" y="1780"/>
                  <a:pt x="291" y="1781"/>
                  <a:pt x="291" y="1763"/>
                </a:cubicBezTo>
                <a:lnTo>
                  <a:pt x="291" y="1763"/>
                </a:lnTo>
                <a:cubicBezTo>
                  <a:pt x="291" y="1748"/>
                  <a:pt x="312" y="1716"/>
                  <a:pt x="317" y="1703"/>
                </a:cubicBezTo>
                <a:close/>
                <a:moveTo>
                  <a:pt x="693" y="815"/>
                </a:moveTo>
                <a:lnTo>
                  <a:pt x="693" y="815"/>
                </a:lnTo>
                <a:cubicBezTo>
                  <a:pt x="693" y="815"/>
                  <a:pt x="693" y="816"/>
                  <a:pt x="692" y="816"/>
                </a:cubicBezTo>
                <a:lnTo>
                  <a:pt x="692" y="816"/>
                </a:lnTo>
                <a:cubicBezTo>
                  <a:pt x="692" y="816"/>
                  <a:pt x="693" y="816"/>
                  <a:pt x="693" y="815"/>
                </a:cubicBezTo>
                <a:close/>
                <a:moveTo>
                  <a:pt x="705" y="797"/>
                </a:moveTo>
                <a:lnTo>
                  <a:pt x="705" y="797"/>
                </a:lnTo>
                <a:cubicBezTo>
                  <a:pt x="701" y="797"/>
                  <a:pt x="697" y="802"/>
                  <a:pt x="693" y="812"/>
                </a:cubicBezTo>
                <a:lnTo>
                  <a:pt x="693" y="812"/>
                </a:lnTo>
                <a:cubicBezTo>
                  <a:pt x="698" y="799"/>
                  <a:pt x="702" y="797"/>
                  <a:pt x="705" y="797"/>
                </a:cubicBezTo>
                <a:close/>
                <a:moveTo>
                  <a:pt x="1044" y="777"/>
                </a:moveTo>
                <a:lnTo>
                  <a:pt x="1044" y="777"/>
                </a:lnTo>
                <a:cubicBezTo>
                  <a:pt x="1043" y="776"/>
                  <a:pt x="1043" y="776"/>
                  <a:pt x="1043" y="775"/>
                </a:cubicBezTo>
                <a:lnTo>
                  <a:pt x="1043" y="775"/>
                </a:lnTo>
                <a:cubicBezTo>
                  <a:pt x="1043" y="776"/>
                  <a:pt x="1043" y="776"/>
                  <a:pt x="1043" y="776"/>
                </a:cubicBezTo>
                <a:lnTo>
                  <a:pt x="1043" y="776"/>
                </a:lnTo>
                <a:cubicBezTo>
                  <a:pt x="1044" y="776"/>
                  <a:pt x="1044" y="777"/>
                  <a:pt x="1044" y="777"/>
                </a:cubicBezTo>
                <a:close/>
                <a:moveTo>
                  <a:pt x="1019" y="780"/>
                </a:moveTo>
                <a:lnTo>
                  <a:pt x="1019" y="780"/>
                </a:lnTo>
                <a:cubicBezTo>
                  <a:pt x="1022" y="788"/>
                  <a:pt x="1024" y="802"/>
                  <a:pt x="1022" y="817"/>
                </a:cubicBezTo>
                <a:lnTo>
                  <a:pt x="1022" y="817"/>
                </a:lnTo>
                <a:cubicBezTo>
                  <a:pt x="1020" y="805"/>
                  <a:pt x="1019" y="792"/>
                  <a:pt x="1019" y="780"/>
                </a:cubicBezTo>
                <a:close/>
                <a:moveTo>
                  <a:pt x="1654" y="1931"/>
                </a:moveTo>
                <a:lnTo>
                  <a:pt x="1654" y="1931"/>
                </a:lnTo>
                <a:cubicBezTo>
                  <a:pt x="1710" y="1863"/>
                  <a:pt x="1746" y="1827"/>
                  <a:pt x="1735" y="1770"/>
                </a:cubicBezTo>
                <a:lnTo>
                  <a:pt x="1735" y="1770"/>
                </a:lnTo>
                <a:cubicBezTo>
                  <a:pt x="1670" y="1426"/>
                  <a:pt x="1521" y="1022"/>
                  <a:pt x="1509" y="979"/>
                </a:cubicBezTo>
                <a:lnTo>
                  <a:pt x="1509" y="979"/>
                </a:lnTo>
                <a:cubicBezTo>
                  <a:pt x="1501" y="949"/>
                  <a:pt x="1476" y="945"/>
                  <a:pt x="1471" y="944"/>
                </a:cubicBezTo>
                <a:lnTo>
                  <a:pt x="1471" y="944"/>
                </a:lnTo>
                <a:cubicBezTo>
                  <a:pt x="1466" y="944"/>
                  <a:pt x="1414" y="922"/>
                  <a:pt x="1390" y="912"/>
                </a:cubicBezTo>
                <a:lnTo>
                  <a:pt x="1390" y="912"/>
                </a:lnTo>
                <a:cubicBezTo>
                  <a:pt x="1365" y="901"/>
                  <a:pt x="1098" y="799"/>
                  <a:pt x="1081" y="794"/>
                </a:cubicBezTo>
                <a:lnTo>
                  <a:pt x="1081" y="794"/>
                </a:lnTo>
                <a:cubicBezTo>
                  <a:pt x="1056" y="786"/>
                  <a:pt x="1053" y="770"/>
                  <a:pt x="1033" y="764"/>
                </a:cubicBezTo>
                <a:lnTo>
                  <a:pt x="1033" y="764"/>
                </a:lnTo>
                <a:cubicBezTo>
                  <a:pt x="1028" y="762"/>
                  <a:pt x="1023" y="762"/>
                  <a:pt x="1019" y="762"/>
                </a:cubicBezTo>
                <a:lnTo>
                  <a:pt x="1019" y="762"/>
                </a:lnTo>
                <a:cubicBezTo>
                  <a:pt x="1019" y="747"/>
                  <a:pt x="1019" y="733"/>
                  <a:pt x="1021" y="730"/>
                </a:cubicBezTo>
                <a:lnTo>
                  <a:pt x="1021" y="730"/>
                </a:lnTo>
                <a:cubicBezTo>
                  <a:pt x="1035" y="706"/>
                  <a:pt x="1055" y="663"/>
                  <a:pt x="1073" y="626"/>
                </a:cubicBezTo>
                <a:lnTo>
                  <a:pt x="1073" y="626"/>
                </a:lnTo>
                <a:cubicBezTo>
                  <a:pt x="1057" y="663"/>
                  <a:pt x="1109" y="629"/>
                  <a:pt x="1143" y="580"/>
                </a:cubicBezTo>
                <a:lnTo>
                  <a:pt x="1143" y="580"/>
                </a:lnTo>
                <a:cubicBezTo>
                  <a:pt x="1179" y="529"/>
                  <a:pt x="1190" y="433"/>
                  <a:pt x="1177" y="322"/>
                </a:cubicBezTo>
                <a:lnTo>
                  <a:pt x="1177" y="322"/>
                </a:lnTo>
                <a:cubicBezTo>
                  <a:pt x="1164" y="211"/>
                  <a:pt x="1027" y="32"/>
                  <a:pt x="907" y="18"/>
                </a:cubicBezTo>
                <a:lnTo>
                  <a:pt x="907" y="18"/>
                </a:lnTo>
                <a:cubicBezTo>
                  <a:pt x="761" y="0"/>
                  <a:pt x="580" y="184"/>
                  <a:pt x="556" y="308"/>
                </a:cubicBezTo>
                <a:lnTo>
                  <a:pt x="556" y="308"/>
                </a:lnTo>
                <a:cubicBezTo>
                  <a:pt x="530" y="436"/>
                  <a:pt x="538" y="502"/>
                  <a:pt x="554" y="544"/>
                </a:cubicBezTo>
                <a:lnTo>
                  <a:pt x="554" y="544"/>
                </a:lnTo>
                <a:cubicBezTo>
                  <a:pt x="571" y="587"/>
                  <a:pt x="609" y="643"/>
                  <a:pt x="627" y="650"/>
                </a:cubicBezTo>
                <a:lnTo>
                  <a:pt x="627" y="650"/>
                </a:lnTo>
                <a:cubicBezTo>
                  <a:pt x="644" y="696"/>
                  <a:pt x="697" y="741"/>
                  <a:pt x="703" y="772"/>
                </a:cubicBezTo>
                <a:lnTo>
                  <a:pt x="703" y="772"/>
                </a:lnTo>
                <a:cubicBezTo>
                  <a:pt x="704" y="775"/>
                  <a:pt x="705" y="778"/>
                  <a:pt x="705" y="782"/>
                </a:cubicBezTo>
                <a:lnTo>
                  <a:pt x="705" y="782"/>
                </a:lnTo>
                <a:cubicBezTo>
                  <a:pt x="696" y="782"/>
                  <a:pt x="673" y="791"/>
                  <a:pt x="655" y="809"/>
                </a:cubicBezTo>
                <a:lnTo>
                  <a:pt x="655" y="809"/>
                </a:lnTo>
                <a:cubicBezTo>
                  <a:pt x="655" y="809"/>
                  <a:pt x="556" y="839"/>
                  <a:pt x="501" y="856"/>
                </a:cubicBezTo>
                <a:lnTo>
                  <a:pt x="501" y="856"/>
                </a:lnTo>
                <a:cubicBezTo>
                  <a:pt x="445" y="873"/>
                  <a:pt x="331" y="913"/>
                  <a:pt x="324" y="914"/>
                </a:cubicBezTo>
                <a:lnTo>
                  <a:pt x="324" y="914"/>
                </a:lnTo>
                <a:cubicBezTo>
                  <a:pt x="316" y="914"/>
                  <a:pt x="292" y="921"/>
                  <a:pt x="279" y="942"/>
                </a:cubicBezTo>
                <a:lnTo>
                  <a:pt x="279" y="942"/>
                </a:lnTo>
                <a:cubicBezTo>
                  <a:pt x="245" y="998"/>
                  <a:pt x="115" y="1379"/>
                  <a:pt x="90" y="1496"/>
                </a:cubicBezTo>
                <a:lnTo>
                  <a:pt x="90" y="1496"/>
                </a:lnTo>
                <a:cubicBezTo>
                  <a:pt x="77" y="1557"/>
                  <a:pt x="0" y="1745"/>
                  <a:pt x="0" y="1801"/>
                </a:cubicBezTo>
                <a:lnTo>
                  <a:pt x="0" y="1801"/>
                </a:lnTo>
                <a:cubicBezTo>
                  <a:pt x="0" y="1847"/>
                  <a:pt x="113" y="1998"/>
                  <a:pt x="223" y="2099"/>
                </a:cubicBezTo>
                <a:lnTo>
                  <a:pt x="223" y="2099"/>
                </a:lnTo>
                <a:cubicBezTo>
                  <a:pt x="237" y="2112"/>
                  <a:pt x="257" y="2126"/>
                  <a:pt x="269" y="2143"/>
                </a:cubicBezTo>
                <a:lnTo>
                  <a:pt x="269" y="2143"/>
                </a:lnTo>
                <a:cubicBezTo>
                  <a:pt x="282" y="2160"/>
                  <a:pt x="272" y="2185"/>
                  <a:pt x="268" y="2204"/>
                </a:cubicBezTo>
                <a:lnTo>
                  <a:pt x="268" y="2204"/>
                </a:lnTo>
                <a:cubicBezTo>
                  <a:pt x="258" y="2265"/>
                  <a:pt x="263" y="2326"/>
                  <a:pt x="255" y="2387"/>
                </a:cubicBezTo>
                <a:lnTo>
                  <a:pt x="255" y="2387"/>
                </a:lnTo>
                <a:cubicBezTo>
                  <a:pt x="245" y="2465"/>
                  <a:pt x="225" y="2540"/>
                  <a:pt x="208" y="2617"/>
                </a:cubicBezTo>
                <a:lnTo>
                  <a:pt x="208" y="2617"/>
                </a:lnTo>
                <a:cubicBezTo>
                  <a:pt x="203" y="2649"/>
                  <a:pt x="186" y="2694"/>
                  <a:pt x="193" y="2725"/>
                </a:cubicBezTo>
                <a:lnTo>
                  <a:pt x="193" y="2725"/>
                </a:lnTo>
                <a:cubicBezTo>
                  <a:pt x="193" y="2728"/>
                  <a:pt x="196" y="2732"/>
                  <a:pt x="199" y="2737"/>
                </a:cubicBezTo>
                <a:lnTo>
                  <a:pt x="199" y="2737"/>
                </a:lnTo>
                <a:cubicBezTo>
                  <a:pt x="199" y="2738"/>
                  <a:pt x="200" y="2740"/>
                  <a:pt x="202" y="2743"/>
                </a:cubicBezTo>
                <a:lnTo>
                  <a:pt x="202" y="2743"/>
                </a:lnTo>
                <a:cubicBezTo>
                  <a:pt x="209" y="2754"/>
                  <a:pt x="235" y="2792"/>
                  <a:pt x="259" y="2815"/>
                </a:cubicBezTo>
                <a:lnTo>
                  <a:pt x="259" y="2815"/>
                </a:lnTo>
                <a:cubicBezTo>
                  <a:pt x="261" y="2816"/>
                  <a:pt x="263" y="2818"/>
                  <a:pt x="264" y="2819"/>
                </a:cubicBezTo>
                <a:lnTo>
                  <a:pt x="264" y="2819"/>
                </a:lnTo>
                <a:cubicBezTo>
                  <a:pt x="264" y="2819"/>
                  <a:pt x="265" y="2820"/>
                  <a:pt x="265" y="2821"/>
                </a:cubicBezTo>
                <a:lnTo>
                  <a:pt x="265" y="2821"/>
                </a:lnTo>
                <a:cubicBezTo>
                  <a:pt x="266" y="2821"/>
                  <a:pt x="267" y="2821"/>
                  <a:pt x="267" y="2821"/>
                </a:cubicBezTo>
                <a:lnTo>
                  <a:pt x="267" y="2821"/>
                </a:lnTo>
                <a:cubicBezTo>
                  <a:pt x="269" y="2824"/>
                  <a:pt x="273" y="2826"/>
                  <a:pt x="277" y="2828"/>
                </a:cubicBezTo>
                <a:lnTo>
                  <a:pt x="277" y="2828"/>
                </a:lnTo>
                <a:lnTo>
                  <a:pt x="277" y="2828"/>
                </a:lnTo>
                <a:lnTo>
                  <a:pt x="277" y="2828"/>
                </a:lnTo>
                <a:lnTo>
                  <a:pt x="277" y="2828"/>
                </a:lnTo>
                <a:lnTo>
                  <a:pt x="277" y="2828"/>
                </a:lnTo>
                <a:cubicBezTo>
                  <a:pt x="278" y="2829"/>
                  <a:pt x="279" y="2829"/>
                  <a:pt x="280" y="2830"/>
                </a:cubicBezTo>
                <a:lnTo>
                  <a:pt x="280" y="2830"/>
                </a:lnTo>
                <a:cubicBezTo>
                  <a:pt x="290" y="3026"/>
                  <a:pt x="335" y="3382"/>
                  <a:pt x="339" y="3500"/>
                </a:cubicBezTo>
                <a:lnTo>
                  <a:pt x="339" y="3500"/>
                </a:lnTo>
                <a:cubicBezTo>
                  <a:pt x="345" y="3643"/>
                  <a:pt x="351" y="4036"/>
                  <a:pt x="353" y="4186"/>
                </a:cubicBezTo>
                <a:lnTo>
                  <a:pt x="353" y="4186"/>
                </a:lnTo>
                <a:cubicBezTo>
                  <a:pt x="355" y="4355"/>
                  <a:pt x="376" y="4592"/>
                  <a:pt x="382" y="4762"/>
                </a:cubicBezTo>
                <a:lnTo>
                  <a:pt x="382" y="4762"/>
                </a:lnTo>
                <a:cubicBezTo>
                  <a:pt x="383" y="4783"/>
                  <a:pt x="392" y="4818"/>
                  <a:pt x="385" y="4838"/>
                </a:cubicBezTo>
                <a:lnTo>
                  <a:pt x="385" y="4838"/>
                </a:lnTo>
                <a:cubicBezTo>
                  <a:pt x="380" y="4852"/>
                  <a:pt x="366" y="4856"/>
                  <a:pt x="370" y="4872"/>
                </a:cubicBezTo>
                <a:lnTo>
                  <a:pt x="370" y="4872"/>
                </a:lnTo>
                <a:cubicBezTo>
                  <a:pt x="374" y="4883"/>
                  <a:pt x="389" y="4890"/>
                  <a:pt x="387" y="4903"/>
                </a:cubicBezTo>
                <a:lnTo>
                  <a:pt x="387" y="4903"/>
                </a:lnTo>
                <a:cubicBezTo>
                  <a:pt x="386" y="4909"/>
                  <a:pt x="382" y="4913"/>
                  <a:pt x="379" y="4918"/>
                </a:cubicBezTo>
                <a:lnTo>
                  <a:pt x="379" y="4918"/>
                </a:lnTo>
                <a:cubicBezTo>
                  <a:pt x="375" y="4923"/>
                  <a:pt x="372" y="4929"/>
                  <a:pt x="375" y="4934"/>
                </a:cubicBezTo>
                <a:lnTo>
                  <a:pt x="375" y="4934"/>
                </a:lnTo>
                <a:cubicBezTo>
                  <a:pt x="376" y="4937"/>
                  <a:pt x="382" y="4938"/>
                  <a:pt x="381" y="4940"/>
                </a:cubicBezTo>
                <a:lnTo>
                  <a:pt x="381" y="4940"/>
                </a:lnTo>
                <a:cubicBezTo>
                  <a:pt x="374" y="4974"/>
                  <a:pt x="375" y="4997"/>
                  <a:pt x="376" y="5023"/>
                </a:cubicBezTo>
                <a:lnTo>
                  <a:pt x="376" y="5023"/>
                </a:lnTo>
                <a:cubicBezTo>
                  <a:pt x="385" y="5028"/>
                  <a:pt x="406" y="5033"/>
                  <a:pt x="432" y="5037"/>
                </a:cubicBezTo>
                <a:lnTo>
                  <a:pt x="432" y="5037"/>
                </a:lnTo>
                <a:cubicBezTo>
                  <a:pt x="416" y="5081"/>
                  <a:pt x="359" y="5134"/>
                  <a:pt x="287" y="5191"/>
                </a:cubicBezTo>
                <a:lnTo>
                  <a:pt x="287" y="5191"/>
                </a:lnTo>
                <a:cubicBezTo>
                  <a:pt x="251" y="5218"/>
                  <a:pt x="183" y="5308"/>
                  <a:pt x="261" y="5345"/>
                </a:cubicBezTo>
                <a:lnTo>
                  <a:pt x="261" y="5345"/>
                </a:lnTo>
                <a:cubicBezTo>
                  <a:pt x="331" y="5363"/>
                  <a:pt x="466" y="5355"/>
                  <a:pt x="519" y="5326"/>
                </a:cubicBezTo>
                <a:lnTo>
                  <a:pt x="519" y="5326"/>
                </a:lnTo>
                <a:cubicBezTo>
                  <a:pt x="573" y="5296"/>
                  <a:pt x="561" y="5259"/>
                  <a:pt x="576" y="5252"/>
                </a:cubicBezTo>
                <a:lnTo>
                  <a:pt x="576" y="5252"/>
                </a:lnTo>
                <a:cubicBezTo>
                  <a:pt x="590" y="5245"/>
                  <a:pt x="689" y="5232"/>
                  <a:pt x="690" y="5210"/>
                </a:cubicBezTo>
                <a:lnTo>
                  <a:pt x="690" y="5210"/>
                </a:lnTo>
                <a:cubicBezTo>
                  <a:pt x="692" y="5187"/>
                  <a:pt x="702" y="5158"/>
                  <a:pt x="694" y="5146"/>
                </a:cubicBezTo>
                <a:lnTo>
                  <a:pt x="694" y="5146"/>
                </a:lnTo>
                <a:cubicBezTo>
                  <a:pt x="687" y="5133"/>
                  <a:pt x="698" y="5118"/>
                  <a:pt x="701" y="5095"/>
                </a:cubicBezTo>
                <a:lnTo>
                  <a:pt x="701" y="5095"/>
                </a:lnTo>
                <a:cubicBezTo>
                  <a:pt x="702" y="5083"/>
                  <a:pt x="698" y="5063"/>
                  <a:pt x="691" y="5044"/>
                </a:cubicBezTo>
                <a:lnTo>
                  <a:pt x="691" y="5044"/>
                </a:lnTo>
                <a:cubicBezTo>
                  <a:pt x="692" y="5044"/>
                  <a:pt x="692" y="5044"/>
                  <a:pt x="692" y="5043"/>
                </a:cubicBezTo>
                <a:lnTo>
                  <a:pt x="692" y="5043"/>
                </a:lnTo>
                <a:cubicBezTo>
                  <a:pt x="710" y="4994"/>
                  <a:pt x="701" y="4941"/>
                  <a:pt x="720" y="4892"/>
                </a:cubicBezTo>
                <a:lnTo>
                  <a:pt x="720" y="4892"/>
                </a:lnTo>
                <a:cubicBezTo>
                  <a:pt x="728" y="4869"/>
                  <a:pt x="720" y="4855"/>
                  <a:pt x="717" y="4834"/>
                </a:cubicBezTo>
                <a:lnTo>
                  <a:pt x="717" y="4834"/>
                </a:lnTo>
                <a:cubicBezTo>
                  <a:pt x="715" y="4815"/>
                  <a:pt x="722" y="4792"/>
                  <a:pt x="723" y="4772"/>
                </a:cubicBezTo>
                <a:lnTo>
                  <a:pt x="723" y="4772"/>
                </a:lnTo>
                <a:cubicBezTo>
                  <a:pt x="728" y="4728"/>
                  <a:pt x="732" y="4683"/>
                  <a:pt x="736" y="4638"/>
                </a:cubicBezTo>
                <a:lnTo>
                  <a:pt x="736" y="4638"/>
                </a:lnTo>
                <a:cubicBezTo>
                  <a:pt x="742" y="4566"/>
                  <a:pt x="749" y="4494"/>
                  <a:pt x="748" y="4421"/>
                </a:cubicBezTo>
                <a:lnTo>
                  <a:pt x="748" y="4421"/>
                </a:lnTo>
                <a:cubicBezTo>
                  <a:pt x="746" y="4271"/>
                  <a:pt x="714" y="3942"/>
                  <a:pt x="723" y="3860"/>
                </a:cubicBezTo>
                <a:lnTo>
                  <a:pt x="723" y="3860"/>
                </a:lnTo>
                <a:cubicBezTo>
                  <a:pt x="731" y="3777"/>
                  <a:pt x="722" y="3690"/>
                  <a:pt x="739" y="3584"/>
                </a:cubicBezTo>
                <a:lnTo>
                  <a:pt x="739" y="3584"/>
                </a:lnTo>
                <a:cubicBezTo>
                  <a:pt x="743" y="3556"/>
                  <a:pt x="752" y="3503"/>
                  <a:pt x="761" y="3438"/>
                </a:cubicBezTo>
                <a:lnTo>
                  <a:pt x="761" y="3438"/>
                </a:lnTo>
                <a:cubicBezTo>
                  <a:pt x="769" y="3423"/>
                  <a:pt x="770" y="3379"/>
                  <a:pt x="772" y="3367"/>
                </a:cubicBezTo>
                <a:lnTo>
                  <a:pt x="786" y="3273"/>
                </a:lnTo>
                <a:lnTo>
                  <a:pt x="786" y="3273"/>
                </a:lnTo>
                <a:cubicBezTo>
                  <a:pt x="786" y="3270"/>
                  <a:pt x="786" y="3267"/>
                  <a:pt x="786" y="3264"/>
                </a:cubicBezTo>
                <a:lnTo>
                  <a:pt x="786" y="3264"/>
                </a:lnTo>
                <a:cubicBezTo>
                  <a:pt x="806" y="3130"/>
                  <a:pt x="827" y="2999"/>
                  <a:pt x="839" y="2961"/>
                </a:cubicBezTo>
                <a:lnTo>
                  <a:pt x="839" y="2961"/>
                </a:lnTo>
                <a:cubicBezTo>
                  <a:pt x="840" y="2960"/>
                  <a:pt x="840" y="2959"/>
                  <a:pt x="841" y="2958"/>
                </a:cubicBezTo>
                <a:lnTo>
                  <a:pt x="841" y="2958"/>
                </a:lnTo>
                <a:cubicBezTo>
                  <a:pt x="842" y="2956"/>
                  <a:pt x="843" y="2954"/>
                  <a:pt x="844" y="2951"/>
                </a:cubicBezTo>
                <a:lnTo>
                  <a:pt x="844" y="2951"/>
                </a:lnTo>
                <a:cubicBezTo>
                  <a:pt x="866" y="2935"/>
                  <a:pt x="971" y="3381"/>
                  <a:pt x="994" y="3539"/>
                </a:cubicBezTo>
                <a:lnTo>
                  <a:pt x="994" y="3539"/>
                </a:lnTo>
                <a:cubicBezTo>
                  <a:pt x="1017" y="3700"/>
                  <a:pt x="1069" y="3989"/>
                  <a:pt x="1086" y="4189"/>
                </a:cubicBezTo>
                <a:lnTo>
                  <a:pt x="1086" y="4189"/>
                </a:lnTo>
                <a:cubicBezTo>
                  <a:pt x="1103" y="4389"/>
                  <a:pt x="1168" y="4715"/>
                  <a:pt x="1189" y="4846"/>
                </a:cubicBezTo>
                <a:lnTo>
                  <a:pt x="1189" y="4846"/>
                </a:lnTo>
                <a:cubicBezTo>
                  <a:pt x="1191" y="4859"/>
                  <a:pt x="1194" y="4871"/>
                  <a:pt x="1195" y="4883"/>
                </a:cubicBezTo>
                <a:lnTo>
                  <a:pt x="1195" y="4883"/>
                </a:lnTo>
                <a:cubicBezTo>
                  <a:pt x="1196" y="4892"/>
                  <a:pt x="1192" y="4903"/>
                  <a:pt x="1194" y="4912"/>
                </a:cubicBezTo>
                <a:lnTo>
                  <a:pt x="1194" y="4912"/>
                </a:lnTo>
                <a:cubicBezTo>
                  <a:pt x="1195" y="4920"/>
                  <a:pt x="1203" y="4926"/>
                  <a:pt x="1204" y="4934"/>
                </a:cubicBezTo>
                <a:lnTo>
                  <a:pt x="1204" y="4934"/>
                </a:lnTo>
                <a:cubicBezTo>
                  <a:pt x="1208" y="4969"/>
                  <a:pt x="1222" y="5010"/>
                  <a:pt x="1235" y="5045"/>
                </a:cubicBezTo>
                <a:lnTo>
                  <a:pt x="1235" y="5045"/>
                </a:lnTo>
                <a:cubicBezTo>
                  <a:pt x="1241" y="5047"/>
                  <a:pt x="1246" y="5048"/>
                  <a:pt x="1252" y="5050"/>
                </a:cubicBezTo>
                <a:lnTo>
                  <a:pt x="1252" y="5050"/>
                </a:lnTo>
                <a:cubicBezTo>
                  <a:pt x="1246" y="5070"/>
                  <a:pt x="1247" y="5092"/>
                  <a:pt x="1247" y="5103"/>
                </a:cubicBezTo>
                <a:lnTo>
                  <a:pt x="1247" y="5103"/>
                </a:lnTo>
                <a:cubicBezTo>
                  <a:pt x="1248" y="5118"/>
                  <a:pt x="1263" y="5112"/>
                  <a:pt x="1253" y="5118"/>
                </a:cubicBezTo>
                <a:lnTo>
                  <a:pt x="1253" y="5118"/>
                </a:lnTo>
                <a:cubicBezTo>
                  <a:pt x="1243" y="5124"/>
                  <a:pt x="1241" y="5189"/>
                  <a:pt x="1248" y="5199"/>
                </a:cubicBezTo>
                <a:lnTo>
                  <a:pt x="1248" y="5199"/>
                </a:lnTo>
                <a:cubicBezTo>
                  <a:pt x="1255" y="5209"/>
                  <a:pt x="1286" y="5227"/>
                  <a:pt x="1310" y="5237"/>
                </a:cubicBezTo>
                <a:lnTo>
                  <a:pt x="1310" y="5237"/>
                </a:lnTo>
                <a:cubicBezTo>
                  <a:pt x="1332" y="5247"/>
                  <a:pt x="1337" y="5260"/>
                  <a:pt x="1338" y="5280"/>
                </a:cubicBezTo>
                <a:lnTo>
                  <a:pt x="1338" y="5280"/>
                </a:lnTo>
                <a:cubicBezTo>
                  <a:pt x="1338" y="5300"/>
                  <a:pt x="1344" y="5306"/>
                  <a:pt x="1395" y="5338"/>
                </a:cubicBezTo>
                <a:lnTo>
                  <a:pt x="1395" y="5338"/>
                </a:lnTo>
                <a:cubicBezTo>
                  <a:pt x="1446" y="5371"/>
                  <a:pt x="1574" y="5378"/>
                  <a:pt x="1595" y="5376"/>
                </a:cubicBezTo>
                <a:lnTo>
                  <a:pt x="1595" y="5376"/>
                </a:lnTo>
                <a:cubicBezTo>
                  <a:pt x="1615" y="5374"/>
                  <a:pt x="1650" y="5380"/>
                  <a:pt x="1662" y="5328"/>
                </a:cubicBezTo>
                <a:lnTo>
                  <a:pt x="1662" y="5328"/>
                </a:lnTo>
                <a:cubicBezTo>
                  <a:pt x="1678" y="5261"/>
                  <a:pt x="1563" y="5150"/>
                  <a:pt x="1529" y="5111"/>
                </a:cubicBezTo>
                <a:lnTo>
                  <a:pt x="1529" y="5111"/>
                </a:lnTo>
                <a:cubicBezTo>
                  <a:pt x="1509" y="5089"/>
                  <a:pt x="1501" y="5055"/>
                  <a:pt x="1498" y="5030"/>
                </a:cubicBezTo>
                <a:lnTo>
                  <a:pt x="1498" y="5030"/>
                </a:lnTo>
                <a:cubicBezTo>
                  <a:pt x="1513" y="5025"/>
                  <a:pt x="1524" y="5021"/>
                  <a:pt x="1529" y="5021"/>
                </a:cubicBezTo>
                <a:lnTo>
                  <a:pt x="1529" y="5021"/>
                </a:lnTo>
                <a:cubicBezTo>
                  <a:pt x="1540" y="5022"/>
                  <a:pt x="1532" y="4984"/>
                  <a:pt x="1533" y="4980"/>
                </a:cubicBezTo>
                <a:lnTo>
                  <a:pt x="1533" y="4980"/>
                </a:lnTo>
                <a:cubicBezTo>
                  <a:pt x="1533" y="4972"/>
                  <a:pt x="1536" y="4964"/>
                  <a:pt x="1533" y="4956"/>
                </a:cubicBezTo>
                <a:lnTo>
                  <a:pt x="1533" y="4956"/>
                </a:lnTo>
                <a:cubicBezTo>
                  <a:pt x="1531" y="4945"/>
                  <a:pt x="1523" y="4937"/>
                  <a:pt x="1522" y="4926"/>
                </a:cubicBezTo>
                <a:lnTo>
                  <a:pt x="1522" y="4926"/>
                </a:lnTo>
                <a:cubicBezTo>
                  <a:pt x="1521" y="4920"/>
                  <a:pt x="1523" y="4914"/>
                  <a:pt x="1524" y="4908"/>
                </a:cubicBezTo>
                <a:lnTo>
                  <a:pt x="1524" y="4908"/>
                </a:lnTo>
                <a:cubicBezTo>
                  <a:pt x="1526" y="4899"/>
                  <a:pt x="1529" y="4889"/>
                  <a:pt x="1531" y="4880"/>
                </a:cubicBezTo>
                <a:lnTo>
                  <a:pt x="1531" y="4880"/>
                </a:lnTo>
                <a:cubicBezTo>
                  <a:pt x="1533" y="4873"/>
                  <a:pt x="1535" y="4865"/>
                  <a:pt x="1534" y="4858"/>
                </a:cubicBezTo>
                <a:lnTo>
                  <a:pt x="1534" y="4858"/>
                </a:lnTo>
                <a:cubicBezTo>
                  <a:pt x="1533" y="4848"/>
                  <a:pt x="1525" y="4843"/>
                  <a:pt x="1523" y="4835"/>
                </a:cubicBezTo>
                <a:lnTo>
                  <a:pt x="1523" y="4835"/>
                </a:lnTo>
                <a:cubicBezTo>
                  <a:pt x="1520" y="4825"/>
                  <a:pt x="1522" y="4811"/>
                  <a:pt x="1522" y="4801"/>
                </a:cubicBezTo>
                <a:lnTo>
                  <a:pt x="1522" y="4801"/>
                </a:lnTo>
                <a:cubicBezTo>
                  <a:pt x="1523" y="4777"/>
                  <a:pt x="1523" y="4753"/>
                  <a:pt x="1524" y="4729"/>
                </a:cubicBezTo>
                <a:lnTo>
                  <a:pt x="1524" y="4729"/>
                </a:lnTo>
                <a:cubicBezTo>
                  <a:pt x="1533" y="4516"/>
                  <a:pt x="1457" y="3780"/>
                  <a:pt x="1438" y="3664"/>
                </a:cubicBezTo>
                <a:lnTo>
                  <a:pt x="1438" y="3664"/>
                </a:lnTo>
                <a:cubicBezTo>
                  <a:pt x="1420" y="3546"/>
                  <a:pt x="1404" y="3269"/>
                  <a:pt x="1399" y="2983"/>
                </a:cubicBezTo>
                <a:lnTo>
                  <a:pt x="1399" y="2983"/>
                </a:lnTo>
                <a:cubicBezTo>
                  <a:pt x="1398" y="2932"/>
                  <a:pt x="1394" y="2874"/>
                  <a:pt x="1389" y="2813"/>
                </a:cubicBezTo>
                <a:lnTo>
                  <a:pt x="1389" y="2813"/>
                </a:lnTo>
                <a:cubicBezTo>
                  <a:pt x="1410" y="2800"/>
                  <a:pt x="1428" y="2784"/>
                  <a:pt x="1432" y="2781"/>
                </a:cubicBezTo>
                <a:lnTo>
                  <a:pt x="1432" y="2781"/>
                </a:lnTo>
                <a:cubicBezTo>
                  <a:pt x="1433" y="2780"/>
                  <a:pt x="1431" y="2781"/>
                  <a:pt x="1427" y="2783"/>
                </a:cubicBezTo>
                <a:lnTo>
                  <a:pt x="1427" y="2783"/>
                </a:lnTo>
                <a:cubicBezTo>
                  <a:pt x="1435" y="2778"/>
                  <a:pt x="1440" y="2775"/>
                  <a:pt x="1440" y="2774"/>
                </a:cubicBezTo>
                <a:lnTo>
                  <a:pt x="1440" y="2774"/>
                </a:lnTo>
                <a:cubicBezTo>
                  <a:pt x="1440" y="2764"/>
                  <a:pt x="1434" y="2639"/>
                  <a:pt x="1422" y="2506"/>
                </a:cubicBezTo>
                <a:lnTo>
                  <a:pt x="1422" y="2506"/>
                </a:lnTo>
                <a:cubicBezTo>
                  <a:pt x="1410" y="2373"/>
                  <a:pt x="1389" y="2187"/>
                  <a:pt x="1395" y="2176"/>
                </a:cubicBezTo>
                <a:lnTo>
                  <a:pt x="1395" y="2176"/>
                </a:lnTo>
                <a:cubicBezTo>
                  <a:pt x="1402" y="2165"/>
                  <a:pt x="1598" y="2000"/>
                  <a:pt x="1654" y="193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2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Freeform 1">
            <a:extLst>
              <a:ext uri="{FF2B5EF4-FFF2-40B4-BE49-F238E27FC236}">
                <a16:creationId xmlns:a16="http://schemas.microsoft.com/office/drawing/2014/main" id="{D11F1754-A28E-EE4A-AAC7-BB677F992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015" y="4038890"/>
            <a:ext cx="4008017" cy="4573299"/>
          </a:xfrm>
          <a:custGeom>
            <a:avLst/>
            <a:gdLst>
              <a:gd name="T0" fmla="*/ 2198 w 4503"/>
              <a:gd name="T1" fmla="*/ 0 h 5138"/>
              <a:gd name="T2" fmla="*/ 0 w 4503"/>
              <a:gd name="T3" fmla="*/ 1331 h 5138"/>
              <a:gd name="T4" fmla="*/ 53 w 4503"/>
              <a:gd name="T5" fmla="*/ 3899 h 5138"/>
              <a:gd name="T6" fmla="*/ 2304 w 4503"/>
              <a:gd name="T7" fmla="*/ 5137 h 5138"/>
              <a:gd name="T8" fmla="*/ 4502 w 4503"/>
              <a:gd name="T9" fmla="*/ 3807 h 5138"/>
              <a:gd name="T10" fmla="*/ 4449 w 4503"/>
              <a:gd name="T11" fmla="*/ 1238 h 5138"/>
              <a:gd name="T12" fmla="*/ 2198 w 4503"/>
              <a:gd name="T13" fmla="*/ 0 h 5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03" h="5138">
                <a:moveTo>
                  <a:pt x="2198" y="0"/>
                </a:moveTo>
                <a:lnTo>
                  <a:pt x="0" y="1331"/>
                </a:lnTo>
                <a:lnTo>
                  <a:pt x="53" y="3899"/>
                </a:lnTo>
                <a:lnTo>
                  <a:pt x="2304" y="5137"/>
                </a:lnTo>
                <a:lnTo>
                  <a:pt x="4502" y="3807"/>
                </a:lnTo>
                <a:lnTo>
                  <a:pt x="4449" y="1238"/>
                </a:lnTo>
                <a:lnTo>
                  <a:pt x="219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098" name="Freeform 2">
            <a:extLst>
              <a:ext uri="{FF2B5EF4-FFF2-40B4-BE49-F238E27FC236}">
                <a16:creationId xmlns:a16="http://schemas.microsoft.com/office/drawing/2014/main" id="{5E8F2E76-D3EC-8E4D-9F6C-DA85C8C7D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417" y="4615952"/>
            <a:ext cx="3003065" cy="3427028"/>
          </a:xfrm>
          <a:custGeom>
            <a:avLst/>
            <a:gdLst>
              <a:gd name="T0" fmla="*/ 1646 w 3373"/>
              <a:gd name="T1" fmla="*/ 0 h 3848"/>
              <a:gd name="T2" fmla="*/ 0 w 3373"/>
              <a:gd name="T3" fmla="*/ 997 h 3848"/>
              <a:gd name="T4" fmla="*/ 40 w 3373"/>
              <a:gd name="T5" fmla="*/ 2920 h 3848"/>
              <a:gd name="T6" fmla="*/ 1726 w 3373"/>
              <a:gd name="T7" fmla="*/ 3847 h 3848"/>
              <a:gd name="T8" fmla="*/ 3372 w 3373"/>
              <a:gd name="T9" fmla="*/ 2851 h 3848"/>
              <a:gd name="T10" fmla="*/ 3332 w 3373"/>
              <a:gd name="T11" fmla="*/ 928 h 3848"/>
              <a:gd name="T12" fmla="*/ 1646 w 3373"/>
              <a:gd name="T13" fmla="*/ 0 h 3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73" h="3848">
                <a:moveTo>
                  <a:pt x="1646" y="0"/>
                </a:moveTo>
                <a:lnTo>
                  <a:pt x="0" y="997"/>
                </a:lnTo>
                <a:lnTo>
                  <a:pt x="40" y="2920"/>
                </a:lnTo>
                <a:lnTo>
                  <a:pt x="1726" y="3847"/>
                </a:lnTo>
                <a:lnTo>
                  <a:pt x="3372" y="2851"/>
                </a:lnTo>
                <a:lnTo>
                  <a:pt x="3332" y="928"/>
                </a:lnTo>
                <a:lnTo>
                  <a:pt x="1646" y="0"/>
                </a:ln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099" name="Freeform 3">
            <a:extLst>
              <a:ext uri="{FF2B5EF4-FFF2-40B4-BE49-F238E27FC236}">
                <a16:creationId xmlns:a16="http://schemas.microsoft.com/office/drawing/2014/main" id="{F721096E-B379-CB49-9FCA-AE33E78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478" y="3194894"/>
            <a:ext cx="5413373" cy="6269146"/>
          </a:xfrm>
          <a:custGeom>
            <a:avLst/>
            <a:gdLst>
              <a:gd name="T0" fmla="*/ 6010 w 6082"/>
              <a:gd name="T1" fmla="*/ 1783 h 7042"/>
              <a:gd name="T2" fmla="*/ 6010 w 6082"/>
              <a:gd name="T3" fmla="*/ 1783 h 7042"/>
              <a:gd name="T4" fmla="*/ 6052 w 6082"/>
              <a:gd name="T5" fmla="*/ 3456 h 7042"/>
              <a:gd name="T6" fmla="*/ 6079 w 6082"/>
              <a:gd name="T7" fmla="*/ 5130 h 7042"/>
              <a:gd name="T8" fmla="*/ 6081 w 6082"/>
              <a:gd name="T9" fmla="*/ 5252 h 7042"/>
              <a:gd name="T10" fmla="*/ 5977 w 6082"/>
              <a:gd name="T11" fmla="*/ 5314 h 7042"/>
              <a:gd name="T12" fmla="*/ 5977 w 6082"/>
              <a:gd name="T13" fmla="*/ 5314 h 7042"/>
              <a:gd name="T14" fmla="*/ 5256 w 6082"/>
              <a:gd name="T15" fmla="*/ 5739 h 7042"/>
              <a:gd name="T16" fmla="*/ 4533 w 6082"/>
              <a:gd name="T17" fmla="*/ 6162 h 7042"/>
              <a:gd name="T18" fmla="*/ 4533 w 6082"/>
              <a:gd name="T19" fmla="*/ 6162 h 7042"/>
              <a:gd name="T20" fmla="*/ 3808 w 6082"/>
              <a:gd name="T21" fmla="*/ 6580 h 7042"/>
              <a:gd name="T22" fmla="*/ 3081 w 6082"/>
              <a:gd name="T23" fmla="*/ 6996 h 7042"/>
              <a:gd name="T24" fmla="*/ 3002 w 6082"/>
              <a:gd name="T25" fmla="*/ 7041 h 7042"/>
              <a:gd name="T26" fmla="*/ 2931 w 6082"/>
              <a:gd name="T27" fmla="*/ 6999 h 7042"/>
              <a:gd name="T28" fmla="*/ 2212 w 6082"/>
              <a:gd name="T29" fmla="*/ 6571 h 7042"/>
              <a:gd name="T30" fmla="*/ 2212 w 6082"/>
              <a:gd name="T31" fmla="*/ 6571 h 7042"/>
              <a:gd name="T32" fmla="*/ 1494 w 6082"/>
              <a:gd name="T33" fmla="*/ 6139 h 7042"/>
              <a:gd name="T34" fmla="*/ 1494 w 6082"/>
              <a:gd name="T35" fmla="*/ 6139 h 7042"/>
              <a:gd name="T36" fmla="*/ 70 w 6082"/>
              <a:gd name="T37" fmla="*/ 5254 h 7042"/>
              <a:gd name="T38" fmla="*/ 70 w 6082"/>
              <a:gd name="T39" fmla="*/ 5254 h 7042"/>
              <a:gd name="T40" fmla="*/ 1579 w 6082"/>
              <a:gd name="T41" fmla="*/ 5983 h 7042"/>
              <a:gd name="T42" fmla="*/ 1579 w 6082"/>
              <a:gd name="T43" fmla="*/ 5983 h 7042"/>
              <a:gd name="T44" fmla="*/ 2328 w 6082"/>
              <a:gd name="T45" fmla="*/ 6358 h 7042"/>
              <a:gd name="T46" fmla="*/ 3075 w 6082"/>
              <a:gd name="T47" fmla="*/ 6737 h 7042"/>
              <a:gd name="T48" fmla="*/ 2926 w 6082"/>
              <a:gd name="T49" fmla="*/ 6739 h 7042"/>
              <a:gd name="T50" fmla="*/ 3632 w 6082"/>
              <a:gd name="T51" fmla="*/ 6289 h 7042"/>
              <a:gd name="T52" fmla="*/ 3632 w 6082"/>
              <a:gd name="T53" fmla="*/ 6289 h 7042"/>
              <a:gd name="T54" fmla="*/ 4338 w 6082"/>
              <a:gd name="T55" fmla="*/ 5840 h 7042"/>
              <a:gd name="T56" fmla="*/ 5048 w 6082"/>
              <a:gd name="T57" fmla="*/ 5396 h 7042"/>
              <a:gd name="T58" fmla="*/ 5048 w 6082"/>
              <a:gd name="T59" fmla="*/ 5396 h 7042"/>
              <a:gd name="T60" fmla="*/ 5759 w 6082"/>
              <a:gd name="T61" fmla="*/ 4954 h 7042"/>
              <a:gd name="T62" fmla="*/ 5657 w 6082"/>
              <a:gd name="T63" fmla="*/ 5138 h 7042"/>
              <a:gd name="T64" fmla="*/ 5615 w 6082"/>
              <a:gd name="T65" fmla="*/ 3466 h 7042"/>
              <a:gd name="T66" fmla="*/ 5615 w 6082"/>
              <a:gd name="T67" fmla="*/ 3466 h 7042"/>
              <a:gd name="T68" fmla="*/ 5587 w 6082"/>
              <a:gd name="T69" fmla="*/ 1792 h 7042"/>
              <a:gd name="T70" fmla="*/ 5696 w 6082"/>
              <a:gd name="T71" fmla="*/ 1973 h 7042"/>
              <a:gd name="T72" fmla="*/ 5696 w 6082"/>
              <a:gd name="T73" fmla="*/ 1973 h 7042"/>
              <a:gd name="T74" fmla="*/ 4240 w 6082"/>
              <a:gd name="T75" fmla="*/ 1146 h 7042"/>
              <a:gd name="T76" fmla="*/ 4240 w 6082"/>
              <a:gd name="T77" fmla="*/ 1146 h 7042"/>
              <a:gd name="T78" fmla="*/ 3515 w 6082"/>
              <a:gd name="T79" fmla="*/ 727 h 7042"/>
              <a:gd name="T80" fmla="*/ 2792 w 6082"/>
              <a:gd name="T81" fmla="*/ 305 h 7042"/>
              <a:gd name="T82" fmla="*/ 2942 w 6082"/>
              <a:gd name="T83" fmla="*/ 302 h 7042"/>
              <a:gd name="T84" fmla="*/ 2212 w 6082"/>
              <a:gd name="T85" fmla="*/ 712 h 7042"/>
              <a:gd name="T86" fmla="*/ 2212 w 6082"/>
              <a:gd name="T87" fmla="*/ 712 h 7042"/>
              <a:gd name="T88" fmla="*/ 1478 w 6082"/>
              <a:gd name="T89" fmla="*/ 1117 h 7042"/>
              <a:gd name="T90" fmla="*/ 1478 w 6082"/>
              <a:gd name="T91" fmla="*/ 1117 h 7042"/>
              <a:gd name="T92" fmla="*/ 0 w 6082"/>
              <a:gd name="T93" fmla="*/ 1907 h 7042"/>
              <a:gd name="T94" fmla="*/ 0 w 6082"/>
              <a:gd name="T95" fmla="*/ 1907 h 7042"/>
              <a:gd name="T96" fmla="*/ 1386 w 6082"/>
              <a:gd name="T97" fmla="*/ 964 h 7042"/>
              <a:gd name="T98" fmla="*/ 1386 w 6082"/>
              <a:gd name="T99" fmla="*/ 964 h 7042"/>
              <a:gd name="T100" fmla="*/ 2085 w 6082"/>
              <a:gd name="T101" fmla="*/ 502 h 7042"/>
              <a:gd name="T102" fmla="*/ 2786 w 6082"/>
              <a:gd name="T103" fmla="*/ 45 h 7042"/>
              <a:gd name="T104" fmla="*/ 2856 w 6082"/>
              <a:gd name="T105" fmla="*/ 0 h 7042"/>
              <a:gd name="T106" fmla="*/ 2937 w 6082"/>
              <a:gd name="T107" fmla="*/ 41 h 7042"/>
              <a:gd name="T108" fmla="*/ 3681 w 6082"/>
              <a:gd name="T109" fmla="*/ 427 h 7042"/>
              <a:gd name="T110" fmla="*/ 3681 w 6082"/>
              <a:gd name="T111" fmla="*/ 427 h 7042"/>
              <a:gd name="T112" fmla="*/ 4422 w 6082"/>
              <a:gd name="T113" fmla="*/ 815 h 7042"/>
              <a:gd name="T114" fmla="*/ 4422 w 6082"/>
              <a:gd name="T115" fmla="*/ 815 h 7042"/>
              <a:gd name="T116" fmla="*/ 5900 w 6082"/>
              <a:gd name="T117" fmla="*/ 1601 h 7042"/>
              <a:gd name="T118" fmla="*/ 6010 w 6082"/>
              <a:gd name="T119" fmla="*/ 1783 h 7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082" h="7042">
                <a:moveTo>
                  <a:pt x="6010" y="1783"/>
                </a:moveTo>
                <a:lnTo>
                  <a:pt x="6010" y="1783"/>
                </a:lnTo>
                <a:cubicBezTo>
                  <a:pt x="6027" y="2341"/>
                  <a:pt x="6040" y="2899"/>
                  <a:pt x="6052" y="3456"/>
                </a:cubicBezTo>
                <a:lnTo>
                  <a:pt x="6079" y="5130"/>
                </a:lnTo>
                <a:lnTo>
                  <a:pt x="6081" y="5252"/>
                </a:lnTo>
                <a:lnTo>
                  <a:pt x="5977" y="5314"/>
                </a:lnTo>
                <a:lnTo>
                  <a:pt x="5977" y="5314"/>
                </a:lnTo>
                <a:cubicBezTo>
                  <a:pt x="5738" y="5459"/>
                  <a:pt x="5496" y="5597"/>
                  <a:pt x="5256" y="5739"/>
                </a:cubicBezTo>
                <a:lnTo>
                  <a:pt x="4533" y="6162"/>
                </a:lnTo>
                <a:lnTo>
                  <a:pt x="4533" y="6162"/>
                </a:lnTo>
                <a:cubicBezTo>
                  <a:pt x="4293" y="6304"/>
                  <a:pt x="4050" y="6441"/>
                  <a:pt x="3808" y="6580"/>
                </a:cubicBezTo>
                <a:lnTo>
                  <a:pt x="3081" y="6996"/>
                </a:lnTo>
                <a:lnTo>
                  <a:pt x="3002" y="7041"/>
                </a:lnTo>
                <a:lnTo>
                  <a:pt x="2931" y="6999"/>
                </a:lnTo>
                <a:lnTo>
                  <a:pt x="2212" y="6571"/>
                </a:lnTo>
                <a:lnTo>
                  <a:pt x="2212" y="6571"/>
                </a:lnTo>
                <a:cubicBezTo>
                  <a:pt x="1971" y="6430"/>
                  <a:pt x="1732" y="6284"/>
                  <a:pt x="1494" y="6139"/>
                </a:cubicBezTo>
                <a:lnTo>
                  <a:pt x="1494" y="6139"/>
                </a:lnTo>
                <a:cubicBezTo>
                  <a:pt x="1016" y="5850"/>
                  <a:pt x="541" y="5555"/>
                  <a:pt x="70" y="5254"/>
                </a:cubicBezTo>
                <a:lnTo>
                  <a:pt x="70" y="5254"/>
                </a:lnTo>
                <a:cubicBezTo>
                  <a:pt x="576" y="5491"/>
                  <a:pt x="1080" y="5734"/>
                  <a:pt x="1579" y="5983"/>
                </a:cubicBezTo>
                <a:lnTo>
                  <a:pt x="1579" y="5983"/>
                </a:lnTo>
                <a:cubicBezTo>
                  <a:pt x="1830" y="6107"/>
                  <a:pt x="2080" y="6231"/>
                  <a:pt x="2328" y="6358"/>
                </a:cubicBezTo>
                <a:lnTo>
                  <a:pt x="3075" y="6737"/>
                </a:lnTo>
                <a:lnTo>
                  <a:pt x="2926" y="6739"/>
                </a:lnTo>
                <a:lnTo>
                  <a:pt x="3632" y="6289"/>
                </a:lnTo>
                <a:lnTo>
                  <a:pt x="3632" y="6289"/>
                </a:lnTo>
                <a:cubicBezTo>
                  <a:pt x="3867" y="6139"/>
                  <a:pt x="4101" y="5987"/>
                  <a:pt x="4338" y="5840"/>
                </a:cubicBezTo>
                <a:lnTo>
                  <a:pt x="5048" y="5396"/>
                </a:lnTo>
                <a:lnTo>
                  <a:pt x="5048" y="5396"/>
                </a:lnTo>
                <a:cubicBezTo>
                  <a:pt x="5285" y="5248"/>
                  <a:pt x="5520" y="5098"/>
                  <a:pt x="5759" y="4954"/>
                </a:cubicBezTo>
                <a:lnTo>
                  <a:pt x="5657" y="5138"/>
                </a:lnTo>
                <a:lnTo>
                  <a:pt x="5615" y="3466"/>
                </a:lnTo>
                <a:lnTo>
                  <a:pt x="5615" y="3466"/>
                </a:lnTo>
                <a:cubicBezTo>
                  <a:pt x="5603" y="2908"/>
                  <a:pt x="5593" y="2350"/>
                  <a:pt x="5587" y="1792"/>
                </a:cubicBezTo>
                <a:lnTo>
                  <a:pt x="5696" y="1973"/>
                </a:lnTo>
                <a:lnTo>
                  <a:pt x="5696" y="1973"/>
                </a:lnTo>
                <a:cubicBezTo>
                  <a:pt x="5209" y="1700"/>
                  <a:pt x="4726" y="1421"/>
                  <a:pt x="4240" y="1146"/>
                </a:cubicBezTo>
                <a:lnTo>
                  <a:pt x="4240" y="1146"/>
                </a:lnTo>
                <a:cubicBezTo>
                  <a:pt x="3998" y="1009"/>
                  <a:pt x="3757" y="867"/>
                  <a:pt x="3515" y="727"/>
                </a:cubicBezTo>
                <a:lnTo>
                  <a:pt x="2792" y="305"/>
                </a:lnTo>
                <a:lnTo>
                  <a:pt x="2942" y="302"/>
                </a:lnTo>
                <a:lnTo>
                  <a:pt x="2212" y="712"/>
                </a:lnTo>
                <a:lnTo>
                  <a:pt x="2212" y="712"/>
                </a:lnTo>
                <a:cubicBezTo>
                  <a:pt x="1968" y="849"/>
                  <a:pt x="1724" y="984"/>
                  <a:pt x="1478" y="1117"/>
                </a:cubicBezTo>
                <a:lnTo>
                  <a:pt x="1478" y="1117"/>
                </a:lnTo>
                <a:cubicBezTo>
                  <a:pt x="989" y="1387"/>
                  <a:pt x="496" y="1651"/>
                  <a:pt x="0" y="1907"/>
                </a:cubicBezTo>
                <a:lnTo>
                  <a:pt x="0" y="1907"/>
                </a:lnTo>
                <a:cubicBezTo>
                  <a:pt x="458" y="1587"/>
                  <a:pt x="921" y="1272"/>
                  <a:pt x="1386" y="964"/>
                </a:cubicBezTo>
                <a:lnTo>
                  <a:pt x="1386" y="964"/>
                </a:lnTo>
                <a:cubicBezTo>
                  <a:pt x="1618" y="809"/>
                  <a:pt x="1851" y="654"/>
                  <a:pt x="2085" y="502"/>
                </a:cubicBezTo>
                <a:lnTo>
                  <a:pt x="2786" y="45"/>
                </a:lnTo>
                <a:lnTo>
                  <a:pt x="2856" y="0"/>
                </a:lnTo>
                <a:lnTo>
                  <a:pt x="2937" y="41"/>
                </a:lnTo>
                <a:lnTo>
                  <a:pt x="3681" y="427"/>
                </a:lnTo>
                <a:lnTo>
                  <a:pt x="3681" y="427"/>
                </a:lnTo>
                <a:cubicBezTo>
                  <a:pt x="3928" y="556"/>
                  <a:pt x="4177" y="683"/>
                  <a:pt x="4422" y="815"/>
                </a:cubicBezTo>
                <a:lnTo>
                  <a:pt x="4422" y="815"/>
                </a:lnTo>
                <a:cubicBezTo>
                  <a:pt x="4915" y="1077"/>
                  <a:pt x="5410" y="1337"/>
                  <a:pt x="5900" y="1601"/>
                </a:cubicBezTo>
                <a:lnTo>
                  <a:pt x="6010" y="178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0" name="Freeform 4">
            <a:extLst>
              <a:ext uri="{FF2B5EF4-FFF2-40B4-BE49-F238E27FC236}">
                <a16:creationId xmlns:a16="http://schemas.microsoft.com/office/drawing/2014/main" id="{FF218987-1596-124C-862F-60427006E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606" y="4038890"/>
            <a:ext cx="4008014" cy="4573299"/>
          </a:xfrm>
          <a:custGeom>
            <a:avLst/>
            <a:gdLst>
              <a:gd name="T0" fmla="*/ 2198 w 4502"/>
              <a:gd name="T1" fmla="*/ 0 h 5138"/>
              <a:gd name="T2" fmla="*/ 0 w 4502"/>
              <a:gd name="T3" fmla="*/ 1331 h 5138"/>
              <a:gd name="T4" fmla="*/ 53 w 4502"/>
              <a:gd name="T5" fmla="*/ 3899 h 5138"/>
              <a:gd name="T6" fmla="*/ 2304 w 4502"/>
              <a:gd name="T7" fmla="*/ 5137 h 5138"/>
              <a:gd name="T8" fmla="*/ 4501 w 4502"/>
              <a:gd name="T9" fmla="*/ 3807 h 5138"/>
              <a:gd name="T10" fmla="*/ 4448 w 4502"/>
              <a:gd name="T11" fmla="*/ 1238 h 5138"/>
              <a:gd name="T12" fmla="*/ 2198 w 4502"/>
              <a:gd name="T13" fmla="*/ 0 h 5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02" h="5138">
                <a:moveTo>
                  <a:pt x="2198" y="0"/>
                </a:moveTo>
                <a:lnTo>
                  <a:pt x="0" y="1331"/>
                </a:lnTo>
                <a:lnTo>
                  <a:pt x="53" y="3899"/>
                </a:lnTo>
                <a:lnTo>
                  <a:pt x="2304" y="5137"/>
                </a:lnTo>
                <a:lnTo>
                  <a:pt x="4501" y="3807"/>
                </a:lnTo>
                <a:lnTo>
                  <a:pt x="4448" y="1238"/>
                </a:lnTo>
                <a:lnTo>
                  <a:pt x="219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101" name="Freeform 5">
            <a:extLst>
              <a:ext uri="{FF2B5EF4-FFF2-40B4-BE49-F238E27FC236}">
                <a16:creationId xmlns:a16="http://schemas.microsoft.com/office/drawing/2014/main" id="{0E3A8A9A-C115-CE4C-9A9A-EB56D70E3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3081" y="4615952"/>
            <a:ext cx="3003065" cy="3427028"/>
          </a:xfrm>
          <a:custGeom>
            <a:avLst/>
            <a:gdLst>
              <a:gd name="T0" fmla="*/ 1646 w 3373"/>
              <a:gd name="T1" fmla="*/ 0 h 3848"/>
              <a:gd name="T2" fmla="*/ 0 w 3373"/>
              <a:gd name="T3" fmla="*/ 997 h 3848"/>
              <a:gd name="T4" fmla="*/ 40 w 3373"/>
              <a:gd name="T5" fmla="*/ 2920 h 3848"/>
              <a:gd name="T6" fmla="*/ 1726 w 3373"/>
              <a:gd name="T7" fmla="*/ 3847 h 3848"/>
              <a:gd name="T8" fmla="*/ 3372 w 3373"/>
              <a:gd name="T9" fmla="*/ 2851 h 3848"/>
              <a:gd name="T10" fmla="*/ 3331 w 3373"/>
              <a:gd name="T11" fmla="*/ 928 h 3848"/>
              <a:gd name="T12" fmla="*/ 1646 w 3373"/>
              <a:gd name="T13" fmla="*/ 0 h 3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73" h="3848">
                <a:moveTo>
                  <a:pt x="1646" y="0"/>
                </a:moveTo>
                <a:lnTo>
                  <a:pt x="0" y="997"/>
                </a:lnTo>
                <a:lnTo>
                  <a:pt x="40" y="2920"/>
                </a:lnTo>
                <a:lnTo>
                  <a:pt x="1726" y="3847"/>
                </a:lnTo>
                <a:lnTo>
                  <a:pt x="3372" y="2851"/>
                </a:lnTo>
                <a:lnTo>
                  <a:pt x="3331" y="928"/>
                </a:lnTo>
                <a:lnTo>
                  <a:pt x="1646" y="0"/>
                </a:ln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2" name="Freeform 6">
            <a:extLst>
              <a:ext uri="{FF2B5EF4-FFF2-40B4-BE49-F238E27FC236}">
                <a16:creationId xmlns:a16="http://schemas.microsoft.com/office/drawing/2014/main" id="{3C51D044-833D-AE4D-BE1C-D4CDBEB4D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2140" y="3194894"/>
            <a:ext cx="5413373" cy="6269146"/>
          </a:xfrm>
          <a:custGeom>
            <a:avLst/>
            <a:gdLst>
              <a:gd name="T0" fmla="*/ 6009 w 6081"/>
              <a:gd name="T1" fmla="*/ 1783 h 7042"/>
              <a:gd name="T2" fmla="*/ 6009 w 6081"/>
              <a:gd name="T3" fmla="*/ 1783 h 7042"/>
              <a:gd name="T4" fmla="*/ 6051 w 6081"/>
              <a:gd name="T5" fmla="*/ 3456 h 7042"/>
              <a:gd name="T6" fmla="*/ 6077 w 6081"/>
              <a:gd name="T7" fmla="*/ 5130 h 7042"/>
              <a:gd name="T8" fmla="*/ 6080 w 6081"/>
              <a:gd name="T9" fmla="*/ 5252 h 7042"/>
              <a:gd name="T10" fmla="*/ 5976 w 6081"/>
              <a:gd name="T11" fmla="*/ 5314 h 7042"/>
              <a:gd name="T12" fmla="*/ 5976 w 6081"/>
              <a:gd name="T13" fmla="*/ 5314 h 7042"/>
              <a:gd name="T14" fmla="*/ 5254 w 6081"/>
              <a:gd name="T15" fmla="*/ 5739 h 7042"/>
              <a:gd name="T16" fmla="*/ 4532 w 6081"/>
              <a:gd name="T17" fmla="*/ 6162 h 7042"/>
              <a:gd name="T18" fmla="*/ 4532 w 6081"/>
              <a:gd name="T19" fmla="*/ 6162 h 7042"/>
              <a:gd name="T20" fmla="*/ 3807 w 6081"/>
              <a:gd name="T21" fmla="*/ 6580 h 7042"/>
              <a:gd name="T22" fmla="*/ 3080 w 6081"/>
              <a:gd name="T23" fmla="*/ 6996 h 7042"/>
              <a:gd name="T24" fmla="*/ 3002 w 6081"/>
              <a:gd name="T25" fmla="*/ 7041 h 7042"/>
              <a:gd name="T26" fmla="*/ 2932 w 6081"/>
              <a:gd name="T27" fmla="*/ 6999 h 7042"/>
              <a:gd name="T28" fmla="*/ 2212 w 6081"/>
              <a:gd name="T29" fmla="*/ 6571 h 7042"/>
              <a:gd name="T30" fmla="*/ 2212 w 6081"/>
              <a:gd name="T31" fmla="*/ 6571 h 7042"/>
              <a:gd name="T32" fmla="*/ 1494 w 6081"/>
              <a:gd name="T33" fmla="*/ 6139 h 7042"/>
              <a:gd name="T34" fmla="*/ 1494 w 6081"/>
              <a:gd name="T35" fmla="*/ 6139 h 7042"/>
              <a:gd name="T36" fmla="*/ 70 w 6081"/>
              <a:gd name="T37" fmla="*/ 5254 h 7042"/>
              <a:gd name="T38" fmla="*/ 70 w 6081"/>
              <a:gd name="T39" fmla="*/ 5254 h 7042"/>
              <a:gd name="T40" fmla="*/ 1579 w 6081"/>
              <a:gd name="T41" fmla="*/ 5983 h 7042"/>
              <a:gd name="T42" fmla="*/ 1579 w 6081"/>
              <a:gd name="T43" fmla="*/ 5983 h 7042"/>
              <a:gd name="T44" fmla="*/ 2328 w 6081"/>
              <a:gd name="T45" fmla="*/ 6358 h 7042"/>
              <a:gd name="T46" fmla="*/ 3074 w 6081"/>
              <a:gd name="T47" fmla="*/ 6737 h 7042"/>
              <a:gd name="T48" fmla="*/ 2926 w 6081"/>
              <a:gd name="T49" fmla="*/ 6739 h 7042"/>
              <a:gd name="T50" fmla="*/ 3631 w 6081"/>
              <a:gd name="T51" fmla="*/ 6289 h 7042"/>
              <a:gd name="T52" fmla="*/ 3631 w 6081"/>
              <a:gd name="T53" fmla="*/ 6289 h 7042"/>
              <a:gd name="T54" fmla="*/ 4337 w 6081"/>
              <a:gd name="T55" fmla="*/ 5840 h 7042"/>
              <a:gd name="T56" fmla="*/ 5047 w 6081"/>
              <a:gd name="T57" fmla="*/ 5396 h 7042"/>
              <a:gd name="T58" fmla="*/ 5047 w 6081"/>
              <a:gd name="T59" fmla="*/ 5396 h 7042"/>
              <a:gd name="T60" fmla="*/ 5758 w 6081"/>
              <a:gd name="T61" fmla="*/ 4954 h 7042"/>
              <a:gd name="T62" fmla="*/ 5656 w 6081"/>
              <a:gd name="T63" fmla="*/ 5138 h 7042"/>
              <a:gd name="T64" fmla="*/ 5614 w 6081"/>
              <a:gd name="T65" fmla="*/ 3466 h 7042"/>
              <a:gd name="T66" fmla="*/ 5614 w 6081"/>
              <a:gd name="T67" fmla="*/ 3466 h 7042"/>
              <a:gd name="T68" fmla="*/ 5586 w 6081"/>
              <a:gd name="T69" fmla="*/ 1792 h 7042"/>
              <a:gd name="T70" fmla="*/ 5695 w 6081"/>
              <a:gd name="T71" fmla="*/ 1973 h 7042"/>
              <a:gd name="T72" fmla="*/ 5695 w 6081"/>
              <a:gd name="T73" fmla="*/ 1973 h 7042"/>
              <a:gd name="T74" fmla="*/ 4240 w 6081"/>
              <a:gd name="T75" fmla="*/ 1146 h 7042"/>
              <a:gd name="T76" fmla="*/ 4240 w 6081"/>
              <a:gd name="T77" fmla="*/ 1146 h 7042"/>
              <a:gd name="T78" fmla="*/ 3514 w 6081"/>
              <a:gd name="T79" fmla="*/ 727 h 7042"/>
              <a:gd name="T80" fmla="*/ 2792 w 6081"/>
              <a:gd name="T81" fmla="*/ 305 h 7042"/>
              <a:gd name="T82" fmla="*/ 2942 w 6081"/>
              <a:gd name="T83" fmla="*/ 302 h 7042"/>
              <a:gd name="T84" fmla="*/ 2212 w 6081"/>
              <a:gd name="T85" fmla="*/ 712 h 7042"/>
              <a:gd name="T86" fmla="*/ 2212 w 6081"/>
              <a:gd name="T87" fmla="*/ 712 h 7042"/>
              <a:gd name="T88" fmla="*/ 1478 w 6081"/>
              <a:gd name="T89" fmla="*/ 1117 h 7042"/>
              <a:gd name="T90" fmla="*/ 1478 w 6081"/>
              <a:gd name="T91" fmla="*/ 1117 h 7042"/>
              <a:gd name="T92" fmla="*/ 0 w 6081"/>
              <a:gd name="T93" fmla="*/ 1907 h 7042"/>
              <a:gd name="T94" fmla="*/ 0 w 6081"/>
              <a:gd name="T95" fmla="*/ 1907 h 7042"/>
              <a:gd name="T96" fmla="*/ 1386 w 6081"/>
              <a:gd name="T97" fmla="*/ 964 h 7042"/>
              <a:gd name="T98" fmla="*/ 1386 w 6081"/>
              <a:gd name="T99" fmla="*/ 964 h 7042"/>
              <a:gd name="T100" fmla="*/ 2085 w 6081"/>
              <a:gd name="T101" fmla="*/ 502 h 7042"/>
              <a:gd name="T102" fmla="*/ 2786 w 6081"/>
              <a:gd name="T103" fmla="*/ 45 h 7042"/>
              <a:gd name="T104" fmla="*/ 2856 w 6081"/>
              <a:gd name="T105" fmla="*/ 0 h 7042"/>
              <a:gd name="T106" fmla="*/ 2937 w 6081"/>
              <a:gd name="T107" fmla="*/ 41 h 7042"/>
              <a:gd name="T108" fmla="*/ 3679 w 6081"/>
              <a:gd name="T109" fmla="*/ 427 h 7042"/>
              <a:gd name="T110" fmla="*/ 3679 w 6081"/>
              <a:gd name="T111" fmla="*/ 427 h 7042"/>
              <a:gd name="T112" fmla="*/ 4421 w 6081"/>
              <a:gd name="T113" fmla="*/ 815 h 7042"/>
              <a:gd name="T114" fmla="*/ 4421 w 6081"/>
              <a:gd name="T115" fmla="*/ 815 h 7042"/>
              <a:gd name="T116" fmla="*/ 5899 w 6081"/>
              <a:gd name="T117" fmla="*/ 1601 h 7042"/>
              <a:gd name="T118" fmla="*/ 6009 w 6081"/>
              <a:gd name="T119" fmla="*/ 1783 h 7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081" h="7042">
                <a:moveTo>
                  <a:pt x="6009" y="1783"/>
                </a:moveTo>
                <a:lnTo>
                  <a:pt x="6009" y="1783"/>
                </a:lnTo>
                <a:cubicBezTo>
                  <a:pt x="6026" y="2341"/>
                  <a:pt x="6039" y="2899"/>
                  <a:pt x="6051" y="3456"/>
                </a:cubicBezTo>
                <a:lnTo>
                  <a:pt x="6077" y="5130"/>
                </a:lnTo>
                <a:lnTo>
                  <a:pt x="6080" y="5252"/>
                </a:lnTo>
                <a:lnTo>
                  <a:pt x="5976" y="5314"/>
                </a:lnTo>
                <a:lnTo>
                  <a:pt x="5976" y="5314"/>
                </a:lnTo>
                <a:cubicBezTo>
                  <a:pt x="5737" y="5459"/>
                  <a:pt x="5495" y="5597"/>
                  <a:pt x="5254" y="5739"/>
                </a:cubicBezTo>
                <a:lnTo>
                  <a:pt x="4532" y="6162"/>
                </a:lnTo>
                <a:lnTo>
                  <a:pt x="4532" y="6162"/>
                </a:lnTo>
                <a:cubicBezTo>
                  <a:pt x="4292" y="6304"/>
                  <a:pt x="4049" y="6441"/>
                  <a:pt x="3807" y="6580"/>
                </a:cubicBezTo>
                <a:lnTo>
                  <a:pt x="3080" y="6996"/>
                </a:lnTo>
                <a:lnTo>
                  <a:pt x="3002" y="7041"/>
                </a:lnTo>
                <a:lnTo>
                  <a:pt x="2932" y="6999"/>
                </a:lnTo>
                <a:lnTo>
                  <a:pt x="2212" y="6571"/>
                </a:lnTo>
                <a:lnTo>
                  <a:pt x="2212" y="6571"/>
                </a:lnTo>
                <a:cubicBezTo>
                  <a:pt x="1971" y="6430"/>
                  <a:pt x="1732" y="6284"/>
                  <a:pt x="1494" y="6139"/>
                </a:cubicBezTo>
                <a:lnTo>
                  <a:pt x="1494" y="6139"/>
                </a:lnTo>
                <a:cubicBezTo>
                  <a:pt x="1016" y="5850"/>
                  <a:pt x="541" y="5555"/>
                  <a:pt x="70" y="5254"/>
                </a:cubicBezTo>
                <a:lnTo>
                  <a:pt x="70" y="5254"/>
                </a:lnTo>
                <a:cubicBezTo>
                  <a:pt x="576" y="5491"/>
                  <a:pt x="1080" y="5734"/>
                  <a:pt x="1579" y="5983"/>
                </a:cubicBezTo>
                <a:lnTo>
                  <a:pt x="1579" y="5983"/>
                </a:lnTo>
                <a:cubicBezTo>
                  <a:pt x="1830" y="6107"/>
                  <a:pt x="2080" y="6231"/>
                  <a:pt x="2328" y="6358"/>
                </a:cubicBezTo>
                <a:lnTo>
                  <a:pt x="3074" y="6737"/>
                </a:lnTo>
                <a:lnTo>
                  <a:pt x="2926" y="6739"/>
                </a:lnTo>
                <a:lnTo>
                  <a:pt x="3631" y="6289"/>
                </a:lnTo>
                <a:lnTo>
                  <a:pt x="3631" y="6289"/>
                </a:lnTo>
                <a:cubicBezTo>
                  <a:pt x="3866" y="6139"/>
                  <a:pt x="4100" y="5987"/>
                  <a:pt x="4337" y="5840"/>
                </a:cubicBezTo>
                <a:lnTo>
                  <a:pt x="5047" y="5396"/>
                </a:lnTo>
                <a:lnTo>
                  <a:pt x="5047" y="5396"/>
                </a:lnTo>
                <a:cubicBezTo>
                  <a:pt x="5284" y="5248"/>
                  <a:pt x="5519" y="5098"/>
                  <a:pt x="5758" y="4954"/>
                </a:cubicBezTo>
                <a:lnTo>
                  <a:pt x="5656" y="5138"/>
                </a:lnTo>
                <a:lnTo>
                  <a:pt x="5614" y="3466"/>
                </a:lnTo>
                <a:lnTo>
                  <a:pt x="5614" y="3466"/>
                </a:lnTo>
                <a:cubicBezTo>
                  <a:pt x="5602" y="2908"/>
                  <a:pt x="5592" y="2350"/>
                  <a:pt x="5586" y="1792"/>
                </a:cubicBezTo>
                <a:lnTo>
                  <a:pt x="5695" y="1973"/>
                </a:lnTo>
                <a:lnTo>
                  <a:pt x="5695" y="1973"/>
                </a:lnTo>
                <a:cubicBezTo>
                  <a:pt x="5208" y="1700"/>
                  <a:pt x="4725" y="1421"/>
                  <a:pt x="4240" y="1146"/>
                </a:cubicBezTo>
                <a:lnTo>
                  <a:pt x="4240" y="1146"/>
                </a:lnTo>
                <a:cubicBezTo>
                  <a:pt x="3996" y="1009"/>
                  <a:pt x="3756" y="867"/>
                  <a:pt x="3514" y="727"/>
                </a:cubicBezTo>
                <a:lnTo>
                  <a:pt x="2792" y="305"/>
                </a:lnTo>
                <a:lnTo>
                  <a:pt x="2942" y="302"/>
                </a:lnTo>
                <a:lnTo>
                  <a:pt x="2212" y="712"/>
                </a:lnTo>
                <a:lnTo>
                  <a:pt x="2212" y="712"/>
                </a:lnTo>
                <a:cubicBezTo>
                  <a:pt x="1968" y="849"/>
                  <a:pt x="1724" y="984"/>
                  <a:pt x="1478" y="1117"/>
                </a:cubicBezTo>
                <a:lnTo>
                  <a:pt x="1478" y="1117"/>
                </a:lnTo>
                <a:cubicBezTo>
                  <a:pt x="989" y="1387"/>
                  <a:pt x="496" y="1651"/>
                  <a:pt x="0" y="1907"/>
                </a:cubicBezTo>
                <a:lnTo>
                  <a:pt x="0" y="1907"/>
                </a:lnTo>
                <a:cubicBezTo>
                  <a:pt x="458" y="1587"/>
                  <a:pt x="921" y="1272"/>
                  <a:pt x="1386" y="964"/>
                </a:cubicBezTo>
                <a:lnTo>
                  <a:pt x="1386" y="964"/>
                </a:lnTo>
                <a:cubicBezTo>
                  <a:pt x="1618" y="809"/>
                  <a:pt x="1851" y="654"/>
                  <a:pt x="2085" y="502"/>
                </a:cubicBezTo>
                <a:lnTo>
                  <a:pt x="2786" y="45"/>
                </a:lnTo>
                <a:lnTo>
                  <a:pt x="2856" y="0"/>
                </a:lnTo>
                <a:lnTo>
                  <a:pt x="2937" y="41"/>
                </a:lnTo>
                <a:lnTo>
                  <a:pt x="3679" y="427"/>
                </a:lnTo>
                <a:lnTo>
                  <a:pt x="3679" y="427"/>
                </a:lnTo>
                <a:cubicBezTo>
                  <a:pt x="3927" y="556"/>
                  <a:pt x="4176" y="683"/>
                  <a:pt x="4421" y="815"/>
                </a:cubicBezTo>
                <a:lnTo>
                  <a:pt x="4421" y="815"/>
                </a:lnTo>
                <a:cubicBezTo>
                  <a:pt x="4914" y="1077"/>
                  <a:pt x="5408" y="1337"/>
                  <a:pt x="5899" y="1601"/>
                </a:cubicBezTo>
                <a:lnTo>
                  <a:pt x="6009" y="178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3" name="Freeform 7">
            <a:extLst>
              <a:ext uri="{FF2B5EF4-FFF2-40B4-BE49-F238E27FC236}">
                <a16:creationId xmlns:a16="http://schemas.microsoft.com/office/drawing/2014/main" id="{9229765B-AE5A-B841-B33D-D02D43258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9265" y="4038890"/>
            <a:ext cx="4008017" cy="4573299"/>
          </a:xfrm>
          <a:custGeom>
            <a:avLst/>
            <a:gdLst>
              <a:gd name="T0" fmla="*/ 2197 w 4503"/>
              <a:gd name="T1" fmla="*/ 0 h 5138"/>
              <a:gd name="T2" fmla="*/ 0 w 4503"/>
              <a:gd name="T3" fmla="*/ 1331 h 5138"/>
              <a:gd name="T4" fmla="*/ 53 w 4503"/>
              <a:gd name="T5" fmla="*/ 3899 h 5138"/>
              <a:gd name="T6" fmla="*/ 2304 w 4503"/>
              <a:gd name="T7" fmla="*/ 5137 h 5138"/>
              <a:gd name="T8" fmla="*/ 4502 w 4503"/>
              <a:gd name="T9" fmla="*/ 3807 h 5138"/>
              <a:gd name="T10" fmla="*/ 4449 w 4503"/>
              <a:gd name="T11" fmla="*/ 1238 h 5138"/>
              <a:gd name="T12" fmla="*/ 2197 w 4503"/>
              <a:gd name="T13" fmla="*/ 0 h 5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03" h="5138">
                <a:moveTo>
                  <a:pt x="2197" y="0"/>
                </a:moveTo>
                <a:lnTo>
                  <a:pt x="0" y="1331"/>
                </a:lnTo>
                <a:lnTo>
                  <a:pt x="53" y="3899"/>
                </a:lnTo>
                <a:lnTo>
                  <a:pt x="2304" y="5137"/>
                </a:lnTo>
                <a:lnTo>
                  <a:pt x="4502" y="3807"/>
                </a:lnTo>
                <a:lnTo>
                  <a:pt x="4449" y="1238"/>
                </a:lnTo>
                <a:lnTo>
                  <a:pt x="219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104" name="Freeform 8">
            <a:extLst>
              <a:ext uri="{FF2B5EF4-FFF2-40B4-BE49-F238E27FC236}">
                <a16:creationId xmlns:a16="http://schemas.microsoft.com/office/drawing/2014/main" id="{B480BDFC-C4B9-BA41-81A0-85C83F131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1739" y="4615952"/>
            <a:ext cx="3003068" cy="3427028"/>
          </a:xfrm>
          <a:custGeom>
            <a:avLst/>
            <a:gdLst>
              <a:gd name="T0" fmla="*/ 1646 w 3374"/>
              <a:gd name="T1" fmla="*/ 0 h 3848"/>
              <a:gd name="T2" fmla="*/ 0 w 3374"/>
              <a:gd name="T3" fmla="*/ 997 h 3848"/>
              <a:gd name="T4" fmla="*/ 39 w 3374"/>
              <a:gd name="T5" fmla="*/ 2920 h 3848"/>
              <a:gd name="T6" fmla="*/ 1726 w 3374"/>
              <a:gd name="T7" fmla="*/ 3847 h 3848"/>
              <a:gd name="T8" fmla="*/ 3373 w 3374"/>
              <a:gd name="T9" fmla="*/ 2851 h 3848"/>
              <a:gd name="T10" fmla="*/ 3332 w 3374"/>
              <a:gd name="T11" fmla="*/ 928 h 3848"/>
              <a:gd name="T12" fmla="*/ 1646 w 3374"/>
              <a:gd name="T13" fmla="*/ 0 h 3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74" h="3848">
                <a:moveTo>
                  <a:pt x="1646" y="0"/>
                </a:moveTo>
                <a:lnTo>
                  <a:pt x="0" y="997"/>
                </a:lnTo>
                <a:lnTo>
                  <a:pt x="39" y="2920"/>
                </a:lnTo>
                <a:lnTo>
                  <a:pt x="1726" y="3847"/>
                </a:lnTo>
                <a:lnTo>
                  <a:pt x="3373" y="2851"/>
                </a:lnTo>
                <a:lnTo>
                  <a:pt x="3332" y="928"/>
                </a:lnTo>
                <a:lnTo>
                  <a:pt x="1646" y="0"/>
                </a:ln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5" name="Freeform 9">
            <a:extLst>
              <a:ext uri="{FF2B5EF4-FFF2-40B4-BE49-F238E27FC236}">
                <a16:creationId xmlns:a16="http://schemas.microsoft.com/office/drawing/2014/main" id="{B352CD7F-D106-E64D-BF03-6AFB13544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0802" y="3194894"/>
            <a:ext cx="5413370" cy="6269146"/>
          </a:xfrm>
          <a:custGeom>
            <a:avLst/>
            <a:gdLst>
              <a:gd name="T0" fmla="*/ 6010 w 6082"/>
              <a:gd name="T1" fmla="*/ 1783 h 7042"/>
              <a:gd name="T2" fmla="*/ 6010 w 6082"/>
              <a:gd name="T3" fmla="*/ 1783 h 7042"/>
              <a:gd name="T4" fmla="*/ 6052 w 6082"/>
              <a:gd name="T5" fmla="*/ 3456 h 7042"/>
              <a:gd name="T6" fmla="*/ 6078 w 6082"/>
              <a:gd name="T7" fmla="*/ 5130 h 7042"/>
              <a:gd name="T8" fmla="*/ 6081 w 6082"/>
              <a:gd name="T9" fmla="*/ 5252 h 7042"/>
              <a:gd name="T10" fmla="*/ 5977 w 6082"/>
              <a:gd name="T11" fmla="*/ 5314 h 7042"/>
              <a:gd name="T12" fmla="*/ 5977 w 6082"/>
              <a:gd name="T13" fmla="*/ 5314 h 7042"/>
              <a:gd name="T14" fmla="*/ 5255 w 6082"/>
              <a:gd name="T15" fmla="*/ 5739 h 7042"/>
              <a:gd name="T16" fmla="*/ 4533 w 6082"/>
              <a:gd name="T17" fmla="*/ 6162 h 7042"/>
              <a:gd name="T18" fmla="*/ 4533 w 6082"/>
              <a:gd name="T19" fmla="*/ 6162 h 7042"/>
              <a:gd name="T20" fmla="*/ 3808 w 6082"/>
              <a:gd name="T21" fmla="*/ 6580 h 7042"/>
              <a:gd name="T22" fmla="*/ 3081 w 6082"/>
              <a:gd name="T23" fmla="*/ 6996 h 7042"/>
              <a:gd name="T24" fmla="*/ 3002 w 6082"/>
              <a:gd name="T25" fmla="*/ 7041 h 7042"/>
              <a:gd name="T26" fmla="*/ 2932 w 6082"/>
              <a:gd name="T27" fmla="*/ 6999 h 7042"/>
              <a:gd name="T28" fmla="*/ 2211 w 6082"/>
              <a:gd name="T29" fmla="*/ 6571 h 7042"/>
              <a:gd name="T30" fmla="*/ 2211 w 6082"/>
              <a:gd name="T31" fmla="*/ 6571 h 7042"/>
              <a:gd name="T32" fmla="*/ 1494 w 6082"/>
              <a:gd name="T33" fmla="*/ 6139 h 7042"/>
              <a:gd name="T34" fmla="*/ 1494 w 6082"/>
              <a:gd name="T35" fmla="*/ 6139 h 7042"/>
              <a:gd name="T36" fmla="*/ 70 w 6082"/>
              <a:gd name="T37" fmla="*/ 5254 h 7042"/>
              <a:gd name="T38" fmla="*/ 70 w 6082"/>
              <a:gd name="T39" fmla="*/ 5254 h 7042"/>
              <a:gd name="T40" fmla="*/ 1579 w 6082"/>
              <a:gd name="T41" fmla="*/ 5983 h 7042"/>
              <a:gd name="T42" fmla="*/ 1579 w 6082"/>
              <a:gd name="T43" fmla="*/ 5983 h 7042"/>
              <a:gd name="T44" fmla="*/ 2329 w 6082"/>
              <a:gd name="T45" fmla="*/ 6358 h 7042"/>
              <a:gd name="T46" fmla="*/ 3076 w 6082"/>
              <a:gd name="T47" fmla="*/ 6737 h 7042"/>
              <a:gd name="T48" fmla="*/ 2926 w 6082"/>
              <a:gd name="T49" fmla="*/ 6739 h 7042"/>
              <a:gd name="T50" fmla="*/ 3632 w 6082"/>
              <a:gd name="T51" fmla="*/ 6289 h 7042"/>
              <a:gd name="T52" fmla="*/ 3632 w 6082"/>
              <a:gd name="T53" fmla="*/ 6289 h 7042"/>
              <a:gd name="T54" fmla="*/ 4338 w 6082"/>
              <a:gd name="T55" fmla="*/ 5840 h 7042"/>
              <a:gd name="T56" fmla="*/ 5048 w 6082"/>
              <a:gd name="T57" fmla="*/ 5396 h 7042"/>
              <a:gd name="T58" fmla="*/ 5048 w 6082"/>
              <a:gd name="T59" fmla="*/ 5396 h 7042"/>
              <a:gd name="T60" fmla="*/ 5759 w 6082"/>
              <a:gd name="T61" fmla="*/ 4954 h 7042"/>
              <a:gd name="T62" fmla="*/ 5657 w 6082"/>
              <a:gd name="T63" fmla="*/ 5138 h 7042"/>
              <a:gd name="T64" fmla="*/ 5614 w 6082"/>
              <a:gd name="T65" fmla="*/ 3466 h 7042"/>
              <a:gd name="T66" fmla="*/ 5614 w 6082"/>
              <a:gd name="T67" fmla="*/ 3466 h 7042"/>
              <a:gd name="T68" fmla="*/ 5587 w 6082"/>
              <a:gd name="T69" fmla="*/ 1792 h 7042"/>
              <a:gd name="T70" fmla="*/ 5696 w 6082"/>
              <a:gd name="T71" fmla="*/ 1973 h 7042"/>
              <a:gd name="T72" fmla="*/ 5696 w 6082"/>
              <a:gd name="T73" fmla="*/ 1973 h 7042"/>
              <a:gd name="T74" fmla="*/ 4241 w 6082"/>
              <a:gd name="T75" fmla="*/ 1146 h 7042"/>
              <a:gd name="T76" fmla="*/ 4241 w 6082"/>
              <a:gd name="T77" fmla="*/ 1146 h 7042"/>
              <a:gd name="T78" fmla="*/ 3515 w 6082"/>
              <a:gd name="T79" fmla="*/ 727 h 7042"/>
              <a:gd name="T80" fmla="*/ 2792 w 6082"/>
              <a:gd name="T81" fmla="*/ 305 h 7042"/>
              <a:gd name="T82" fmla="*/ 2942 w 6082"/>
              <a:gd name="T83" fmla="*/ 302 h 7042"/>
              <a:gd name="T84" fmla="*/ 2211 w 6082"/>
              <a:gd name="T85" fmla="*/ 712 h 7042"/>
              <a:gd name="T86" fmla="*/ 2211 w 6082"/>
              <a:gd name="T87" fmla="*/ 712 h 7042"/>
              <a:gd name="T88" fmla="*/ 1478 w 6082"/>
              <a:gd name="T89" fmla="*/ 1117 h 7042"/>
              <a:gd name="T90" fmla="*/ 1478 w 6082"/>
              <a:gd name="T91" fmla="*/ 1117 h 7042"/>
              <a:gd name="T92" fmla="*/ 0 w 6082"/>
              <a:gd name="T93" fmla="*/ 1907 h 7042"/>
              <a:gd name="T94" fmla="*/ 0 w 6082"/>
              <a:gd name="T95" fmla="*/ 1907 h 7042"/>
              <a:gd name="T96" fmla="*/ 1386 w 6082"/>
              <a:gd name="T97" fmla="*/ 964 h 7042"/>
              <a:gd name="T98" fmla="*/ 1386 w 6082"/>
              <a:gd name="T99" fmla="*/ 964 h 7042"/>
              <a:gd name="T100" fmla="*/ 2085 w 6082"/>
              <a:gd name="T101" fmla="*/ 502 h 7042"/>
              <a:gd name="T102" fmla="*/ 2786 w 6082"/>
              <a:gd name="T103" fmla="*/ 45 h 7042"/>
              <a:gd name="T104" fmla="*/ 2856 w 6082"/>
              <a:gd name="T105" fmla="*/ 0 h 7042"/>
              <a:gd name="T106" fmla="*/ 2937 w 6082"/>
              <a:gd name="T107" fmla="*/ 41 h 7042"/>
              <a:gd name="T108" fmla="*/ 3680 w 6082"/>
              <a:gd name="T109" fmla="*/ 427 h 7042"/>
              <a:gd name="T110" fmla="*/ 3680 w 6082"/>
              <a:gd name="T111" fmla="*/ 427 h 7042"/>
              <a:gd name="T112" fmla="*/ 4422 w 6082"/>
              <a:gd name="T113" fmla="*/ 815 h 7042"/>
              <a:gd name="T114" fmla="*/ 4422 w 6082"/>
              <a:gd name="T115" fmla="*/ 815 h 7042"/>
              <a:gd name="T116" fmla="*/ 5900 w 6082"/>
              <a:gd name="T117" fmla="*/ 1601 h 7042"/>
              <a:gd name="T118" fmla="*/ 6010 w 6082"/>
              <a:gd name="T119" fmla="*/ 1783 h 7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082" h="7042">
                <a:moveTo>
                  <a:pt x="6010" y="1783"/>
                </a:moveTo>
                <a:lnTo>
                  <a:pt x="6010" y="1783"/>
                </a:lnTo>
                <a:cubicBezTo>
                  <a:pt x="6027" y="2341"/>
                  <a:pt x="6040" y="2899"/>
                  <a:pt x="6052" y="3456"/>
                </a:cubicBezTo>
                <a:lnTo>
                  <a:pt x="6078" y="5130"/>
                </a:lnTo>
                <a:lnTo>
                  <a:pt x="6081" y="5252"/>
                </a:lnTo>
                <a:lnTo>
                  <a:pt x="5977" y="5314"/>
                </a:lnTo>
                <a:lnTo>
                  <a:pt x="5977" y="5314"/>
                </a:lnTo>
                <a:cubicBezTo>
                  <a:pt x="5738" y="5459"/>
                  <a:pt x="5496" y="5597"/>
                  <a:pt x="5255" y="5739"/>
                </a:cubicBezTo>
                <a:lnTo>
                  <a:pt x="4533" y="6162"/>
                </a:lnTo>
                <a:lnTo>
                  <a:pt x="4533" y="6162"/>
                </a:lnTo>
                <a:cubicBezTo>
                  <a:pt x="4293" y="6304"/>
                  <a:pt x="4050" y="6441"/>
                  <a:pt x="3808" y="6580"/>
                </a:cubicBezTo>
                <a:lnTo>
                  <a:pt x="3081" y="6996"/>
                </a:lnTo>
                <a:lnTo>
                  <a:pt x="3002" y="7041"/>
                </a:lnTo>
                <a:lnTo>
                  <a:pt x="2932" y="6999"/>
                </a:lnTo>
                <a:lnTo>
                  <a:pt x="2211" y="6571"/>
                </a:lnTo>
                <a:lnTo>
                  <a:pt x="2211" y="6571"/>
                </a:lnTo>
                <a:cubicBezTo>
                  <a:pt x="1971" y="6430"/>
                  <a:pt x="1732" y="6284"/>
                  <a:pt x="1494" y="6139"/>
                </a:cubicBezTo>
                <a:lnTo>
                  <a:pt x="1494" y="6139"/>
                </a:lnTo>
                <a:cubicBezTo>
                  <a:pt x="1016" y="5850"/>
                  <a:pt x="541" y="5555"/>
                  <a:pt x="70" y="5254"/>
                </a:cubicBezTo>
                <a:lnTo>
                  <a:pt x="70" y="5254"/>
                </a:lnTo>
                <a:cubicBezTo>
                  <a:pt x="576" y="5491"/>
                  <a:pt x="1080" y="5734"/>
                  <a:pt x="1579" y="5983"/>
                </a:cubicBezTo>
                <a:lnTo>
                  <a:pt x="1579" y="5983"/>
                </a:lnTo>
                <a:cubicBezTo>
                  <a:pt x="1830" y="6107"/>
                  <a:pt x="2080" y="6231"/>
                  <a:pt x="2329" y="6358"/>
                </a:cubicBezTo>
                <a:lnTo>
                  <a:pt x="3076" y="6737"/>
                </a:lnTo>
                <a:lnTo>
                  <a:pt x="2926" y="6739"/>
                </a:lnTo>
                <a:lnTo>
                  <a:pt x="3632" y="6289"/>
                </a:lnTo>
                <a:lnTo>
                  <a:pt x="3632" y="6289"/>
                </a:lnTo>
                <a:cubicBezTo>
                  <a:pt x="3867" y="6139"/>
                  <a:pt x="4101" y="5987"/>
                  <a:pt x="4338" y="5840"/>
                </a:cubicBezTo>
                <a:lnTo>
                  <a:pt x="5048" y="5396"/>
                </a:lnTo>
                <a:lnTo>
                  <a:pt x="5048" y="5396"/>
                </a:lnTo>
                <a:cubicBezTo>
                  <a:pt x="5285" y="5248"/>
                  <a:pt x="5520" y="5098"/>
                  <a:pt x="5759" y="4954"/>
                </a:cubicBezTo>
                <a:lnTo>
                  <a:pt x="5657" y="5138"/>
                </a:lnTo>
                <a:lnTo>
                  <a:pt x="5614" y="3466"/>
                </a:lnTo>
                <a:lnTo>
                  <a:pt x="5614" y="3466"/>
                </a:lnTo>
                <a:cubicBezTo>
                  <a:pt x="5603" y="2908"/>
                  <a:pt x="5593" y="2350"/>
                  <a:pt x="5587" y="1792"/>
                </a:cubicBezTo>
                <a:lnTo>
                  <a:pt x="5696" y="1973"/>
                </a:lnTo>
                <a:lnTo>
                  <a:pt x="5696" y="1973"/>
                </a:lnTo>
                <a:cubicBezTo>
                  <a:pt x="5210" y="1700"/>
                  <a:pt x="4726" y="1421"/>
                  <a:pt x="4241" y="1146"/>
                </a:cubicBezTo>
                <a:lnTo>
                  <a:pt x="4241" y="1146"/>
                </a:lnTo>
                <a:cubicBezTo>
                  <a:pt x="3997" y="1009"/>
                  <a:pt x="3757" y="867"/>
                  <a:pt x="3515" y="727"/>
                </a:cubicBezTo>
                <a:lnTo>
                  <a:pt x="2792" y="305"/>
                </a:lnTo>
                <a:lnTo>
                  <a:pt x="2942" y="302"/>
                </a:lnTo>
                <a:lnTo>
                  <a:pt x="2211" y="712"/>
                </a:lnTo>
                <a:lnTo>
                  <a:pt x="2211" y="712"/>
                </a:lnTo>
                <a:cubicBezTo>
                  <a:pt x="1968" y="849"/>
                  <a:pt x="1724" y="984"/>
                  <a:pt x="1478" y="1117"/>
                </a:cubicBezTo>
                <a:lnTo>
                  <a:pt x="1478" y="1117"/>
                </a:lnTo>
                <a:cubicBezTo>
                  <a:pt x="989" y="1387"/>
                  <a:pt x="496" y="1651"/>
                  <a:pt x="0" y="1907"/>
                </a:cubicBezTo>
                <a:lnTo>
                  <a:pt x="0" y="1907"/>
                </a:lnTo>
                <a:cubicBezTo>
                  <a:pt x="458" y="1587"/>
                  <a:pt x="921" y="1272"/>
                  <a:pt x="1386" y="964"/>
                </a:cubicBezTo>
                <a:lnTo>
                  <a:pt x="1386" y="964"/>
                </a:lnTo>
                <a:cubicBezTo>
                  <a:pt x="1618" y="809"/>
                  <a:pt x="1851" y="654"/>
                  <a:pt x="2085" y="502"/>
                </a:cubicBezTo>
                <a:lnTo>
                  <a:pt x="2786" y="45"/>
                </a:lnTo>
                <a:lnTo>
                  <a:pt x="2856" y="0"/>
                </a:lnTo>
                <a:lnTo>
                  <a:pt x="2937" y="41"/>
                </a:lnTo>
                <a:lnTo>
                  <a:pt x="3680" y="427"/>
                </a:lnTo>
                <a:lnTo>
                  <a:pt x="3680" y="427"/>
                </a:lnTo>
                <a:cubicBezTo>
                  <a:pt x="3928" y="556"/>
                  <a:pt x="4177" y="683"/>
                  <a:pt x="4422" y="815"/>
                </a:cubicBezTo>
                <a:lnTo>
                  <a:pt x="4422" y="815"/>
                </a:lnTo>
                <a:cubicBezTo>
                  <a:pt x="4915" y="1077"/>
                  <a:pt x="5409" y="1337"/>
                  <a:pt x="5900" y="1601"/>
                </a:cubicBezTo>
                <a:lnTo>
                  <a:pt x="6010" y="178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5A738-E60E-5D4E-9350-270C022D91B8}"/>
              </a:ext>
            </a:extLst>
          </p:cNvPr>
          <p:cNvSpPr txBox="1"/>
          <p:nvPr/>
        </p:nvSpPr>
        <p:spPr>
          <a:xfrm>
            <a:off x="9428319" y="612372"/>
            <a:ext cx="5521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ROLES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060165-5C4C-7742-80A6-DC319F855F3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95FA4CD-C523-6349-A350-563BDE8AEB6C}"/>
              </a:ext>
            </a:extLst>
          </p:cNvPr>
          <p:cNvSpPr txBox="1">
            <a:spLocks/>
          </p:cNvSpPr>
          <p:nvPr/>
        </p:nvSpPr>
        <p:spPr>
          <a:xfrm>
            <a:off x="2577338" y="10848212"/>
            <a:ext cx="519407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F62C0AC7-ACAE-C647-94BF-B5614C8F94B2}"/>
              </a:ext>
            </a:extLst>
          </p:cNvPr>
          <p:cNvSpPr txBox="1">
            <a:spLocks/>
          </p:cNvSpPr>
          <p:nvPr/>
        </p:nvSpPr>
        <p:spPr>
          <a:xfrm>
            <a:off x="9591786" y="10848212"/>
            <a:ext cx="519407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339F64DD-B990-C848-AE0F-F5366820C310}"/>
              </a:ext>
            </a:extLst>
          </p:cNvPr>
          <p:cNvSpPr txBox="1">
            <a:spLocks/>
          </p:cNvSpPr>
          <p:nvPr/>
        </p:nvSpPr>
        <p:spPr>
          <a:xfrm>
            <a:off x="16606234" y="10848212"/>
            <a:ext cx="519407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0E9F54-FA97-274A-B9B9-DD66DC9AEE9F}"/>
              </a:ext>
            </a:extLst>
          </p:cNvPr>
          <p:cNvSpPr txBox="1"/>
          <p:nvPr/>
        </p:nvSpPr>
        <p:spPr>
          <a:xfrm>
            <a:off x="3269048" y="10199902"/>
            <a:ext cx="38106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OWNER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6FDF58-379A-2E44-B8C6-1991A369CDD1}"/>
              </a:ext>
            </a:extLst>
          </p:cNvPr>
          <p:cNvSpPr txBox="1"/>
          <p:nvPr/>
        </p:nvSpPr>
        <p:spPr>
          <a:xfrm>
            <a:off x="9999766" y="10199902"/>
            <a:ext cx="437812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DEVELOPMENT TEAM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C5D4C2-B67D-064A-8015-B70838A762C7}"/>
              </a:ext>
            </a:extLst>
          </p:cNvPr>
          <p:cNvSpPr txBox="1"/>
          <p:nvPr/>
        </p:nvSpPr>
        <p:spPr>
          <a:xfrm>
            <a:off x="17487900" y="10199902"/>
            <a:ext cx="343074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 MASTER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B1E4E60-932D-5F4C-A2C7-AF9830C0EF83}"/>
              </a:ext>
            </a:extLst>
          </p:cNvPr>
          <p:cNvGrpSpPr/>
          <p:nvPr/>
        </p:nvGrpSpPr>
        <p:grpSpPr>
          <a:xfrm>
            <a:off x="11083756" y="5405151"/>
            <a:ext cx="2210136" cy="1840776"/>
            <a:chOff x="6581956" y="5052051"/>
            <a:chExt cx="4288227" cy="3571575"/>
          </a:xfrm>
          <a:solidFill>
            <a:schemeClr val="tx2"/>
          </a:solidFill>
        </p:grpSpPr>
        <p:sp>
          <p:nvSpPr>
            <p:cNvPr id="33" name="Freeform 1">
              <a:extLst>
                <a:ext uri="{FF2B5EF4-FFF2-40B4-BE49-F238E27FC236}">
                  <a16:creationId xmlns:a16="http://schemas.microsoft.com/office/drawing/2014/main" id="{F37C0F1E-2B79-614E-B9B9-CA0B0F304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956" y="5368885"/>
              <a:ext cx="973543" cy="3208658"/>
            </a:xfrm>
            <a:custGeom>
              <a:avLst/>
              <a:gdLst>
                <a:gd name="T0" fmla="*/ 1445 w 1490"/>
                <a:gd name="T1" fmla="*/ 4716 h 4913"/>
                <a:gd name="T2" fmla="*/ 1444 w 1490"/>
                <a:gd name="T3" fmla="*/ 4746 h 4913"/>
                <a:gd name="T4" fmla="*/ 1439 w 1490"/>
                <a:gd name="T5" fmla="*/ 4760 h 4913"/>
                <a:gd name="T6" fmla="*/ 370 w 1490"/>
                <a:gd name="T7" fmla="*/ 855 h 4913"/>
                <a:gd name="T8" fmla="*/ 372 w 1490"/>
                <a:gd name="T9" fmla="*/ 856 h 4913"/>
                <a:gd name="T10" fmla="*/ 1440 w 1490"/>
                <a:gd name="T11" fmla="*/ 4672 h 4913"/>
                <a:gd name="T12" fmla="*/ 1361 w 1490"/>
                <a:gd name="T13" fmla="*/ 4316 h 4913"/>
                <a:gd name="T14" fmla="*/ 1213 w 1490"/>
                <a:gd name="T15" fmla="*/ 3412 h 4913"/>
                <a:gd name="T16" fmla="*/ 1148 w 1490"/>
                <a:gd name="T17" fmla="*/ 2994 h 4913"/>
                <a:gd name="T18" fmla="*/ 1071 w 1490"/>
                <a:gd name="T19" fmla="*/ 2264 h 4913"/>
                <a:gd name="T20" fmla="*/ 1064 w 1490"/>
                <a:gd name="T21" fmla="*/ 2238 h 4913"/>
                <a:gd name="T22" fmla="*/ 1058 w 1490"/>
                <a:gd name="T23" fmla="*/ 2216 h 4913"/>
                <a:gd name="T24" fmla="*/ 1010 w 1490"/>
                <a:gd name="T25" fmla="*/ 2050 h 4913"/>
                <a:gd name="T26" fmla="*/ 1042 w 1490"/>
                <a:gd name="T27" fmla="*/ 2094 h 4913"/>
                <a:gd name="T28" fmla="*/ 1064 w 1490"/>
                <a:gd name="T29" fmla="*/ 1912 h 4913"/>
                <a:gd name="T30" fmla="*/ 1047 w 1490"/>
                <a:gd name="T31" fmla="*/ 1700 h 4913"/>
                <a:gd name="T32" fmla="*/ 1128 w 1490"/>
                <a:gd name="T33" fmla="*/ 1008 h 4913"/>
                <a:gd name="T34" fmla="*/ 1043 w 1490"/>
                <a:gd name="T35" fmla="*/ 726 h 4913"/>
                <a:gd name="T36" fmla="*/ 906 w 1490"/>
                <a:gd name="T37" fmla="*/ 441 h 4913"/>
                <a:gd name="T38" fmla="*/ 813 w 1490"/>
                <a:gd name="T39" fmla="*/ 177 h 4913"/>
                <a:gd name="T40" fmla="*/ 567 w 1490"/>
                <a:gd name="T41" fmla="*/ 5 h 4913"/>
                <a:gd name="T42" fmla="*/ 411 w 1490"/>
                <a:gd name="T43" fmla="*/ 27 h 4913"/>
                <a:gd name="T44" fmla="*/ 284 w 1490"/>
                <a:gd name="T45" fmla="*/ 122 h 4913"/>
                <a:gd name="T46" fmla="*/ 263 w 1490"/>
                <a:gd name="T47" fmla="*/ 253 h 4913"/>
                <a:gd name="T48" fmla="*/ 279 w 1490"/>
                <a:gd name="T49" fmla="*/ 347 h 4913"/>
                <a:gd name="T50" fmla="*/ 282 w 1490"/>
                <a:gd name="T51" fmla="*/ 427 h 4913"/>
                <a:gd name="T52" fmla="*/ 315 w 1490"/>
                <a:gd name="T53" fmla="*/ 605 h 4913"/>
                <a:gd name="T54" fmla="*/ 275 w 1490"/>
                <a:gd name="T55" fmla="*/ 684 h 4913"/>
                <a:gd name="T56" fmla="*/ 262 w 1490"/>
                <a:gd name="T57" fmla="*/ 761 h 4913"/>
                <a:gd name="T58" fmla="*/ 51 w 1490"/>
                <a:gd name="T59" fmla="*/ 836 h 4913"/>
                <a:gd name="T60" fmla="*/ 24 w 1490"/>
                <a:gd name="T61" fmla="*/ 1254 h 4913"/>
                <a:gd name="T62" fmla="*/ 20 w 1490"/>
                <a:gd name="T63" fmla="*/ 1354 h 4913"/>
                <a:gd name="T64" fmla="*/ 9 w 1490"/>
                <a:gd name="T65" fmla="*/ 1419 h 4913"/>
                <a:gd name="T66" fmla="*/ 79 w 1490"/>
                <a:gd name="T67" fmla="*/ 1661 h 4913"/>
                <a:gd name="T68" fmla="*/ 128 w 1490"/>
                <a:gd name="T69" fmla="*/ 1683 h 4913"/>
                <a:gd name="T70" fmla="*/ 109 w 1490"/>
                <a:gd name="T71" fmla="*/ 1749 h 4913"/>
                <a:gd name="T72" fmla="*/ 68 w 1490"/>
                <a:gd name="T73" fmla="*/ 1812 h 4913"/>
                <a:gd name="T74" fmla="*/ 7 w 1490"/>
                <a:gd name="T75" fmla="*/ 1968 h 4913"/>
                <a:gd name="T76" fmla="*/ 5 w 1490"/>
                <a:gd name="T77" fmla="*/ 1995 h 4913"/>
                <a:gd name="T78" fmla="*/ 54 w 1490"/>
                <a:gd name="T79" fmla="*/ 2057 h 4913"/>
                <a:gd name="T80" fmla="*/ 122 w 1490"/>
                <a:gd name="T81" fmla="*/ 1950 h 4913"/>
                <a:gd name="T82" fmla="*/ 74 w 1490"/>
                <a:gd name="T83" fmla="*/ 2063 h 4913"/>
                <a:gd name="T84" fmla="*/ 67 w 1490"/>
                <a:gd name="T85" fmla="*/ 2086 h 4913"/>
                <a:gd name="T86" fmla="*/ 229 w 1490"/>
                <a:gd name="T87" fmla="*/ 3064 h 4913"/>
                <a:gd name="T88" fmla="*/ 301 w 1490"/>
                <a:gd name="T89" fmla="*/ 3438 h 4913"/>
                <a:gd name="T90" fmla="*/ 411 w 1490"/>
                <a:gd name="T91" fmla="*/ 4394 h 4913"/>
                <a:gd name="T92" fmla="*/ 417 w 1490"/>
                <a:gd name="T93" fmla="*/ 4519 h 4913"/>
                <a:gd name="T94" fmla="*/ 393 w 1490"/>
                <a:gd name="T95" fmla="*/ 4726 h 4913"/>
                <a:gd name="T96" fmla="*/ 371 w 1490"/>
                <a:gd name="T97" fmla="*/ 4822 h 4913"/>
                <a:gd name="T98" fmla="*/ 582 w 1490"/>
                <a:gd name="T99" fmla="*/ 4848 h 4913"/>
                <a:gd name="T100" fmla="*/ 582 w 1490"/>
                <a:gd name="T101" fmla="*/ 4688 h 4913"/>
                <a:gd name="T102" fmla="*/ 584 w 1490"/>
                <a:gd name="T103" fmla="*/ 4635 h 4913"/>
                <a:gd name="T104" fmla="*/ 585 w 1490"/>
                <a:gd name="T105" fmla="*/ 4630 h 4913"/>
                <a:gd name="T106" fmla="*/ 609 w 1490"/>
                <a:gd name="T107" fmla="*/ 4452 h 4913"/>
                <a:gd name="T108" fmla="*/ 558 w 1490"/>
                <a:gd name="T109" fmla="*/ 4340 h 4913"/>
                <a:gd name="T110" fmla="*/ 577 w 1490"/>
                <a:gd name="T111" fmla="*/ 3723 h 4913"/>
                <a:gd name="T112" fmla="*/ 781 w 1490"/>
                <a:gd name="T113" fmla="*/ 3045 h 4913"/>
                <a:gd name="T114" fmla="*/ 940 w 1490"/>
                <a:gd name="T115" fmla="*/ 3478 h 4913"/>
                <a:gd name="T116" fmla="*/ 1222 w 1490"/>
                <a:gd name="T117" fmla="*/ 4308 h 4913"/>
                <a:gd name="T118" fmla="*/ 1220 w 1490"/>
                <a:gd name="T119" fmla="*/ 4399 h 4913"/>
                <a:gd name="T120" fmla="*/ 1261 w 1490"/>
                <a:gd name="T121" fmla="*/ 4826 h 4913"/>
                <a:gd name="T122" fmla="*/ 1475 w 1490"/>
                <a:gd name="T123" fmla="*/ 4891 h 4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90" h="4913">
                  <a:moveTo>
                    <a:pt x="1445" y="4716"/>
                  </a:moveTo>
                  <a:lnTo>
                    <a:pt x="1445" y="4716"/>
                  </a:lnTo>
                  <a:cubicBezTo>
                    <a:pt x="1445" y="4711"/>
                    <a:pt x="1445" y="4708"/>
                    <a:pt x="1446" y="4709"/>
                  </a:cubicBezTo>
                  <a:lnTo>
                    <a:pt x="1446" y="4709"/>
                  </a:lnTo>
                  <a:cubicBezTo>
                    <a:pt x="1445" y="4708"/>
                    <a:pt x="1445" y="4711"/>
                    <a:pt x="1445" y="4716"/>
                  </a:cubicBezTo>
                  <a:close/>
                  <a:moveTo>
                    <a:pt x="1444" y="4746"/>
                  </a:moveTo>
                  <a:lnTo>
                    <a:pt x="1444" y="4746"/>
                  </a:lnTo>
                  <a:cubicBezTo>
                    <a:pt x="1445" y="4743"/>
                    <a:pt x="1445" y="4739"/>
                    <a:pt x="1445" y="4736"/>
                  </a:cubicBezTo>
                  <a:lnTo>
                    <a:pt x="1445" y="4736"/>
                  </a:lnTo>
                  <a:cubicBezTo>
                    <a:pt x="1445" y="4739"/>
                    <a:pt x="1445" y="4743"/>
                    <a:pt x="1444" y="4746"/>
                  </a:cubicBezTo>
                  <a:close/>
                  <a:moveTo>
                    <a:pt x="1439" y="4760"/>
                  </a:moveTo>
                  <a:lnTo>
                    <a:pt x="1439" y="4760"/>
                  </a:lnTo>
                  <a:cubicBezTo>
                    <a:pt x="1441" y="4758"/>
                    <a:pt x="1442" y="4755"/>
                    <a:pt x="1443" y="4752"/>
                  </a:cubicBezTo>
                  <a:lnTo>
                    <a:pt x="1443" y="4752"/>
                  </a:lnTo>
                  <a:cubicBezTo>
                    <a:pt x="1442" y="4755"/>
                    <a:pt x="1441" y="4758"/>
                    <a:pt x="1439" y="4760"/>
                  </a:cubicBezTo>
                  <a:close/>
                  <a:moveTo>
                    <a:pt x="370" y="855"/>
                  </a:moveTo>
                  <a:lnTo>
                    <a:pt x="369" y="854"/>
                  </a:lnTo>
                  <a:lnTo>
                    <a:pt x="369" y="854"/>
                  </a:lnTo>
                  <a:lnTo>
                    <a:pt x="369" y="854"/>
                  </a:lnTo>
                  <a:lnTo>
                    <a:pt x="370" y="855"/>
                  </a:lnTo>
                  <a:close/>
                  <a:moveTo>
                    <a:pt x="371" y="855"/>
                  </a:moveTo>
                  <a:lnTo>
                    <a:pt x="371" y="855"/>
                  </a:lnTo>
                  <a:cubicBezTo>
                    <a:pt x="371" y="855"/>
                    <a:pt x="372" y="854"/>
                    <a:pt x="372" y="853"/>
                  </a:cubicBezTo>
                  <a:lnTo>
                    <a:pt x="372" y="853"/>
                  </a:lnTo>
                  <a:cubicBezTo>
                    <a:pt x="372" y="854"/>
                    <a:pt x="372" y="855"/>
                    <a:pt x="372" y="856"/>
                  </a:cubicBezTo>
                  <a:lnTo>
                    <a:pt x="371" y="855"/>
                  </a:lnTo>
                  <a:close/>
                  <a:moveTo>
                    <a:pt x="1446" y="4709"/>
                  </a:moveTo>
                  <a:lnTo>
                    <a:pt x="1446" y="4709"/>
                  </a:lnTo>
                  <a:cubicBezTo>
                    <a:pt x="1445" y="4695"/>
                    <a:pt x="1442" y="4682"/>
                    <a:pt x="1440" y="4672"/>
                  </a:cubicBezTo>
                  <a:lnTo>
                    <a:pt x="1440" y="4672"/>
                  </a:lnTo>
                  <a:cubicBezTo>
                    <a:pt x="1433" y="4642"/>
                    <a:pt x="1413" y="4539"/>
                    <a:pt x="1405" y="4511"/>
                  </a:cubicBezTo>
                  <a:lnTo>
                    <a:pt x="1405" y="4511"/>
                  </a:lnTo>
                  <a:cubicBezTo>
                    <a:pt x="1398" y="4483"/>
                    <a:pt x="1385" y="4475"/>
                    <a:pt x="1385" y="4440"/>
                  </a:cubicBezTo>
                  <a:lnTo>
                    <a:pt x="1385" y="4440"/>
                  </a:lnTo>
                  <a:cubicBezTo>
                    <a:pt x="1382" y="4366"/>
                    <a:pt x="1365" y="4329"/>
                    <a:pt x="1361" y="4316"/>
                  </a:cubicBezTo>
                  <a:lnTo>
                    <a:pt x="1361" y="4316"/>
                  </a:lnTo>
                  <a:cubicBezTo>
                    <a:pt x="1355" y="4303"/>
                    <a:pt x="1357" y="4229"/>
                    <a:pt x="1357" y="4229"/>
                  </a:cubicBezTo>
                  <a:lnTo>
                    <a:pt x="1357" y="4229"/>
                  </a:lnTo>
                  <a:cubicBezTo>
                    <a:pt x="1353" y="3689"/>
                    <a:pt x="1230" y="3460"/>
                    <a:pt x="1213" y="3412"/>
                  </a:cubicBezTo>
                  <a:lnTo>
                    <a:pt x="1213" y="3412"/>
                  </a:lnTo>
                  <a:cubicBezTo>
                    <a:pt x="1200" y="3375"/>
                    <a:pt x="1193" y="3305"/>
                    <a:pt x="1171" y="3194"/>
                  </a:cubicBezTo>
                  <a:lnTo>
                    <a:pt x="1171" y="3194"/>
                  </a:lnTo>
                  <a:cubicBezTo>
                    <a:pt x="1162" y="3155"/>
                    <a:pt x="1154" y="3084"/>
                    <a:pt x="1144" y="2994"/>
                  </a:cubicBezTo>
                  <a:lnTo>
                    <a:pt x="1144" y="2994"/>
                  </a:lnTo>
                  <a:cubicBezTo>
                    <a:pt x="1145" y="2994"/>
                    <a:pt x="1146" y="2994"/>
                    <a:pt x="1148" y="2994"/>
                  </a:cubicBezTo>
                  <a:lnTo>
                    <a:pt x="1148" y="2994"/>
                  </a:lnTo>
                  <a:cubicBezTo>
                    <a:pt x="1164" y="2991"/>
                    <a:pt x="1176" y="2976"/>
                    <a:pt x="1175" y="2959"/>
                  </a:cubicBezTo>
                  <a:lnTo>
                    <a:pt x="1175" y="2959"/>
                  </a:lnTo>
                  <a:cubicBezTo>
                    <a:pt x="1168" y="2864"/>
                    <a:pt x="1142" y="2561"/>
                    <a:pt x="1071" y="2264"/>
                  </a:cubicBezTo>
                  <a:lnTo>
                    <a:pt x="1071" y="2264"/>
                  </a:lnTo>
                  <a:lnTo>
                    <a:pt x="1071" y="2264"/>
                  </a:lnTo>
                  <a:cubicBezTo>
                    <a:pt x="1071" y="2264"/>
                    <a:pt x="1070" y="2264"/>
                    <a:pt x="1070" y="2263"/>
                  </a:cubicBezTo>
                  <a:lnTo>
                    <a:pt x="1070" y="2263"/>
                  </a:lnTo>
                  <a:cubicBezTo>
                    <a:pt x="1068" y="2255"/>
                    <a:pt x="1066" y="2246"/>
                    <a:pt x="1064" y="2238"/>
                  </a:cubicBezTo>
                  <a:lnTo>
                    <a:pt x="1064" y="2238"/>
                  </a:lnTo>
                  <a:cubicBezTo>
                    <a:pt x="1062" y="2231"/>
                    <a:pt x="1061" y="2224"/>
                    <a:pt x="1059" y="2214"/>
                  </a:cubicBezTo>
                  <a:lnTo>
                    <a:pt x="1060" y="2221"/>
                  </a:lnTo>
                  <a:lnTo>
                    <a:pt x="1060" y="2221"/>
                  </a:lnTo>
                  <a:cubicBezTo>
                    <a:pt x="1059" y="2219"/>
                    <a:pt x="1059" y="2218"/>
                    <a:pt x="1058" y="2216"/>
                  </a:cubicBezTo>
                  <a:lnTo>
                    <a:pt x="1058" y="2216"/>
                  </a:lnTo>
                  <a:cubicBezTo>
                    <a:pt x="1058" y="2215"/>
                    <a:pt x="1059" y="2215"/>
                    <a:pt x="1059" y="2214"/>
                  </a:cubicBezTo>
                  <a:lnTo>
                    <a:pt x="1059" y="2214"/>
                  </a:lnTo>
                  <a:cubicBezTo>
                    <a:pt x="1059" y="2215"/>
                    <a:pt x="1058" y="2215"/>
                    <a:pt x="1058" y="2215"/>
                  </a:cubicBezTo>
                  <a:lnTo>
                    <a:pt x="1058" y="2215"/>
                  </a:lnTo>
                  <a:cubicBezTo>
                    <a:pt x="1044" y="2159"/>
                    <a:pt x="1028" y="2104"/>
                    <a:pt x="1010" y="2050"/>
                  </a:cubicBezTo>
                  <a:lnTo>
                    <a:pt x="1010" y="2050"/>
                  </a:lnTo>
                  <a:cubicBezTo>
                    <a:pt x="1010" y="2051"/>
                    <a:pt x="1010" y="2051"/>
                    <a:pt x="1010" y="2051"/>
                  </a:cubicBezTo>
                  <a:lnTo>
                    <a:pt x="1010" y="2051"/>
                  </a:lnTo>
                  <a:cubicBezTo>
                    <a:pt x="1034" y="2075"/>
                    <a:pt x="1039" y="2089"/>
                    <a:pt x="1042" y="2094"/>
                  </a:cubicBezTo>
                  <a:lnTo>
                    <a:pt x="1042" y="2094"/>
                  </a:lnTo>
                  <a:cubicBezTo>
                    <a:pt x="1046" y="2101"/>
                    <a:pt x="1060" y="2097"/>
                    <a:pt x="1070" y="2097"/>
                  </a:cubicBezTo>
                  <a:lnTo>
                    <a:pt x="1070" y="2097"/>
                  </a:lnTo>
                  <a:cubicBezTo>
                    <a:pt x="1080" y="2097"/>
                    <a:pt x="1072" y="2081"/>
                    <a:pt x="1069" y="2041"/>
                  </a:cubicBezTo>
                  <a:lnTo>
                    <a:pt x="1069" y="2041"/>
                  </a:lnTo>
                  <a:cubicBezTo>
                    <a:pt x="1065" y="2000"/>
                    <a:pt x="1052" y="1923"/>
                    <a:pt x="1064" y="1912"/>
                  </a:cubicBezTo>
                  <a:lnTo>
                    <a:pt x="1064" y="1912"/>
                  </a:lnTo>
                  <a:cubicBezTo>
                    <a:pt x="1075" y="1900"/>
                    <a:pt x="1092" y="1896"/>
                    <a:pt x="1078" y="1842"/>
                  </a:cubicBezTo>
                  <a:lnTo>
                    <a:pt x="1078" y="1842"/>
                  </a:lnTo>
                  <a:cubicBezTo>
                    <a:pt x="1064" y="1787"/>
                    <a:pt x="1045" y="1703"/>
                    <a:pt x="1047" y="1700"/>
                  </a:cubicBezTo>
                  <a:lnTo>
                    <a:pt x="1047" y="1700"/>
                  </a:lnTo>
                  <a:cubicBezTo>
                    <a:pt x="1048" y="1698"/>
                    <a:pt x="1041" y="1698"/>
                    <a:pt x="1072" y="1692"/>
                  </a:cubicBezTo>
                  <a:lnTo>
                    <a:pt x="1072" y="1692"/>
                  </a:lnTo>
                  <a:cubicBezTo>
                    <a:pt x="1104" y="1686"/>
                    <a:pt x="1111" y="1667"/>
                    <a:pt x="1111" y="1667"/>
                  </a:cubicBezTo>
                  <a:lnTo>
                    <a:pt x="1111" y="1667"/>
                  </a:lnTo>
                  <a:cubicBezTo>
                    <a:pt x="1186" y="1497"/>
                    <a:pt x="1151" y="1202"/>
                    <a:pt x="1128" y="1008"/>
                  </a:cubicBezTo>
                  <a:lnTo>
                    <a:pt x="1128" y="1008"/>
                  </a:lnTo>
                  <a:cubicBezTo>
                    <a:pt x="1104" y="815"/>
                    <a:pt x="1072" y="753"/>
                    <a:pt x="1055" y="733"/>
                  </a:cubicBezTo>
                  <a:lnTo>
                    <a:pt x="1055" y="733"/>
                  </a:lnTo>
                  <a:cubicBezTo>
                    <a:pt x="1054" y="731"/>
                    <a:pt x="1049" y="729"/>
                    <a:pt x="1043" y="726"/>
                  </a:cubicBezTo>
                  <a:lnTo>
                    <a:pt x="1043" y="726"/>
                  </a:lnTo>
                  <a:cubicBezTo>
                    <a:pt x="1029" y="689"/>
                    <a:pt x="984" y="666"/>
                    <a:pt x="967" y="629"/>
                  </a:cubicBezTo>
                  <a:lnTo>
                    <a:pt x="967" y="629"/>
                  </a:lnTo>
                  <a:cubicBezTo>
                    <a:pt x="951" y="593"/>
                    <a:pt x="964" y="550"/>
                    <a:pt x="950" y="512"/>
                  </a:cubicBezTo>
                  <a:lnTo>
                    <a:pt x="950" y="512"/>
                  </a:lnTo>
                  <a:cubicBezTo>
                    <a:pt x="940" y="486"/>
                    <a:pt x="919" y="466"/>
                    <a:pt x="906" y="441"/>
                  </a:cubicBezTo>
                  <a:lnTo>
                    <a:pt x="906" y="441"/>
                  </a:lnTo>
                  <a:cubicBezTo>
                    <a:pt x="889" y="406"/>
                    <a:pt x="891" y="366"/>
                    <a:pt x="884" y="328"/>
                  </a:cubicBezTo>
                  <a:lnTo>
                    <a:pt x="884" y="328"/>
                  </a:lnTo>
                  <a:cubicBezTo>
                    <a:pt x="873" y="273"/>
                    <a:pt x="843" y="224"/>
                    <a:pt x="813" y="177"/>
                  </a:cubicBezTo>
                  <a:lnTo>
                    <a:pt x="813" y="177"/>
                  </a:lnTo>
                  <a:cubicBezTo>
                    <a:pt x="785" y="132"/>
                    <a:pt x="778" y="105"/>
                    <a:pt x="737" y="73"/>
                  </a:cubicBezTo>
                  <a:lnTo>
                    <a:pt x="737" y="73"/>
                  </a:lnTo>
                  <a:cubicBezTo>
                    <a:pt x="709" y="57"/>
                    <a:pt x="688" y="26"/>
                    <a:pt x="672" y="17"/>
                  </a:cubicBezTo>
                  <a:lnTo>
                    <a:pt x="672" y="17"/>
                  </a:lnTo>
                  <a:cubicBezTo>
                    <a:pt x="641" y="0"/>
                    <a:pt x="603" y="2"/>
                    <a:pt x="567" y="5"/>
                  </a:cubicBezTo>
                  <a:lnTo>
                    <a:pt x="567" y="5"/>
                  </a:lnTo>
                  <a:cubicBezTo>
                    <a:pt x="538" y="7"/>
                    <a:pt x="510" y="9"/>
                    <a:pt x="482" y="11"/>
                  </a:cubicBezTo>
                  <a:lnTo>
                    <a:pt x="482" y="11"/>
                  </a:lnTo>
                  <a:cubicBezTo>
                    <a:pt x="458" y="13"/>
                    <a:pt x="432" y="15"/>
                    <a:pt x="411" y="27"/>
                  </a:cubicBezTo>
                  <a:lnTo>
                    <a:pt x="411" y="27"/>
                  </a:lnTo>
                  <a:cubicBezTo>
                    <a:pt x="401" y="33"/>
                    <a:pt x="392" y="40"/>
                    <a:pt x="382" y="47"/>
                  </a:cubicBezTo>
                  <a:lnTo>
                    <a:pt x="382" y="47"/>
                  </a:lnTo>
                  <a:cubicBezTo>
                    <a:pt x="365" y="59"/>
                    <a:pt x="345" y="67"/>
                    <a:pt x="327" y="77"/>
                  </a:cubicBezTo>
                  <a:lnTo>
                    <a:pt x="327" y="77"/>
                  </a:lnTo>
                  <a:cubicBezTo>
                    <a:pt x="309" y="88"/>
                    <a:pt x="291" y="102"/>
                    <a:pt x="284" y="122"/>
                  </a:cubicBezTo>
                  <a:lnTo>
                    <a:pt x="284" y="122"/>
                  </a:lnTo>
                  <a:cubicBezTo>
                    <a:pt x="276" y="140"/>
                    <a:pt x="278" y="161"/>
                    <a:pt x="277" y="181"/>
                  </a:cubicBezTo>
                  <a:lnTo>
                    <a:pt x="277" y="181"/>
                  </a:lnTo>
                  <a:cubicBezTo>
                    <a:pt x="269" y="205"/>
                    <a:pt x="263" y="228"/>
                    <a:pt x="263" y="253"/>
                  </a:cubicBezTo>
                  <a:lnTo>
                    <a:pt x="263" y="253"/>
                  </a:lnTo>
                  <a:cubicBezTo>
                    <a:pt x="263" y="272"/>
                    <a:pt x="270" y="317"/>
                    <a:pt x="277" y="323"/>
                  </a:cubicBezTo>
                  <a:lnTo>
                    <a:pt x="277" y="323"/>
                  </a:lnTo>
                  <a:cubicBezTo>
                    <a:pt x="278" y="324"/>
                    <a:pt x="280" y="325"/>
                    <a:pt x="281" y="325"/>
                  </a:cubicBezTo>
                  <a:lnTo>
                    <a:pt x="281" y="325"/>
                  </a:lnTo>
                  <a:cubicBezTo>
                    <a:pt x="279" y="330"/>
                    <a:pt x="278" y="337"/>
                    <a:pt x="279" y="347"/>
                  </a:cubicBezTo>
                  <a:lnTo>
                    <a:pt x="279" y="347"/>
                  </a:lnTo>
                  <a:cubicBezTo>
                    <a:pt x="282" y="366"/>
                    <a:pt x="288" y="378"/>
                    <a:pt x="295" y="393"/>
                  </a:cubicBezTo>
                  <a:lnTo>
                    <a:pt x="295" y="393"/>
                  </a:lnTo>
                  <a:cubicBezTo>
                    <a:pt x="292" y="404"/>
                    <a:pt x="285" y="416"/>
                    <a:pt x="282" y="427"/>
                  </a:cubicBezTo>
                  <a:lnTo>
                    <a:pt x="282" y="427"/>
                  </a:lnTo>
                  <a:cubicBezTo>
                    <a:pt x="272" y="457"/>
                    <a:pt x="285" y="490"/>
                    <a:pt x="301" y="518"/>
                  </a:cubicBezTo>
                  <a:lnTo>
                    <a:pt x="301" y="518"/>
                  </a:lnTo>
                  <a:cubicBezTo>
                    <a:pt x="308" y="529"/>
                    <a:pt x="315" y="540"/>
                    <a:pt x="318" y="553"/>
                  </a:cubicBezTo>
                  <a:lnTo>
                    <a:pt x="318" y="553"/>
                  </a:lnTo>
                  <a:cubicBezTo>
                    <a:pt x="322" y="570"/>
                    <a:pt x="318" y="588"/>
                    <a:pt x="315" y="605"/>
                  </a:cubicBezTo>
                  <a:lnTo>
                    <a:pt x="315" y="605"/>
                  </a:lnTo>
                  <a:cubicBezTo>
                    <a:pt x="313" y="614"/>
                    <a:pt x="311" y="621"/>
                    <a:pt x="309" y="625"/>
                  </a:cubicBezTo>
                  <a:lnTo>
                    <a:pt x="309" y="625"/>
                  </a:lnTo>
                  <a:cubicBezTo>
                    <a:pt x="303" y="638"/>
                    <a:pt x="278" y="679"/>
                    <a:pt x="275" y="684"/>
                  </a:cubicBezTo>
                  <a:lnTo>
                    <a:pt x="275" y="684"/>
                  </a:lnTo>
                  <a:cubicBezTo>
                    <a:pt x="274" y="688"/>
                    <a:pt x="275" y="689"/>
                    <a:pt x="273" y="709"/>
                  </a:cubicBezTo>
                  <a:lnTo>
                    <a:pt x="273" y="709"/>
                  </a:lnTo>
                  <a:cubicBezTo>
                    <a:pt x="271" y="723"/>
                    <a:pt x="268" y="744"/>
                    <a:pt x="265" y="761"/>
                  </a:cubicBezTo>
                  <a:lnTo>
                    <a:pt x="265" y="761"/>
                  </a:lnTo>
                  <a:cubicBezTo>
                    <a:pt x="264" y="761"/>
                    <a:pt x="262" y="761"/>
                    <a:pt x="262" y="761"/>
                  </a:cubicBezTo>
                  <a:lnTo>
                    <a:pt x="262" y="761"/>
                  </a:lnTo>
                  <a:cubicBezTo>
                    <a:pt x="262" y="761"/>
                    <a:pt x="229" y="764"/>
                    <a:pt x="201" y="771"/>
                  </a:cubicBezTo>
                  <a:lnTo>
                    <a:pt x="201" y="771"/>
                  </a:lnTo>
                  <a:cubicBezTo>
                    <a:pt x="174" y="777"/>
                    <a:pt x="63" y="830"/>
                    <a:pt x="51" y="836"/>
                  </a:cubicBezTo>
                  <a:lnTo>
                    <a:pt x="51" y="836"/>
                  </a:lnTo>
                  <a:cubicBezTo>
                    <a:pt x="40" y="842"/>
                    <a:pt x="39" y="853"/>
                    <a:pt x="38" y="869"/>
                  </a:cubicBezTo>
                  <a:lnTo>
                    <a:pt x="38" y="869"/>
                  </a:lnTo>
                  <a:cubicBezTo>
                    <a:pt x="37" y="885"/>
                    <a:pt x="31" y="1213"/>
                    <a:pt x="30" y="1222"/>
                  </a:cubicBezTo>
                  <a:lnTo>
                    <a:pt x="30" y="1222"/>
                  </a:lnTo>
                  <a:cubicBezTo>
                    <a:pt x="30" y="1231"/>
                    <a:pt x="32" y="1236"/>
                    <a:pt x="24" y="1254"/>
                  </a:cubicBezTo>
                  <a:lnTo>
                    <a:pt x="24" y="1254"/>
                  </a:lnTo>
                  <a:cubicBezTo>
                    <a:pt x="16" y="1272"/>
                    <a:pt x="21" y="1314"/>
                    <a:pt x="16" y="1322"/>
                  </a:cubicBezTo>
                  <a:lnTo>
                    <a:pt x="16" y="1322"/>
                  </a:lnTo>
                  <a:cubicBezTo>
                    <a:pt x="10" y="1330"/>
                    <a:pt x="19" y="1344"/>
                    <a:pt x="20" y="1354"/>
                  </a:cubicBezTo>
                  <a:lnTo>
                    <a:pt x="20" y="1354"/>
                  </a:lnTo>
                  <a:cubicBezTo>
                    <a:pt x="22" y="1364"/>
                    <a:pt x="19" y="1364"/>
                    <a:pt x="16" y="1370"/>
                  </a:cubicBezTo>
                  <a:lnTo>
                    <a:pt x="16" y="1370"/>
                  </a:lnTo>
                  <a:cubicBezTo>
                    <a:pt x="12" y="1375"/>
                    <a:pt x="18" y="1380"/>
                    <a:pt x="18" y="1385"/>
                  </a:cubicBezTo>
                  <a:lnTo>
                    <a:pt x="18" y="1385"/>
                  </a:lnTo>
                  <a:cubicBezTo>
                    <a:pt x="18" y="1390"/>
                    <a:pt x="14" y="1397"/>
                    <a:pt x="9" y="1419"/>
                  </a:cubicBezTo>
                  <a:lnTo>
                    <a:pt x="9" y="1419"/>
                  </a:lnTo>
                  <a:cubicBezTo>
                    <a:pt x="3" y="1441"/>
                    <a:pt x="5" y="1512"/>
                    <a:pt x="9" y="1539"/>
                  </a:cubicBezTo>
                  <a:lnTo>
                    <a:pt x="9" y="1539"/>
                  </a:lnTo>
                  <a:cubicBezTo>
                    <a:pt x="12" y="1566"/>
                    <a:pt x="59" y="1645"/>
                    <a:pt x="79" y="1661"/>
                  </a:cubicBezTo>
                  <a:lnTo>
                    <a:pt x="79" y="1661"/>
                  </a:lnTo>
                  <a:cubicBezTo>
                    <a:pt x="99" y="1677"/>
                    <a:pt x="130" y="1684"/>
                    <a:pt x="130" y="1684"/>
                  </a:cubicBezTo>
                  <a:lnTo>
                    <a:pt x="130" y="1684"/>
                  </a:lnTo>
                  <a:cubicBezTo>
                    <a:pt x="130" y="1685"/>
                    <a:pt x="130" y="1685"/>
                    <a:pt x="130" y="1685"/>
                  </a:cubicBezTo>
                  <a:lnTo>
                    <a:pt x="130" y="1685"/>
                  </a:lnTo>
                  <a:cubicBezTo>
                    <a:pt x="129" y="1684"/>
                    <a:pt x="128" y="1683"/>
                    <a:pt x="128" y="1683"/>
                  </a:cubicBezTo>
                  <a:lnTo>
                    <a:pt x="128" y="1683"/>
                  </a:lnTo>
                  <a:cubicBezTo>
                    <a:pt x="100" y="1691"/>
                    <a:pt x="120" y="1723"/>
                    <a:pt x="120" y="1723"/>
                  </a:cubicBezTo>
                  <a:lnTo>
                    <a:pt x="120" y="1723"/>
                  </a:lnTo>
                  <a:cubicBezTo>
                    <a:pt x="108" y="1727"/>
                    <a:pt x="107" y="1741"/>
                    <a:pt x="109" y="1749"/>
                  </a:cubicBezTo>
                  <a:lnTo>
                    <a:pt x="109" y="1749"/>
                  </a:lnTo>
                  <a:cubicBezTo>
                    <a:pt x="111" y="1755"/>
                    <a:pt x="117" y="1759"/>
                    <a:pt x="126" y="1764"/>
                  </a:cubicBezTo>
                  <a:lnTo>
                    <a:pt x="126" y="1764"/>
                  </a:lnTo>
                  <a:cubicBezTo>
                    <a:pt x="125" y="1767"/>
                    <a:pt x="124" y="1769"/>
                    <a:pt x="123" y="1770"/>
                  </a:cubicBezTo>
                  <a:lnTo>
                    <a:pt x="123" y="1770"/>
                  </a:lnTo>
                  <a:cubicBezTo>
                    <a:pt x="117" y="1778"/>
                    <a:pt x="98" y="1795"/>
                    <a:pt x="68" y="1812"/>
                  </a:cubicBezTo>
                  <a:lnTo>
                    <a:pt x="68" y="1812"/>
                  </a:lnTo>
                  <a:cubicBezTo>
                    <a:pt x="19" y="1839"/>
                    <a:pt x="29" y="1842"/>
                    <a:pt x="18" y="1884"/>
                  </a:cubicBezTo>
                  <a:lnTo>
                    <a:pt x="18" y="1884"/>
                  </a:lnTo>
                  <a:cubicBezTo>
                    <a:pt x="8" y="1920"/>
                    <a:pt x="9" y="1926"/>
                    <a:pt x="7" y="1968"/>
                  </a:cubicBezTo>
                  <a:lnTo>
                    <a:pt x="7" y="1968"/>
                  </a:lnTo>
                  <a:lnTo>
                    <a:pt x="7" y="1968"/>
                  </a:lnTo>
                  <a:lnTo>
                    <a:pt x="7" y="1968"/>
                  </a:lnTo>
                  <a:lnTo>
                    <a:pt x="7" y="1969"/>
                  </a:lnTo>
                  <a:lnTo>
                    <a:pt x="7" y="1969"/>
                  </a:lnTo>
                  <a:cubicBezTo>
                    <a:pt x="7" y="1976"/>
                    <a:pt x="6" y="1984"/>
                    <a:pt x="5" y="1995"/>
                  </a:cubicBezTo>
                  <a:lnTo>
                    <a:pt x="5" y="1995"/>
                  </a:lnTo>
                  <a:cubicBezTo>
                    <a:pt x="0" y="2064"/>
                    <a:pt x="37" y="2074"/>
                    <a:pt x="45" y="2080"/>
                  </a:cubicBezTo>
                  <a:lnTo>
                    <a:pt x="45" y="2080"/>
                  </a:lnTo>
                  <a:cubicBezTo>
                    <a:pt x="53" y="2085"/>
                    <a:pt x="50" y="2080"/>
                    <a:pt x="54" y="2057"/>
                  </a:cubicBezTo>
                  <a:lnTo>
                    <a:pt x="54" y="2057"/>
                  </a:lnTo>
                  <a:cubicBezTo>
                    <a:pt x="56" y="2046"/>
                    <a:pt x="66" y="2030"/>
                    <a:pt x="80" y="2010"/>
                  </a:cubicBezTo>
                  <a:lnTo>
                    <a:pt x="80" y="2010"/>
                  </a:lnTo>
                  <a:cubicBezTo>
                    <a:pt x="90" y="1999"/>
                    <a:pt x="99" y="1987"/>
                    <a:pt x="106" y="1974"/>
                  </a:cubicBezTo>
                  <a:lnTo>
                    <a:pt x="106" y="1974"/>
                  </a:lnTo>
                  <a:cubicBezTo>
                    <a:pt x="111" y="1967"/>
                    <a:pt x="117" y="1959"/>
                    <a:pt x="122" y="1950"/>
                  </a:cubicBezTo>
                  <a:lnTo>
                    <a:pt x="122" y="1950"/>
                  </a:lnTo>
                  <a:cubicBezTo>
                    <a:pt x="121" y="1951"/>
                    <a:pt x="121" y="1952"/>
                    <a:pt x="121" y="1953"/>
                  </a:cubicBezTo>
                  <a:lnTo>
                    <a:pt x="121" y="1953"/>
                  </a:lnTo>
                  <a:cubicBezTo>
                    <a:pt x="109" y="1972"/>
                    <a:pt x="90" y="2010"/>
                    <a:pt x="74" y="2063"/>
                  </a:cubicBezTo>
                  <a:lnTo>
                    <a:pt x="74" y="2063"/>
                  </a:lnTo>
                  <a:lnTo>
                    <a:pt x="74" y="2062"/>
                  </a:lnTo>
                  <a:lnTo>
                    <a:pt x="74" y="2062"/>
                  </a:lnTo>
                  <a:cubicBezTo>
                    <a:pt x="74" y="2062"/>
                    <a:pt x="68" y="2078"/>
                    <a:pt x="67" y="2085"/>
                  </a:cubicBezTo>
                  <a:lnTo>
                    <a:pt x="67" y="2085"/>
                  </a:lnTo>
                  <a:cubicBezTo>
                    <a:pt x="67" y="2085"/>
                    <a:pt x="67" y="2085"/>
                    <a:pt x="67" y="2086"/>
                  </a:cubicBezTo>
                  <a:lnTo>
                    <a:pt x="67" y="2086"/>
                  </a:lnTo>
                  <a:cubicBezTo>
                    <a:pt x="38" y="2190"/>
                    <a:pt x="22" y="2344"/>
                    <a:pt x="75" y="2543"/>
                  </a:cubicBezTo>
                  <a:lnTo>
                    <a:pt x="75" y="2543"/>
                  </a:lnTo>
                  <a:cubicBezTo>
                    <a:pt x="173" y="2903"/>
                    <a:pt x="215" y="2978"/>
                    <a:pt x="229" y="3064"/>
                  </a:cubicBezTo>
                  <a:lnTo>
                    <a:pt x="229" y="3064"/>
                  </a:lnTo>
                  <a:cubicBezTo>
                    <a:pt x="230" y="3074"/>
                    <a:pt x="239" y="3083"/>
                    <a:pt x="250" y="3083"/>
                  </a:cubicBezTo>
                  <a:lnTo>
                    <a:pt x="258" y="3083"/>
                  </a:lnTo>
                  <a:lnTo>
                    <a:pt x="258" y="3083"/>
                  </a:lnTo>
                  <a:cubicBezTo>
                    <a:pt x="269" y="3171"/>
                    <a:pt x="301" y="3388"/>
                    <a:pt x="301" y="3438"/>
                  </a:cubicBezTo>
                  <a:lnTo>
                    <a:pt x="301" y="3438"/>
                  </a:lnTo>
                  <a:cubicBezTo>
                    <a:pt x="279" y="3682"/>
                    <a:pt x="311" y="3878"/>
                    <a:pt x="318" y="3915"/>
                  </a:cubicBezTo>
                  <a:lnTo>
                    <a:pt x="318" y="3915"/>
                  </a:lnTo>
                  <a:cubicBezTo>
                    <a:pt x="325" y="3952"/>
                    <a:pt x="388" y="4238"/>
                    <a:pt x="398" y="4281"/>
                  </a:cubicBezTo>
                  <a:lnTo>
                    <a:pt x="398" y="4281"/>
                  </a:lnTo>
                  <a:cubicBezTo>
                    <a:pt x="409" y="4323"/>
                    <a:pt x="415" y="4378"/>
                    <a:pt x="411" y="4394"/>
                  </a:cubicBezTo>
                  <a:lnTo>
                    <a:pt x="411" y="4394"/>
                  </a:lnTo>
                  <a:cubicBezTo>
                    <a:pt x="406" y="4411"/>
                    <a:pt x="415" y="4452"/>
                    <a:pt x="421" y="4470"/>
                  </a:cubicBezTo>
                  <a:lnTo>
                    <a:pt x="421" y="4470"/>
                  </a:lnTo>
                  <a:cubicBezTo>
                    <a:pt x="428" y="4490"/>
                    <a:pt x="425" y="4494"/>
                    <a:pt x="417" y="4519"/>
                  </a:cubicBezTo>
                  <a:lnTo>
                    <a:pt x="417" y="4519"/>
                  </a:lnTo>
                  <a:cubicBezTo>
                    <a:pt x="410" y="4541"/>
                    <a:pt x="403" y="4678"/>
                    <a:pt x="395" y="4719"/>
                  </a:cubicBezTo>
                  <a:lnTo>
                    <a:pt x="395" y="4719"/>
                  </a:lnTo>
                  <a:cubicBezTo>
                    <a:pt x="395" y="4721"/>
                    <a:pt x="394" y="4724"/>
                    <a:pt x="393" y="4725"/>
                  </a:cubicBezTo>
                  <a:lnTo>
                    <a:pt x="393" y="4725"/>
                  </a:lnTo>
                  <a:cubicBezTo>
                    <a:pt x="393" y="4726"/>
                    <a:pt x="393" y="4726"/>
                    <a:pt x="393" y="4726"/>
                  </a:cubicBezTo>
                  <a:lnTo>
                    <a:pt x="393" y="4726"/>
                  </a:lnTo>
                  <a:cubicBezTo>
                    <a:pt x="393" y="4717"/>
                    <a:pt x="393" y="4713"/>
                    <a:pt x="389" y="4721"/>
                  </a:cubicBezTo>
                  <a:lnTo>
                    <a:pt x="389" y="4721"/>
                  </a:lnTo>
                  <a:cubicBezTo>
                    <a:pt x="389" y="4721"/>
                    <a:pt x="359" y="4795"/>
                    <a:pt x="371" y="4822"/>
                  </a:cubicBezTo>
                  <a:lnTo>
                    <a:pt x="371" y="4822"/>
                  </a:lnTo>
                  <a:cubicBezTo>
                    <a:pt x="383" y="4849"/>
                    <a:pt x="404" y="4900"/>
                    <a:pt x="407" y="4902"/>
                  </a:cubicBezTo>
                  <a:lnTo>
                    <a:pt x="407" y="4902"/>
                  </a:lnTo>
                  <a:cubicBezTo>
                    <a:pt x="411" y="4904"/>
                    <a:pt x="420" y="4910"/>
                    <a:pt x="467" y="4900"/>
                  </a:cubicBezTo>
                  <a:lnTo>
                    <a:pt x="467" y="4900"/>
                  </a:lnTo>
                  <a:cubicBezTo>
                    <a:pt x="527" y="4888"/>
                    <a:pt x="574" y="4862"/>
                    <a:pt x="582" y="4848"/>
                  </a:cubicBezTo>
                  <a:lnTo>
                    <a:pt x="582" y="4848"/>
                  </a:lnTo>
                  <a:cubicBezTo>
                    <a:pt x="591" y="4834"/>
                    <a:pt x="586" y="4748"/>
                    <a:pt x="585" y="4725"/>
                  </a:cubicBezTo>
                  <a:lnTo>
                    <a:pt x="585" y="4725"/>
                  </a:lnTo>
                  <a:cubicBezTo>
                    <a:pt x="584" y="4702"/>
                    <a:pt x="582" y="4691"/>
                    <a:pt x="582" y="4688"/>
                  </a:cubicBezTo>
                  <a:lnTo>
                    <a:pt x="582" y="4688"/>
                  </a:lnTo>
                  <a:cubicBezTo>
                    <a:pt x="581" y="4690"/>
                    <a:pt x="580" y="4699"/>
                    <a:pt x="577" y="4712"/>
                  </a:cubicBezTo>
                  <a:lnTo>
                    <a:pt x="577" y="4712"/>
                  </a:lnTo>
                  <a:cubicBezTo>
                    <a:pt x="581" y="4684"/>
                    <a:pt x="583" y="4654"/>
                    <a:pt x="584" y="4637"/>
                  </a:cubicBezTo>
                  <a:lnTo>
                    <a:pt x="584" y="4637"/>
                  </a:lnTo>
                  <a:cubicBezTo>
                    <a:pt x="584" y="4636"/>
                    <a:pt x="584" y="4635"/>
                    <a:pt x="584" y="4635"/>
                  </a:cubicBezTo>
                  <a:lnTo>
                    <a:pt x="584" y="4635"/>
                  </a:lnTo>
                  <a:cubicBezTo>
                    <a:pt x="584" y="4635"/>
                    <a:pt x="584" y="4635"/>
                    <a:pt x="584" y="4634"/>
                  </a:cubicBezTo>
                  <a:lnTo>
                    <a:pt x="584" y="4634"/>
                  </a:lnTo>
                  <a:lnTo>
                    <a:pt x="584" y="4634"/>
                  </a:lnTo>
                  <a:cubicBezTo>
                    <a:pt x="584" y="4633"/>
                    <a:pt x="584" y="4631"/>
                    <a:pt x="585" y="4630"/>
                  </a:cubicBezTo>
                  <a:lnTo>
                    <a:pt x="585" y="4630"/>
                  </a:lnTo>
                  <a:cubicBezTo>
                    <a:pt x="586" y="4621"/>
                    <a:pt x="588" y="4611"/>
                    <a:pt x="602" y="4561"/>
                  </a:cubicBezTo>
                  <a:lnTo>
                    <a:pt x="602" y="4561"/>
                  </a:lnTo>
                  <a:cubicBezTo>
                    <a:pt x="618" y="4503"/>
                    <a:pt x="618" y="4481"/>
                    <a:pt x="609" y="4452"/>
                  </a:cubicBezTo>
                  <a:lnTo>
                    <a:pt x="609" y="4452"/>
                  </a:lnTo>
                  <a:cubicBezTo>
                    <a:pt x="600" y="4424"/>
                    <a:pt x="583" y="4393"/>
                    <a:pt x="583" y="4393"/>
                  </a:cubicBezTo>
                  <a:lnTo>
                    <a:pt x="583" y="4393"/>
                  </a:lnTo>
                  <a:cubicBezTo>
                    <a:pt x="581" y="4391"/>
                    <a:pt x="580" y="4390"/>
                    <a:pt x="578" y="4390"/>
                  </a:cubicBezTo>
                  <a:lnTo>
                    <a:pt x="578" y="4390"/>
                  </a:lnTo>
                  <a:cubicBezTo>
                    <a:pt x="576" y="4376"/>
                    <a:pt x="566" y="4358"/>
                    <a:pt x="558" y="4340"/>
                  </a:cubicBezTo>
                  <a:lnTo>
                    <a:pt x="558" y="4340"/>
                  </a:lnTo>
                  <a:cubicBezTo>
                    <a:pt x="550" y="4320"/>
                    <a:pt x="544" y="4295"/>
                    <a:pt x="544" y="4218"/>
                  </a:cubicBezTo>
                  <a:lnTo>
                    <a:pt x="544" y="4218"/>
                  </a:lnTo>
                  <a:cubicBezTo>
                    <a:pt x="544" y="4141"/>
                    <a:pt x="576" y="3802"/>
                    <a:pt x="577" y="3723"/>
                  </a:cubicBezTo>
                  <a:lnTo>
                    <a:pt x="577" y="3723"/>
                  </a:lnTo>
                  <a:cubicBezTo>
                    <a:pt x="579" y="3644"/>
                    <a:pt x="564" y="3459"/>
                    <a:pt x="574" y="3421"/>
                  </a:cubicBezTo>
                  <a:lnTo>
                    <a:pt x="574" y="3421"/>
                  </a:lnTo>
                  <a:cubicBezTo>
                    <a:pt x="582" y="3391"/>
                    <a:pt x="593" y="3197"/>
                    <a:pt x="591" y="3066"/>
                  </a:cubicBezTo>
                  <a:lnTo>
                    <a:pt x="591" y="3066"/>
                  </a:lnTo>
                  <a:cubicBezTo>
                    <a:pt x="651" y="3061"/>
                    <a:pt x="717" y="3054"/>
                    <a:pt x="781" y="3045"/>
                  </a:cubicBezTo>
                  <a:lnTo>
                    <a:pt x="781" y="3045"/>
                  </a:lnTo>
                  <a:cubicBezTo>
                    <a:pt x="795" y="3092"/>
                    <a:pt x="806" y="3132"/>
                    <a:pt x="814" y="3158"/>
                  </a:cubicBezTo>
                  <a:lnTo>
                    <a:pt x="814" y="3158"/>
                  </a:lnTo>
                  <a:cubicBezTo>
                    <a:pt x="840" y="3250"/>
                    <a:pt x="912" y="3416"/>
                    <a:pt x="940" y="3478"/>
                  </a:cubicBezTo>
                  <a:lnTo>
                    <a:pt x="940" y="3478"/>
                  </a:lnTo>
                  <a:cubicBezTo>
                    <a:pt x="968" y="3539"/>
                    <a:pt x="986" y="3564"/>
                    <a:pt x="994" y="3603"/>
                  </a:cubicBezTo>
                  <a:lnTo>
                    <a:pt x="994" y="3603"/>
                  </a:lnTo>
                  <a:cubicBezTo>
                    <a:pt x="1019" y="3760"/>
                    <a:pt x="1077" y="3888"/>
                    <a:pt x="1127" y="4027"/>
                  </a:cubicBezTo>
                  <a:lnTo>
                    <a:pt x="1127" y="4027"/>
                  </a:lnTo>
                  <a:cubicBezTo>
                    <a:pt x="1177" y="4166"/>
                    <a:pt x="1221" y="4298"/>
                    <a:pt x="1222" y="4308"/>
                  </a:cubicBezTo>
                  <a:lnTo>
                    <a:pt x="1222" y="4308"/>
                  </a:lnTo>
                  <a:cubicBezTo>
                    <a:pt x="1223" y="4319"/>
                    <a:pt x="1221" y="4333"/>
                    <a:pt x="1221" y="4360"/>
                  </a:cubicBezTo>
                  <a:lnTo>
                    <a:pt x="1221" y="4360"/>
                  </a:lnTo>
                  <a:cubicBezTo>
                    <a:pt x="1221" y="4370"/>
                    <a:pt x="1221" y="4384"/>
                    <a:pt x="1220" y="4399"/>
                  </a:cubicBezTo>
                  <a:lnTo>
                    <a:pt x="1220" y="4399"/>
                  </a:lnTo>
                  <a:cubicBezTo>
                    <a:pt x="1220" y="4399"/>
                    <a:pt x="1191" y="4437"/>
                    <a:pt x="1195" y="4473"/>
                  </a:cubicBezTo>
                  <a:lnTo>
                    <a:pt x="1195" y="4473"/>
                  </a:lnTo>
                  <a:cubicBezTo>
                    <a:pt x="1198" y="4508"/>
                    <a:pt x="1232" y="4560"/>
                    <a:pt x="1240" y="4622"/>
                  </a:cubicBezTo>
                  <a:lnTo>
                    <a:pt x="1240" y="4622"/>
                  </a:lnTo>
                  <a:cubicBezTo>
                    <a:pt x="1249" y="4685"/>
                    <a:pt x="1251" y="4768"/>
                    <a:pt x="1261" y="4826"/>
                  </a:cubicBezTo>
                  <a:lnTo>
                    <a:pt x="1261" y="4826"/>
                  </a:lnTo>
                  <a:cubicBezTo>
                    <a:pt x="1270" y="4884"/>
                    <a:pt x="1374" y="4891"/>
                    <a:pt x="1432" y="4907"/>
                  </a:cubicBezTo>
                  <a:lnTo>
                    <a:pt x="1432" y="4907"/>
                  </a:lnTo>
                  <a:cubicBezTo>
                    <a:pt x="1448" y="4912"/>
                    <a:pt x="1468" y="4906"/>
                    <a:pt x="1475" y="4891"/>
                  </a:cubicBezTo>
                  <a:lnTo>
                    <a:pt x="1475" y="4891"/>
                  </a:lnTo>
                  <a:cubicBezTo>
                    <a:pt x="1488" y="4863"/>
                    <a:pt x="1489" y="4800"/>
                    <a:pt x="1478" y="4777"/>
                  </a:cubicBezTo>
                  <a:lnTo>
                    <a:pt x="1478" y="4777"/>
                  </a:lnTo>
                  <a:cubicBezTo>
                    <a:pt x="1465" y="4748"/>
                    <a:pt x="1449" y="4711"/>
                    <a:pt x="1446" y="470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4" name="Freeform 2">
              <a:extLst>
                <a:ext uri="{FF2B5EF4-FFF2-40B4-BE49-F238E27FC236}">
                  <a16:creationId xmlns:a16="http://schemas.microsoft.com/office/drawing/2014/main" id="{37966C05-BE19-1E41-895B-D2BC5824F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153" y="5334323"/>
              <a:ext cx="904415" cy="3269144"/>
            </a:xfrm>
            <a:custGeom>
              <a:avLst/>
              <a:gdLst>
                <a:gd name="T0" fmla="*/ 602 w 1383"/>
                <a:gd name="T1" fmla="*/ 711 h 5006"/>
                <a:gd name="T2" fmla="*/ 307 w 1383"/>
                <a:gd name="T3" fmla="*/ 1472 h 5006"/>
                <a:gd name="T4" fmla="*/ 319 w 1383"/>
                <a:gd name="T5" fmla="*/ 1552 h 5006"/>
                <a:gd name="T6" fmla="*/ 280 w 1383"/>
                <a:gd name="T7" fmla="*/ 1644 h 5006"/>
                <a:gd name="T8" fmla="*/ 285 w 1383"/>
                <a:gd name="T9" fmla="*/ 1582 h 5006"/>
                <a:gd name="T10" fmla="*/ 291 w 1383"/>
                <a:gd name="T11" fmla="*/ 1492 h 5006"/>
                <a:gd name="T12" fmla="*/ 1086 w 1383"/>
                <a:gd name="T13" fmla="*/ 1690 h 5006"/>
                <a:gd name="T14" fmla="*/ 1059 w 1383"/>
                <a:gd name="T15" fmla="*/ 1664 h 5006"/>
                <a:gd name="T16" fmla="*/ 1049 w 1383"/>
                <a:gd name="T17" fmla="*/ 1596 h 5006"/>
                <a:gd name="T18" fmla="*/ 1080 w 1383"/>
                <a:gd name="T19" fmla="*/ 1498 h 5006"/>
                <a:gd name="T20" fmla="*/ 1095 w 1383"/>
                <a:gd name="T21" fmla="*/ 1429 h 5006"/>
                <a:gd name="T22" fmla="*/ 1106 w 1383"/>
                <a:gd name="T23" fmla="*/ 1479 h 5006"/>
                <a:gd name="T24" fmla="*/ 1118 w 1383"/>
                <a:gd name="T25" fmla="*/ 1566 h 5006"/>
                <a:gd name="T26" fmla="*/ 896 w 1383"/>
                <a:gd name="T27" fmla="*/ 600 h 5006"/>
                <a:gd name="T28" fmla="*/ 894 w 1383"/>
                <a:gd name="T29" fmla="*/ 606 h 5006"/>
                <a:gd name="T30" fmla="*/ 1373 w 1383"/>
                <a:gd name="T31" fmla="*/ 1665 h 5006"/>
                <a:gd name="T32" fmla="*/ 1255 w 1383"/>
                <a:gd name="T33" fmla="*/ 900 h 5006"/>
                <a:gd name="T34" fmla="*/ 1058 w 1383"/>
                <a:gd name="T35" fmla="*/ 754 h 5006"/>
                <a:gd name="T36" fmla="*/ 1029 w 1383"/>
                <a:gd name="T37" fmla="*/ 549 h 5006"/>
                <a:gd name="T38" fmla="*/ 1052 w 1383"/>
                <a:gd name="T39" fmla="*/ 241 h 5006"/>
                <a:gd name="T40" fmla="*/ 802 w 1383"/>
                <a:gd name="T41" fmla="*/ 6 h 5006"/>
                <a:gd name="T42" fmla="*/ 542 w 1383"/>
                <a:gd name="T43" fmla="*/ 186 h 5006"/>
                <a:gd name="T44" fmla="*/ 567 w 1383"/>
                <a:gd name="T45" fmla="*/ 532 h 5006"/>
                <a:gd name="T46" fmla="*/ 577 w 1383"/>
                <a:gd name="T47" fmla="*/ 725 h 5006"/>
                <a:gd name="T48" fmla="*/ 216 w 1383"/>
                <a:gd name="T49" fmla="*/ 844 h 5006"/>
                <a:gd name="T50" fmla="*/ 4 w 1383"/>
                <a:gd name="T51" fmla="*/ 1609 h 5006"/>
                <a:gd name="T52" fmla="*/ 36 w 1383"/>
                <a:gd name="T53" fmla="*/ 1720 h 5006"/>
                <a:gd name="T54" fmla="*/ 238 w 1383"/>
                <a:gd name="T55" fmla="*/ 2115 h 5006"/>
                <a:gd name="T56" fmla="*/ 260 w 1383"/>
                <a:gd name="T57" fmla="*/ 2205 h 5006"/>
                <a:gd name="T58" fmla="*/ 411 w 1383"/>
                <a:gd name="T59" fmla="*/ 3352 h 5006"/>
                <a:gd name="T60" fmla="*/ 405 w 1383"/>
                <a:gd name="T61" fmla="*/ 3679 h 5006"/>
                <a:gd name="T62" fmla="*/ 501 w 1383"/>
                <a:gd name="T63" fmla="*/ 4363 h 5006"/>
                <a:gd name="T64" fmla="*/ 513 w 1383"/>
                <a:gd name="T65" fmla="*/ 4388 h 5006"/>
                <a:gd name="T66" fmla="*/ 517 w 1383"/>
                <a:gd name="T67" fmla="*/ 4574 h 5006"/>
                <a:gd name="T68" fmla="*/ 463 w 1383"/>
                <a:gd name="T69" fmla="*/ 4930 h 5006"/>
                <a:gd name="T70" fmla="*/ 671 w 1383"/>
                <a:gd name="T71" fmla="*/ 4807 h 5006"/>
                <a:gd name="T72" fmla="*/ 677 w 1383"/>
                <a:gd name="T73" fmla="*/ 4696 h 5006"/>
                <a:gd name="T74" fmla="*/ 651 w 1383"/>
                <a:gd name="T75" fmla="*/ 4412 h 5006"/>
                <a:gd name="T76" fmla="*/ 648 w 1383"/>
                <a:gd name="T77" fmla="*/ 4357 h 5006"/>
                <a:gd name="T78" fmla="*/ 698 w 1383"/>
                <a:gd name="T79" fmla="*/ 3744 h 5006"/>
                <a:gd name="T80" fmla="*/ 713 w 1383"/>
                <a:gd name="T81" fmla="*/ 3286 h 5006"/>
                <a:gd name="T82" fmla="*/ 706 w 1383"/>
                <a:gd name="T83" fmla="*/ 2894 h 5006"/>
                <a:gd name="T84" fmla="*/ 709 w 1383"/>
                <a:gd name="T85" fmla="*/ 2807 h 5006"/>
                <a:gd name="T86" fmla="*/ 726 w 1383"/>
                <a:gd name="T87" fmla="*/ 2574 h 5006"/>
                <a:gd name="T88" fmla="*/ 730 w 1383"/>
                <a:gd name="T89" fmla="*/ 3066 h 5006"/>
                <a:gd name="T90" fmla="*/ 740 w 1383"/>
                <a:gd name="T91" fmla="*/ 3823 h 5006"/>
                <a:gd name="T92" fmla="*/ 747 w 1383"/>
                <a:gd name="T93" fmla="*/ 4356 h 5006"/>
                <a:gd name="T94" fmla="*/ 719 w 1383"/>
                <a:gd name="T95" fmla="*/ 4504 h 5006"/>
                <a:gd name="T96" fmla="*/ 685 w 1383"/>
                <a:gd name="T97" fmla="*/ 4821 h 5006"/>
                <a:gd name="T98" fmla="*/ 911 w 1383"/>
                <a:gd name="T99" fmla="*/ 4890 h 5006"/>
                <a:gd name="T100" fmla="*/ 888 w 1383"/>
                <a:gd name="T101" fmla="*/ 4539 h 5006"/>
                <a:gd name="T102" fmla="*/ 914 w 1383"/>
                <a:gd name="T103" fmla="*/ 4365 h 5006"/>
                <a:gd name="T104" fmla="*/ 1019 w 1383"/>
                <a:gd name="T105" fmla="*/ 3737 h 5006"/>
                <a:gd name="T106" fmla="*/ 1005 w 1383"/>
                <a:gd name="T107" fmla="*/ 3590 h 5006"/>
                <a:gd name="T108" fmla="*/ 1195 w 1383"/>
                <a:gd name="T109" fmla="*/ 2529 h 5006"/>
                <a:gd name="T110" fmla="*/ 1156 w 1383"/>
                <a:gd name="T111" fmla="*/ 2097 h 5006"/>
                <a:gd name="T112" fmla="*/ 1210 w 1383"/>
                <a:gd name="T113" fmla="*/ 1916 h 5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3" h="5006">
                  <a:moveTo>
                    <a:pt x="763" y="4355"/>
                  </a:moveTo>
                  <a:lnTo>
                    <a:pt x="763" y="4355"/>
                  </a:lnTo>
                  <a:cubicBezTo>
                    <a:pt x="759" y="4355"/>
                    <a:pt x="755" y="4355"/>
                    <a:pt x="750" y="4356"/>
                  </a:cubicBezTo>
                  <a:lnTo>
                    <a:pt x="750" y="4356"/>
                  </a:lnTo>
                  <a:cubicBezTo>
                    <a:pt x="755" y="4355"/>
                    <a:pt x="759" y="4355"/>
                    <a:pt x="763" y="4355"/>
                  </a:cubicBezTo>
                  <a:close/>
                  <a:moveTo>
                    <a:pt x="602" y="716"/>
                  </a:moveTo>
                  <a:lnTo>
                    <a:pt x="602" y="716"/>
                  </a:lnTo>
                  <a:cubicBezTo>
                    <a:pt x="602" y="715"/>
                    <a:pt x="602" y="713"/>
                    <a:pt x="602" y="711"/>
                  </a:cubicBezTo>
                  <a:lnTo>
                    <a:pt x="602" y="711"/>
                  </a:lnTo>
                  <a:lnTo>
                    <a:pt x="602" y="711"/>
                  </a:lnTo>
                  <a:lnTo>
                    <a:pt x="602" y="711"/>
                  </a:lnTo>
                  <a:cubicBezTo>
                    <a:pt x="602" y="713"/>
                    <a:pt x="602" y="714"/>
                    <a:pt x="602" y="716"/>
                  </a:cubicBezTo>
                  <a:close/>
                  <a:moveTo>
                    <a:pt x="307" y="1471"/>
                  </a:moveTo>
                  <a:lnTo>
                    <a:pt x="307" y="1471"/>
                  </a:lnTo>
                  <a:cubicBezTo>
                    <a:pt x="307" y="1471"/>
                    <a:pt x="307" y="1471"/>
                    <a:pt x="307" y="1472"/>
                  </a:cubicBezTo>
                  <a:lnTo>
                    <a:pt x="307" y="1472"/>
                  </a:lnTo>
                  <a:cubicBezTo>
                    <a:pt x="307" y="1473"/>
                    <a:pt x="308" y="1473"/>
                    <a:pt x="308" y="1474"/>
                  </a:cubicBezTo>
                  <a:lnTo>
                    <a:pt x="308" y="1474"/>
                  </a:lnTo>
                  <a:cubicBezTo>
                    <a:pt x="309" y="1480"/>
                    <a:pt x="312" y="1488"/>
                    <a:pt x="317" y="1500"/>
                  </a:cubicBezTo>
                  <a:lnTo>
                    <a:pt x="317" y="1500"/>
                  </a:lnTo>
                  <a:cubicBezTo>
                    <a:pt x="317" y="1500"/>
                    <a:pt x="317" y="1500"/>
                    <a:pt x="317" y="1501"/>
                  </a:cubicBezTo>
                  <a:lnTo>
                    <a:pt x="317" y="1501"/>
                  </a:lnTo>
                  <a:cubicBezTo>
                    <a:pt x="322" y="1517"/>
                    <a:pt x="320" y="1535"/>
                    <a:pt x="319" y="1552"/>
                  </a:cubicBezTo>
                  <a:lnTo>
                    <a:pt x="319" y="1552"/>
                  </a:lnTo>
                  <a:cubicBezTo>
                    <a:pt x="317" y="1582"/>
                    <a:pt x="318" y="1613"/>
                    <a:pt x="319" y="1644"/>
                  </a:cubicBezTo>
                  <a:lnTo>
                    <a:pt x="319" y="1644"/>
                  </a:lnTo>
                  <a:cubicBezTo>
                    <a:pt x="320" y="1648"/>
                    <a:pt x="320" y="1652"/>
                    <a:pt x="321" y="1657"/>
                  </a:cubicBezTo>
                  <a:lnTo>
                    <a:pt x="321" y="1657"/>
                  </a:lnTo>
                  <a:cubicBezTo>
                    <a:pt x="323" y="1665"/>
                    <a:pt x="328" y="1673"/>
                    <a:pt x="327" y="1682"/>
                  </a:cubicBezTo>
                  <a:lnTo>
                    <a:pt x="327" y="1682"/>
                  </a:lnTo>
                  <a:cubicBezTo>
                    <a:pt x="309" y="1672"/>
                    <a:pt x="296" y="1657"/>
                    <a:pt x="280" y="1644"/>
                  </a:cubicBezTo>
                  <a:lnTo>
                    <a:pt x="280" y="1644"/>
                  </a:lnTo>
                  <a:cubicBezTo>
                    <a:pt x="277" y="1642"/>
                    <a:pt x="272" y="1641"/>
                    <a:pt x="272" y="1637"/>
                  </a:cubicBezTo>
                  <a:lnTo>
                    <a:pt x="272" y="1637"/>
                  </a:lnTo>
                  <a:cubicBezTo>
                    <a:pt x="272" y="1632"/>
                    <a:pt x="274" y="1630"/>
                    <a:pt x="278" y="1627"/>
                  </a:cubicBezTo>
                  <a:lnTo>
                    <a:pt x="278" y="1627"/>
                  </a:lnTo>
                  <a:cubicBezTo>
                    <a:pt x="284" y="1622"/>
                    <a:pt x="288" y="1614"/>
                    <a:pt x="289" y="1606"/>
                  </a:cubicBezTo>
                  <a:lnTo>
                    <a:pt x="289" y="1606"/>
                  </a:lnTo>
                  <a:cubicBezTo>
                    <a:pt x="290" y="1598"/>
                    <a:pt x="288" y="1590"/>
                    <a:pt x="285" y="1582"/>
                  </a:cubicBezTo>
                  <a:lnTo>
                    <a:pt x="285" y="1582"/>
                  </a:lnTo>
                  <a:cubicBezTo>
                    <a:pt x="283" y="1578"/>
                    <a:pt x="282" y="1574"/>
                    <a:pt x="280" y="1570"/>
                  </a:cubicBezTo>
                  <a:lnTo>
                    <a:pt x="280" y="1570"/>
                  </a:lnTo>
                  <a:cubicBezTo>
                    <a:pt x="278" y="1559"/>
                    <a:pt x="283" y="1548"/>
                    <a:pt x="282" y="1537"/>
                  </a:cubicBezTo>
                  <a:lnTo>
                    <a:pt x="282" y="1537"/>
                  </a:lnTo>
                  <a:cubicBezTo>
                    <a:pt x="280" y="1532"/>
                    <a:pt x="279" y="1528"/>
                    <a:pt x="278" y="1523"/>
                  </a:cubicBezTo>
                  <a:lnTo>
                    <a:pt x="278" y="1523"/>
                  </a:lnTo>
                  <a:cubicBezTo>
                    <a:pt x="277" y="1511"/>
                    <a:pt x="285" y="1501"/>
                    <a:pt x="291" y="1492"/>
                  </a:cubicBezTo>
                  <a:lnTo>
                    <a:pt x="291" y="1492"/>
                  </a:lnTo>
                  <a:cubicBezTo>
                    <a:pt x="299" y="1479"/>
                    <a:pt x="299" y="1453"/>
                    <a:pt x="302" y="1443"/>
                  </a:cubicBezTo>
                  <a:lnTo>
                    <a:pt x="302" y="1443"/>
                  </a:lnTo>
                  <a:cubicBezTo>
                    <a:pt x="303" y="1451"/>
                    <a:pt x="305" y="1461"/>
                    <a:pt x="307" y="1471"/>
                  </a:cubicBezTo>
                  <a:close/>
                  <a:moveTo>
                    <a:pt x="1128" y="1617"/>
                  </a:moveTo>
                  <a:lnTo>
                    <a:pt x="1128" y="1617"/>
                  </a:lnTo>
                  <a:cubicBezTo>
                    <a:pt x="1116" y="1633"/>
                    <a:pt x="1099" y="1646"/>
                    <a:pt x="1095" y="1665"/>
                  </a:cubicBezTo>
                  <a:lnTo>
                    <a:pt x="1095" y="1665"/>
                  </a:lnTo>
                  <a:cubicBezTo>
                    <a:pt x="1092" y="1674"/>
                    <a:pt x="1093" y="1683"/>
                    <a:pt x="1086" y="1690"/>
                  </a:cubicBezTo>
                  <a:lnTo>
                    <a:pt x="1086" y="1690"/>
                  </a:lnTo>
                  <a:cubicBezTo>
                    <a:pt x="1083" y="1692"/>
                    <a:pt x="1079" y="1693"/>
                    <a:pt x="1076" y="1694"/>
                  </a:cubicBezTo>
                  <a:lnTo>
                    <a:pt x="1076" y="1694"/>
                  </a:lnTo>
                  <a:cubicBezTo>
                    <a:pt x="1063" y="1699"/>
                    <a:pt x="1053" y="1708"/>
                    <a:pt x="1047" y="1720"/>
                  </a:cubicBezTo>
                  <a:lnTo>
                    <a:pt x="1047" y="1720"/>
                  </a:lnTo>
                  <a:cubicBezTo>
                    <a:pt x="1050" y="1708"/>
                    <a:pt x="1053" y="1696"/>
                    <a:pt x="1056" y="1684"/>
                  </a:cubicBezTo>
                  <a:lnTo>
                    <a:pt x="1056" y="1684"/>
                  </a:lnTo>
                  <a:cubicBezTo>
                    <a:pt x="1058" y="1677"/>
                    <a:pt x="1059" y="1671"/>
                    <a:pt x="1059" y="1664"/>
                  </a:cubicBezTo>
                  <a:lnTo>
                    <a:pt x="1059" y="1664"/>
                  </a:lnTo>
                  <a:cubicBezTo>
                    <a:pt x="1060" y="1645"/>
                    <a:pt x="1052" y="1628"/>
                    <a:pt x="1048" y="1610"/>
                  </a:cubicBezTo>
                  <a:lnTo>
                    <a:pt x="1048" y="1610"/>
                  </a:lnTo>
                  <a:cubicBezTo>
                    <a:pt x="1048" y="1609"/>
                    <a:pt x="1048" y="1606"/>
                    <a:pt x="1048" y="1604"/>
                  </a:cubicBezTo>
                  <a:lnTo>
                    <a:pt x="1048" y="1604"/>
                  </a:lnTo>
                  <a:cubicBezTo>
                    <a:pt x="1049" y="1603"/>
                    <a:pt x="1050" y="1602"/>
                    <a:pt x="1050" y="1600"/>
                  </a:cubicBezTo>
                  <a:lnTo>
                    <a:pt x="1050" y="1600"/>
                  </a:lnTo>
                  <a:cubicBezTo>
                    <a:pt x="1051" y="1599"/>
                    <a:pt x="1050" y="1598"/>
                    <a:pt x="1049" y="1596"/>
                  </a:cubicBezTo>
                  <a:lnTo>
                    <a:pt x="1049" y="1596"/>
                  </a:lnTo>
                  <a:cubicBezTo>
                    <a:pt x="1047" y="1587"/>
                    <a:pt x="1052" y="1577"/>
                    <a:pt x="1059" y="1570"/>
                  </a:cubicBezTo>
                  <a:lnTo>
                    <a:pt x="1059" y="1570"/>
                  </a:lnTo>
                  <a:cubicBezTo>
                    <a:pt x="1066" y="1562"/>
                    <a:pt x="1074" y="1556"/>
                    <a:pt x="1075" y="1546"/>
                  </a:cubicBezTo>
                  <a:lnTo>
                    <a:pt x="1075" y="1546"/>
                  </a:lnTo>
                  <a:cubicBezTo>
                    <a:pt x="1076" y="1540"/>
                    <a:pt x="1073" y="1534"/>
                    <a:pt x="1073" y="1529"/>
                  </a:cubicBezTo>
                  <a:lnTo>
                    <a:pt x="1073" y="1529"/>
                  </a:lnTo>
                  <a:cubicBezTo>
                    <a:pt x="1074" y="1518"/>
                    <a:pt x="1082" y="1508"/>
                    <a:pt x="1080" y="1498"/>
                  </a:cubicBezTo>
                  <a:lnTo>
                    <a:pt x="1080" y="1498"/>
                  </a:lnTo>
                  <a:cubicBezTo>
                    <a:pt x="1080" y="1493"/>
                    <a:pt x="1078" y="1489"/>
                    <a:pt x="1078" y="1483"/>
                  </a:cubicBezTo>
                  <a:lnTo>
                    <a:pt x="1078" y="1483"/>
                  </a:lnTo>
                  <a:cubicBezTo>
                    <a:pt x="1076" y="1478"/>
                    <a:pt x="1079" y="1471"/>
                    <a:pt x="1080" y="1466"/>
                  </a:cubicBezTo>
                  <a:lnTo>
                    <a:pt x="1080" y="1466"/>
                  </a:lnTo>
                  <a:cubicBezTo>
                    <a:pt x="1084" y="1455"/>
                    <a:pt x="1088" y="1444"/>
                    <a:pt x="1092" y="1433"/>
                  </a:cubicBezTo>
                  <a:lnTo>
                    <a:pt x="1092" y="1433"/>
                  </a:lnTo>
                  <a:cubicBezTo>
                    <a:pt x="1092" y="1431"/>
                    <a:pt x="1093" y="1429"/>
                    <a:pt x="1095" y="1429"/>
                  </a:cubicBezTo>
                  <a:lnTo>
                    <a:pt x="1095" y="1429"/>
                  </a:lnTo>
                  <a:cubicBezTo>
                    <a:pt x="1095" y="1429"/>
                    <a:pt x="1095" y="1429"/>
                    <a:pt x="1096" y="1429"/>
                  </a:cubicBezTo>
                  <a:lnTo>
                    <a:pt x="1096" y="1429"/>
                  </a:lnTo>
                  <a:cubicBezTo>
                    <a:pt x="1095" y="1437"/>
                    <a:pt x="1095" y="1445"/>
                    <a:pt x="1095" y="1453"/>
                  </a:cubicBezTo>
                  <a:lnTo>
                    <a:pt x="1095" y="1453"/>
                  </a:lnTo>
                  <a:cubicBezTo>
                    <a:pt x="1095" y="1459"/>
                    <a:pt x="1095" y="1465"/>
                    <a:pt x="1098" y="1469"/>
                  </a:cubicBezTo>
                  <a:lnTo>
                    <a:pt x="1098" y="1469"/>
                  </a:lnTo>
                  <a:cubicBezTo>
                    <a:pt x="1099" y="1473"/>
                    <a:pt x="1103" y="1476"/>
                    <a:pt x="1106" y="1479"/>
                  </a:cubicBezTo>
                  <a:lnTo>
                    <a:pt x="1106" y="1479"/>
                  </a:lnTo>
                  <a:cubicBezTo>
                    <a:pt x="1113" y="1488"/>
                    <a:pt x="1119" y="1498"/>
                    <a:pt x="1124" y="1508"/>
                  </a:cubicBezTo>
                  <a:lnTo>
                    <a:pt x="1124" y="1508"/>
                  </a:lnTo>
                  <a:cubicBezTo>
                    <a:pt x="1126" y="1511"/>
                    <a:pt x="1127" y="1514"/>
                    <a:pt x="1127" y="1519"/>
                  </a:cubicBezTo>
                  <a:lnTo>
                    <a:pt x="1127" y="1519"/>
                  </a:lnTo>
                  <a:cubicBezTo>
                    <a:pt x="1127" y="1522"/>
                    <a:pt x="1125" y="1526"/>
                    <a:pt x="1124" y="1529"/>
                  </a:cubicBezTo>
                  <a:lnTo>
                    <a:pt x="1124" y="1529"/>
                  </a:lnTo>
                  <a:cubicBezTo>
                    <a:pt x="1120" y="1541"/>
                    <a:pt x="1119" y="1554"/>
                    <a:pt x="1118" y="1566"/>
                  </a:cubicBezTo>
                  <a:lnTo>
                    <a:pt x="1118" y="1566"/>
                  </a:lnTo>
                  <a:cubicBezTo>
                    <a:pt x="1118" y="1579"/>
                    <a:pt x="1117" y="1592"/>
                    <a:pt x="1125" y="1602"/>
                  </a:cubicBezTo>
                  <a:lnTo>
                    <a:pt x="1125" y="1602"/>
                  </a:lnTo>
                  <a:cubicBezTo>
                    <a:pt x="1128" y="1605"/>
                    <a:pt x="1131" y="1609"/>
                    <a:pt x="1130" y="1612"/>
                  </a:cubicBezTo>
                  <a:lnTo>
                    <a:pt x="1130" y="1612"/>
                  </a:lnTo>
                  <a:cubicBezTo>
                    <a:pt x="1130" y="1614"/>
                    <a:pt x="1129" y="1615"/>
                    <a:pt x="1128" y="1617"/>
                  </a:cubicBezTo>
                  <a:close/>
                  <a:moveTo>
                    <a:pt x="896" y="600"/>
                  </a:moveTo>
                  <a:lnTo>
                    <a:pt x="896" y="600"/>
                  </a:lnTo>
                  <a:lnTo>
                    <a:pt x="896" y="599"/>
                  </a:lnTo>
                  <a:lnTo>
                    <a:pt x="896" y="599"/>
                  </a:lnTo>
                  <a:lnTo>
                    <a:pt x="896" y="600"/>
                  </a:lnTo>
                  <a:close/>
                  <a:moveTo>
                    <a:pt x="894" y="606"/>
                  </a:moveTo>
                  <a:lnTo>
                    <a:pt x="894" y="606"/>
                  </a:lnTo>
                  <a:cubicBezTo>
                    <a:pt x="894" y="605"/>
                    <a:pt x="895" y="605"/>
                    <a:pt x="895" y="604"/>
                  </a:cubicBezTo>
                  <a:lnTo>
                    <a:pt x="895" y="604"/>
                  </a:lnTo>
                  <a:cubicBezTo>
                    <a:pt x="895" y="605"/>
                    <a:pt x="894" y="605"/>
                    <a:pt x="894" y="606"/>
                  </a:cubicBezTo>
                  <a:close/>
                  <a:moveTo>
                    <a:pt x="894" y="614"/>
                  </a:moveTo>
                  <a:lnTo>
                    <a:pt x="894" y="614"/>
                  </a:lnTo>
                  <a:cubicBezTo>
                    <a:pt x="894" y="612"/>
                    <a:pt x="894" y="611"/>
                    <a:pt x="894" y="610"/>
                  </a:cubicBezTo>
                  <a:lnTo>
                    <a:pt x="894" y="610"/>
                  </a:lnTo>
                  <a:cubicBezTo>
                    <a:pt x="894" y="611"/>
                    <a:pt x="894" y="612"/>
                    <a:pt x="894" y="614"/>
                  </a:cubicBezTo>
                  <a:close/>
                  <a:moveTo>
                    <a:pt x="1373" y="1681"/>
                  </a:moveTo>
                  <a:lnTo>
                    <a:pt x="1373" y="1681"/>
                  </a:lnTo>
                  <a:cubicBezTo>
                    <a:pt x="1376" y="1678"/>
                    <a:pt x="1378" y="1676"/>
                    <a:pt x="1373" y="1665"/>
                  </a:cubicBezTo>
                  <a:lnTo>
                    <a:pt x="1373" y="1665"/>
                  </a:lnTo>
                  <a:cubicBezTo>
                    <a:pt x="1369" y="1654"/>
                    <a:pt x="1361" y="1649"/>
                    <a:pt x="1364" y="1640"/>
                  </a:cubicBezTo>
                  <a:lnTo>
                    <a:pt x="1364" y="1640"/>
                  </a:lnTo>
                  <a:cubicBezTo>
                    <a:pt x="1368" y="1630"/>
                    <a:pt x="1369" y="1602"/>
                    <a:pt x="1359" y="1559"/>
                  </a:cubicBezTo>
                  <a:lnTo>
                    <a:pt x="1359" y="1559"/>
                  </a:lnTo>
                  <a:cubicBezTo>
                    <a:pt x="1349" y="1515"/>
                    <a:pt x="1301" y="1203"/>
                    <a:pt x="1291" y="1077"/>
                  </a:cubicBezTo>
                  <a:lnTo>
                    <a:pt x="1291" y="1077"/>
                  </a:lnTo>
                  <a:cubicBezTo>
                    <a:pt x="1281" y="951"/>
                    <a:pt x="1259" y="905"/>
                    <a:pt x="1255" y="900"/>
                  </a:cubicBezTo>
                  <a:lnTo>
                    <a:pt x="1255" y="900"/>
                  </a:lnTo>
                  <a:cubicBezTo>
                    <a:pt x="1252" y="895"/>
                    <a:pt x="1242" y="895"/>
                    <a:pt x="1239" y="891"/>
                  </a:cubicBezTo>
                  <a:lnTo>
                    <a:pt x="1239" y="891"/>
                  </a:lnTo>
                  <a:cubicBezTo>
                    <a:pt x="1235" y="888"/>
                    <a:pt x="1210" y="872"/>
                    <a:pt x="1174" y="861"/>
                  </a:cubicBezTo>
                  <a:lnTo>
                    <a:pt x="1174" y="861"/>
                  </a:lnTo>
                  <a:cubicBezTo>
                    <a:pt x="1159" y="857"/>
                    <a:pt x="1114" y="836"/>
                    <a:pt x="1065" y="812"/>
                  </a:cubicBezTo>
                  <a:lnTo>
                    <a:pt x="1065" y="812"/>
                  </a:lnTo>
                  <a:cubicBezTo>
                    <a:pt x="1065" y="792"/>
                    <a:pt x="1062" y="774"/>
                    <a:pt x="1058" y="754"/>
                  </a:cubicBezTo>
                  <a:lnTo>
                    <a:pt x="1058" y="754"/>
                  </a:lnTo>
                  <a:cubicBezTo>
                    <a:pt x="1053" y="728"/>
                    <a:pt x="1040" y="704"/>
                    <a:pt x="1022" y="684"/>
                  </a:cubicBezTo>
                  <a:lnTo>
                    <a:pt x="1022" y="684"/>
                  </a:lnTo>
                  <a:cubicBezTo>
                    <a:pt x="996" y="654"/>
                    <a:pt x="955" y="636"/>
                    <a:pt x="918" y="621"/>
                  </a:cubicBezTo>
                  <a:lnTo>
                    <a:pt x="918" y="621"/>
                  </a:lnTo>
                  <a:cubicBezTo>
                    <a:pt x="913" y="619"/>
                    <a:pt x="909" y="612"/>
                    <a:pt x="906" y="610"/>
                  </a:cubicBezTo>
                  <a:lnTo>
                    <a:pt x="906" y="610"/>
                  </a:lnTo>
                  <a:cubicBezTo>
                    <a:pt x="942" y="584"/>
                    <a:pt x="995" y="580"/>
                    <a:pt x="1029" y="549"/>
                  </a:cubicBezTo>
                  <a:lnTo>
                    <a:pt x="1029" y="549"/>
                  </a:lnTo>
                  <a:cubicBezTo>
                    <a:pt x="1046" y="534"/>
                    <a:pt x="1056" y="512"/>
                    <a:pt x="1059" y="489"/>
                  </a:cubicBezTo>
                  <a:lnTo>
                    <a:pt x="1059" y="489"/>
                  </a:lnTo>
                  <a:cubicBezTo>
                    <a:pt x="1060" y="473"/>
                    <a:pt x="1058" y="456"/>
                    <a:pt x="1055" y="439"/>
                  </a:cubicBezTo>
                  <a:lnTo>
                    <a:pt x="1055" y="439"/>
                  </a:lnTo>
                  <a:cubicBezTo>
                    <a:pt x="1050" y="403"/>
                    <a:pt x="1049" y="366"/>
                    <a:pt x="1051" y="330"/>
                  </a:cubicBezTo>
                  <a:lnTo>
                    <a:pt x="1051" y="330"/>
                  </a:lnTo>
                  <a:cubicBezTo>
                    <a:pt x="1053" y="301"/>
                    <a:pt x="1056" y="271"/>
                    <a:pt x="1052" y="241"/>
                  </a:cubicBezTo>
                  <a:lnTo>
                    <a:pt x="1052" y="241"/>
                  </a:lnTo>
                  <a:cubicBezTo>
                    <a:pt x="1048" y="222"/>
                    <a:pt x="1042" y="203"/>
                    <a:pt x="1034" y="186"/>
                  </a:cubicBezTo>
                  <a:lnTo>
                    <a:pt x="1034" y="186"/>
                  </a:lnTo>
                  <a:cubicBezTo>
                    <a:pt x="1019" y="155"/>
                    <a:pt x="999" y="127"/>
                    <a:pt x="975" y="103"/>
                  </a:cubicBezTo>
                  <a:lnTo>
                    <a:pt x="975" y="103"/>
                  </a:lnTo>
                  <a:cubicBezTo>
                    <a:pt x="951" y="80"/>
                    <a:pt x="924" y="61"/>
                    <a:pt x="896" y="45"/>
                  </a:cubicBezTo>
                  <a:lnTo>
                    <a:pt x="896" y="45"/>
                  </a:lnTo>
                  <a:cubicBezTo>
                    <a:pt x="866" y="27"/>
                    <a:pt x="835" y="11"/>
                    <a:pt x="802" y="6"/>
                  </a:cubicBezTo>
                  <a:lnTo>
                    <a:pt x="802" y="6"/>
                  </a:lnTo>
                  <a:cubicBezTo>
                    <a:pt x="768" y="0"/>
                    <a:pt x="732" y="7"/>
                    <a:pt x="706" y="29"/>
                  </a:cubicBezTo>
                  <a:lnTo>
                    <a:pt x="706" y="29"/>
                  </a:lnTo>
                  <a:cubicBezTo>
                    <a:pt x="699" y="35"/>
                    <a:pt x="693" y="42"/>
                    <a:pt x="685" y="48"/>
                  </a:cubicBezTo>
                  <a:lnTo>
                    <a:pt x="685" y="48"/>
                  </a:lnTo>
                  <a:cubicBezTo>
                    <a:pt x="670" y="57"/>
                    <a:pt x="652" y="57"/>
                    <a:pt x="635" y="62"/>
                  </a:cubicBezTo>
                  <a:lnTo>
                    <a:pt x="635" y="62"/>
                  </a:lnTo>
                  <a:cubicBezTo>
                    <a:pt x="583" y="77"/>
                    <a:pt x="552" y="133"/>
                    <a:pt x="542" y="186"/>
                  </a:cubicBezTo>
                  <a:lnTo>
                    <a:pt x="542" y="186"/>
                  </a:lnTo>
                  <a:cubicBezTo>
                    <a:pt x="532" y="241"/>
                    <a:pt x="538" y="296"/>
                    <a:pt x="528" y="350"/>
                  </a:cubicBezTo>
                  <a:lnTo>
                    <a:pt x="528" y="350"/>
                  </a:lnTo>
                  <a:cubicBezTo>
                    <a:pt x="523" y="372"/>
                    <a:pt x="517" y="394"/>
                    <a:pt x="517" y="418"/>
                  </a:cubicBezTo>
                  <a:lnTo>
                    <a:pt x="517" y="418"/>
                  </a:lnTo>
                  <a:cubicBezTo>
                    <a:pt x="516" y="442"/>
                    <a:pt x="524" y="466"/>
                    <a:pt x="535" y="488"/>
                  </a:cubicBezTo>
                  <a:lnTo>
                    <a:pt x="535" y="488"/>
                  </a:lnTo>
                  <a:cubicBezTo>
                    <a:pt x="543" y="504"/>
                    <a:pt x="554" y="519"/>
                    <a:pt x="567" y="532"/>
                  </a:cubicBezTo>
                  <a:lnTo>
                    <a:pt x="567" y="532"/>
                  </a:lnTo>
                  <a:cubicBezTo>
                    <a:pt x="572" y="565"/>
                    <a:pt x="574" y="582"/>
                    <a:pt x="602" y="608"/>
                  </a:cubicBezTo>
                  <a:lnTo>
                    <a:pt x="602" y="608"/>
                  </a:lnTo>
                  <a:cubicBezTo>
                    <a:pt x="602" y="608"/>
                    <a:pt x="608" y="611"/>
                    <a:pt x="608" y="625"/>
                  </a:cubicBezTo>
                  <a:lnTo>
                    <a:pt x="608" y="625"/>
                  </a:lnTo>
                  <a:cubicBezTo>
                    <a:pt x="608" y="634"/>
                    <a:pt x="605" y="665"/>
                    <a:pt x="603" y="693"/>
                  </a:cubicBezTo>
                  <a:lnTo>
                    <a:pt x="603" y="693"/>
                  </a:lnTo>
                  <a:cubicBezTo>
                    <a:pt x="600" y="695"/>
                    <a:pt x="590" y="702"/>
                    <a:pt x="577" y="725"/>
                  </a:cubicBezTo>
                  <a:lnTo>
                    <a:pt x="577" y="725"/>
                  </a:lnTo>
                  <a:cubicBezTo>
                    <a:pt x="561" y="754"/>
                    <a:pt x="553" y="757"/>
                    <a:pt x="537" y="762"/>
                  </a:cubicBezTo>
                  <a:lnTo>
                    <a:pt x="537" y="762"/>
                  </a:lnTo>
                  <a:cubicBezTo>
                    <a:pt x="521" y="768"/>
                    <a:pt x="505" y="774"/>
                    <a:pt x="500" y="781"/>
                  </a:cubicBezTo>
                  <a:lnTo>
                    <a:pt x="500" y="781"/>
                  </a:lnTo>
                  <a:cubicBezTo>
                    <a:pt x="494" y="789"/>
                    <a:pt x="255" y="826"/>
                    <a:pt x="234" y="836"/>
                  </a:cubicBezTo>
                  <a:lnTo>
                    <a:pt x="234" y="836"/>
                  </a:lnTo>
                  <a:cubicBezTo>
                    <a:pt x="234" y="836"/>
                    <a:pt x="225" y="831"/>
                    <a:pt x="216" y="844"/>
                  </a:cubicBezTo>
                  <a:lnTo>
                    <a:pt x="216" y="844"/>
                  </a:lnTo>
                  <a:cubicBezTo>
                    <a:pt x="207" y="857"/>
                    <a:pt x="158" y="991"/>
                    <a:pt x="140" y="1086"/>
                  </a:cubicBezTo>
                  <a:lnTo>
                    <a:pt x="140" y="1086"/>
                  </a:lnTo>
                  <a:cubicBezTo>
                    <a:pt x="123" y="1181"/>
                    <a:pt x="30" y="1494"/>
                    <a:pt x="23" y="1538"/>
                  </a:cubicBezTo>
                  <a:lnTo>
                    <a:pt x="23" y="1538"/>
                  </a:lnTo>
                  <a:cubicBezTo>
                    <a:pt x="18" y="1563"/>
                    <a:pt x="6" y="1570"/>
                    <a:pt x="8" y="1583"/>
                  </a:cubicBezTo>
                  <a:lnTo>
                    <a:pt x="8" y="1583"/>
                  </a:lnTo>
                  <a:cubicBezTo>
                    <a:pt x="9" y="1597"/>
                    <a:pt x="6" y="1597"/>
                    <a:pt x="4" y="1609"/>
                  </a:cubicBezTo>
                  <a:lnTo>
                    <a:pt x="4" y="1609"/>
                  </a:lnTo>
                  <a:cubicBezTo>
                    <a:pt x="2" y="1620"/>
                    <a:pt x="0" y="1631"/>
                    <a:pt x="4" y="1634"/>
                  </a:cubicBezTo>
                  <a:lnTo>
                    <a:pt x="4" y="1634"/>
                  </a:lnTo>
                  <a:cubicBezTo>
                    <a:pt x="8" y="1637"/>
                    <a:pt x="2" y="1646"/>
                    <a:pt x="6" y="1655"/>
                  </a:cubicBezTo>
                  <a:lnTo>
                    <a:pt x="6" y="1655"/>
                  </a:lnTo>
                  <a:cubicBezTo>
                    <a:pt x="10" y="1665"/>
                    <a:pt x="5" y="1666"/>
                    <a:pt x="13" y="1671"/>
                  </a:cubicBezTo>
                  <a:lnTo>
                    <a:pt x="13" y="1671"/>
                  </a:lnTo>
                  <a:cubicBezTo>
                    <a:pt x="22" y="1676"/>
                    <a:pt x="18" y="1695"/>
                    <a:pt x="36" y="1720"/>
                  </a:cubicBezTo>
                  <a:lnTo>
                    <a:pt x="36" y="1720"/>
                  </a:lnTo>
                  <a:cubicBezTo>
                    <a:pt x="54" y="1742"/>
                    <a:pt x="186" y="1877"/>
                    <a:pt x="218" y="1917"/>
                  </a:cubicBezTo>
                  <a:lnTo>
                    <a:pt x="218" y="1917"/>
                  </a:lnTo>
                  <a:cubicBezTo>
                    <a:pt x="233" y="1950"/>
                    <a:pt x="263" y="1958"/>
                    <a:pt x="274" y="1963"/>
                  </a:cubicBezTo>
                  <a:lnTo>
                    <a:pt x="274" y="1963"/>
                  </a:lnTo>
                  <a:cubicBezTo>
                    <a:pt x="274" y="1963"/>
                    <a:pt x="234" y="2020"/>
                    <a:pt x="231" y="2115"/>
                  </a:cubicBezTo>
                  <a:lnTo>
                    <a:pt x="231" y="2115"/>
                  </a:lnTo>
                  <a:cubicBezTo>
                    <a:pt x="231" y="2115"/>
                    <a:pt x="232" y="2114"/>
                    <a:pt x="238" y="2115"/>
                  </a:cubicBezTo>
                  <a:lnTo>
                    <a:pt x="238" y="2115"/>
                  </a:lnTo>
                  <a:cubicBezTo>
                    <a:pt x="238" y="2115"/>
                    <a:pt x="235" y="2166"/>
                    <a:pt x="236" y="2182"/>
                  </a:cubicBezTo>
                  <a:lnTo>
                    <a:pt x="236" y="2182"/>
                  </a:lnTo>
                  <a:cubicBezTo>
                    <a:pt x="236" y="2185"/>
                    <a:pt x="238" y="2186"/>
                    <a:pt x="239" y="2189"/>
                  </a:cubicBezTo>
                  <a:lnTo>
                    <a:pt x="239" y="2189"/>
                  </a:lnTo>
                  <a:cubicBezTo>
                    <a:pt x="238" y="2188"/>
                    <a:pt x="238" y="2188"/>
                    <a:pt x="237" y="2188"/>
                  </a:cubicBezTo>
                  <a:lnTo>
                    <a:pt x="237" y="2188"/>
                  </a:lnTo>
                  <a:cubicBezTo>
                    <a:pt x="241" y="2193"/>
                    <a:pt x="249" y="2198"/>
                    <a:pt x="260" y="2205"/>
                  </a:cubicBezTo>
                  <a:lnTo>
                    <a:pt x="260" y="2205"/>
                  </a:lnTo>
                  <a:cubicBezTo>
                    <a:pt x="245" y="2287"/>
                    <a:pt x="239" y="2376"/>
                    <a:pt x="239" y="2449"/>
                  </a:cubicBezTo>
                  <a:lnTo>
                    <a:pt x="239" y="2449"/>
                  </a:lnTo>
                  <a:cubicBezTo>
                    <a:pt x="239" y="2544"/>
                    <a:pt x="260" y="2740"/>
                    <a:pt x="271" y="2787"/>
                  </a:cubicBezTo>
                  <a:lnTo>
                    <a:pt x="271" y="2787"/>
                  </a:lnTo>
                  <a:cubicBezTo>
                    <a:pt x="302" y="2913"/>
                    <a:pt x="347" y="3035"/>
                    <a:pt x="378" y="3160"/>
                  </a:cubicBezTo>
                  <a:lnTo>
                    <a:pt x="378" y="3160"/>
                  </a:lnTo>
                  <a:cubicBezTo>
                    <a:pt x="393" y="3223"/>
                    <a:pt x="406" y="3287"/>
                    <a:pt x="411" y="3352"/>
                  </a:cubicBezTo>
                  <a:lnTo>
                    <a:pt x="411" y="3352"/>
                  </a:lnTo>
                  <a:cubicBezTo>
                    <a:pt x="416" y="3416"/>
                    <a:pt x="403" y="3481"/>
                    <a:pt x="408" y="3543"/>
                  </a:cubicBezTo>
                  <a:lnTo>
                    <a:pt x="408" y="3543"/>
                  </a:lnTo>
                  <a:cubicBezTo>
                    <a:pt x="410" y="3563"/>
                    <a:pt x="415" y="3582"/>
                    <a:pt x="415" y="3600"/>
                  </a:cubicBezTo>
                  <a:lnTo>
                    <a:pt x="415" y="3600"/>
                  </a:lnTo>
                  <a:cubicBezTo>
                    <a:pt x="415" y="3611"/>
                    <a:pt x="413" y="3622"/>
                    <a:pt x="412" y="3633"/>
                  </a:cubicBezTo>
                  <a:lnTo>
                    <a:pt x="412" y="3633"/>
                  </a:lnTo>
                  <a:cubicBezTo>
                    <a:pt x="410" y="3648"/>
                    <a:pt x="406" y="3663"/>
                    <a:pt x="405" y="3679"/>
                  </a:cubicBezTo>
                  <a:lnTo>
                    <a:pt x="405" y="3679"/>
                  </a:lnTo>
                  <a:cubicBezTo>
                    <a:pt x="403" y="3730"/>
                    <a:pt x="397" y="3782"/>
                    <a:pt x="400" y="3833"/>
                  </a:cubicBezTo>
                  <a:lnTo>
                    <a:pt x="400" y="3833"/>
                  </a:lnTo>
                  <a:cubicBezTo>
                    <a:pt x="404" y="3889"/>
                    <a:pt x="410" y="3944"/>
                    <a:pt x="418" y="4000"/>
                  </a:cubicBezTo>
                  <a:lnTo>
                    <a:pt x="418" y="4000"/>
                  </a:lnTo>
                  <a:cubicBezTo>
                    <a:pt x="431" y="4111"/>
                    <a:pt x="451" y="4222"/>
                    <a:pt x="477" y="4331"/>
                  </a:cubicBezTo>
                  <a:lnTo>
                    <a:pt x="477" y="4331"/>
                  </a:lnTo>
                  <a:cubicBezTo>
                    <a:pt x="482" y="4350"/>
                    <a:pt x="480" y="4363"/>
                    <a:pt x="501" y="4363"/>
                  </a:cubicBezTo>
                  <a:lnTo>
                    <a:pt x="501" y="4363"/>
                  </a:lnTo>
                  <a:cubicBezTo>
                    <a:pt x="503" y="4363"/>
                    <a:pt x="505" y="4363"/>
                    <a:pt x="509" y="4363"/>
                  </a:cubicBezTo>
                  <a:lnTo>
                    <a:pt x="509" y="4363"/>
                  </a:lnTo>
                  <a:lnTo>
                    <a:pt x="509" y="4364"/>
                  </a:lnTo>
                  <a:lnTo>
                    <a:pt x="509" y="4364"/>
                  </a:lnTo>
                  <a:lnTo>
                    <a:pt x="509" y="4364"/>
                  </a:lnTo>
                  <a:lnTo>
                    <a:pt x="509" y="4364"/>
                  </a:lnTo>
                  <a:cubicBezTo>
                    <a:pt x="509" y="4372"/>
                    <a:pt x="512" y="4380"/>
                    <a:pt x="513" y="4388"/>
                  </a:cubicBezTo>
                  <a:lnTo>
                    <a:pt x="513" y="4388"/>
                  </a:lnTo>
                  <a:cubicBezTo>
                    <a:pt x="515" y="4395"/>
                    <a:pt x="516" y="4403"/>
                    <a:pt x="517" y="4410"/>
                  </a:cubicBezTo>
                  <a:lnTo>
                    <a:pt x="517" y="4410"/>
                  </a:lnTo>
                  <a:cubicBezTo>
                    <a:pt x="519" y="4418"/>
                    <a:pt x="521" y="4427"/>
                    <a:pt x="521" y="4435"/>
                  </a:cubicBezTo>
                  <a:lnTo>
                    <a:pt x="521" y="4435"/>
                  </a:lnTo>
                  <a:cubicBezTo>
                    <a:pt x="522" y="4464"/>
                    <a:pt x="511" y="4483"/>
                    <a:pt x="506" y="4505"/>
                  </a:cubicBezTo>
                  <a:lnTo>
                    <a:pt x="506" y="4505"/>
                  </a:lnTo>
                  <a:cubicBezTo>
                    <a:pt x="501" y="4526"/>
                    <a:pt x="521" y="4552"/>
                    <a:pt x="517" y="4574"/>
                  </a:cubicBezTo>
                  <a:lnTo>
                    <a:pt x="517" y="4574"/>
                  </a:lnTo>
                  <a:cubicBezTo>
                    <a:pt x="513" y="4595"/>
                    <a:pt x="494" y="4650"/>
                    <a:pt x="493" y="4682"/>
                  </a:cubicBezTo>
                  <a:lnTo>
                    <a:pt x="493" y="4682"/>
                  </a:lnTo>
                  <a:cubicBezTo>
                    <a:pt x="491" y="4700"/>
                    <a:pt x="487" y="4731"/>
                    <a:pt x="483" y="4764"/>
                  </a:cubicBezTo>
                  <a:lnTo>
                    <a:pt x="483" y="4764"/>
                  </a:lnTo>
                  <a:lnTo>
                    <a:pt x="483" y="4764"/>
                  </a:lnTo>
                  <a:cubicBezTo>
                    <a:pt x="483" y="4764"/>
                    <a:pt x="440" y="4895"/>
                    <a:pt x="463" y="4930"/>
                  </a:cubicBezTo>
                  <a:lnTo>
                    <a:pt x="463" y="4930"/>
                  </a:lnTo>
                  <a:cubicBezTo>
                    <a:pt x="485" y="4965"/>
                    <a:pt x="531" y="4992"/>
                    <a:pt x="551" y="4997"/>
                  </a:cubicBezTo>
                  <a:lnTo>
                    <a:pt x="551" y="4997"/>
                  </a:lnTo>
                  <a:cubicBezTo>
                    <a:pt x="571" y="5002"/>
                    <a:pt x="641" y="4959"/>
                    <a:pt x="660" y="4940"/>
                  </a:cubicBezTo>
                  <a:lnTo>
                    <a:pt x="660" y="4940"/>
                  </a:lnTo>
                  <a:cubicBezTo>
                    <a:pt x="679" y="4921"/>
                    <a:pt x="679" y="4894"/>
                    <a:pt x="679" y="4875"/>
                  </a:cubicBezTo>
                  <a:lnTo>
                    <a:pt x="679" y="4875"/>
                  </a:lnTo>
                  <a:cubicBezTo>
                    <a:pt x="680" y="4855"/>
                    <a:pt x="671" y="4815"/>
                    <a:pt x="671" y="4807"/>
                  </a:cubicBezTo>
                  <a:lnTo>
                    <a:pt x="671" y="4807"/>
                  </a:lnTo>
                  <a:cubicBezTo>
                    <a:pt x="671" y="4807"/>
                    <a:pt x="671" y="4807"/>
                    <a:pt x="671" y="4806"/>
                  </a:cubicBezTo>
                  <a:lnTo>
                    <a:pt x="671" y="4806"/>
                  </a:lnTo>
                  <a:cubicBezTo>
                    <a:pt x="671" y="4802"/>
                    <a:pt x="671" y="4798"/>
                    <a:pt x="671" y="4793"/>
                  </a:cubicBezTo>
                  <a:lnTo>
                    <a:pt x="671" y="4793"/>
                  </a:lnTo>
                  <a:cubicBezTo>
                    <a:pt x="672" y="4769"/>
                    <a:pt x="675" y="4731"/>
                    <a:pt x="677" y="4696"/>
                  </a:cubicBezTo>
                  <a:lnTo>
                    <a:pt x="677" y="4696"/>
                  </a:lnTo>
                  <a:lnTo>
                    <a:pt x="677" y="4696"/>
                  </a:lnTo>
                  <a:lnTo>
                    <a:pt x="677" y="4696"/>
                  </a:lnTo>
                  <a:cubicBezTo>
                    <a:pt x="679" y="4663"/>
                    <a:pt x="688" y="4583"/>
                    <a:pt x="689" y="4556"/>
                  </a:cubicBezTo>
                  <a:lnTo>
                    <a:pt x="689" y="4556"/>
                  </a:lnTo>
                  <a:cubicBezTo>
                    <a:pt x="689" y="4529"/>
                    <a:pt x="675" y="4484"/>
                    <a:pt x="675" y="4484"/>
                  </a:cubicBezTo>
                  <a:lnTo>
                    <a:pt x="675" y="4484"/>
                  </a:lnTo>
                  <a:cubicBezTo>
                    <a:pt x="674" y="4481"/>
                    <a:pt x="674" y="4479"/>
                    <a:pt x="673" y="4477"/>
                  </a:cubicBezTo>
                  <a:lnTo>
                    <a:pt x="673" y="4477"/>
                  </a:lnTo>
                  <a:cubicBezTo>
                    <a:pt x="669" y="4458"/>
                    <a:pt x="661" y="4450"/>
                    <a:pt x="651" y="4412"/>
                  </a:cubicBezTo>
                  <a:lnTo>
                    <a:pt x="651" y="4412"/>
                  </a:lnTo>
                  <a:cubicBezTo>
                    <a:pt x="648" y="4400"/>
                    <a:pt x="648" y="4387"/>
                    <a:pt x="648" y="4374"/>
                  </a:cubicBezTo>
                  <a:lnTo>
                    <a:pt x="648" y="4374"/>
                  </a:lnTo>
                  <a:cubicBezTo>
                    <a:pt x="648" y="4370"/>
                    <a:pt x="648" y="4365"/>
                    <a:pt x="648" y="4361"/>
                  </a:cubicBezTo>
                  <a:lnTo>
                    <a:pt x="648" y="4361"/>
                  </a:lnTo>
                  <a:cubicBezTo>
                    <a:pt x="648" y="4359"/>
                    <a:pt x="648" y="4358"/>
                    <a:pt x="648" y="4357"/>
                  </a:cubicBezTo>
                  <a:lnTo>
                    <a:pt x="648" y="4357"/>
                  </a:lnTo>
                  <a:lnTo>
                    <a:pt x="648" y="4357"/>
                  </a:lnTo>
                  <a:lnTo>
                    <a:pt x="648" y="4357"/>
                  </a:lnTo>
                  <a:lnTo>
                    <a:pt x="648" y="4357"/>
                  </a:lnTo>
                  <a:lnTo>
                    <a:pt x="648" y="4357"/>
                  </a:lnTo>
                  <a:cubicBezTo>
                    <a:pt x="651" y="4357"/>
                    <a:pt x="654" y="4356"/>
                    <a:pt x="655" y="4356"/>
                  </a:cubicBezTo>
                  <a:lnTo>
                    <a:pt x="655" y="4356"/>
                  </a:lnTo>
                  <a:cubicBezTo>
                    <a:pt x="665" y="4356"/>
                    <a:pt x="672" y="4348"/>
                    <a:pt x="673" y="4339"/>
                  </a:cubicBezTo>
                  <a:lnTo>
                    <a:pt x="673" y="4339"/>
                  </a:lnTo>
                  <a:cubicBezTo>
                    <a:pt x="686" y="4141"/>
                    <a:pt x="695" y="3942"/>
                    <a:pt x="698" y="3744"/>
                  </a:cubicBezTo>
                  <a:lnTo>
                    <a:pt x="698" y="3744"/>
                  </a:lnTo>
                  <a:cubicBezTo>
                    <a:pt x="699" y="3715"/>
                    <a:pt x="699" y="3687"/>
                    <a:pt x="695" y="3659"/>
                  </a:cubicBezTo>
                  <a:lnTo>
                    <a:pt x="695" y="3659"/>
                  </a:lnTo>
                  <a:cubicBezTo>
                    <a:pt x="699" y="3615"/>
                    <a:pt x="704" y="3563"/>
                    <a:pt x="707" y="3537"/>
                  </a:cubicBezTo>
                  <a:lnTo>
                    <a:pt x="707" y="3537"/>
                  </a:lnTo>
                  <a:cubicBezTo>
                    <a:pt x="711" y="3499"/>
                    <a:pt x="711" y="3385"/>
                    <a:pt x="712" y="3355"/>
                  </a:cubicBezTo>
                  <a:lnTo>
                    <a:pt x="712" y="3355"/>
                  </a:lnTo>
                  <a:cubicBezTo>
                    <a:pt x="713" y="3327"/>
                    <a:pt x="713" y="3338"/>
                    <a:pt x="713" y="3286"/>
                  </a:cubicBezTo>
                  <a:lnTo>
                    <a:pt x="713" y="3286"/>
                  </a:lnTo>
                  <a:cubicBezTo>
                    <a:pt x="713" y="3234"/>
                    <a:pt x="709" y="3102"/>
                    <a:pt x="709" y="3034"/>
                  </a:cubicBezTo>
                  <a:lnTo>
                    <a:pt x="709" y="3034"/>
                  </a:lnTo>
                  <a:cubicBezTo>
                    <a:pt x="709" y="2984"/>
                    <a:pt x="707" y="2936"/>
                    <a:pt x="706" y="2894"/>
                  </a:cubicBezTo>
                  <a:lnTo>
                    <a:pt x="706" y="2894"/>
                  </a:lnTo>
                  <a:lnTo>
                    <a:pt x="707" y="2894"/>
                  </a:lnTo>
                  <a:lnTo>
                    <a:pt x="707" y="2894"/>
                  </a:lnTo>
                  <a:lnTo>
                    <a:pt x="706" y="2894"/>
                  </a:lnTo>
                  <a:lnTo>
                    <a:pt x="706" y="2894"/>
                  </a:lnTo>
                  <a:cubicBezTo>
                    <a:pt x="706" y="2878"/>
                    <a:pt x="706" y="2863"/>
                    <a:pt x="707" y="2849"/>
                  </a:cubicBezTo>
                  <a:lnTo>
                    <a:pt x="707" y="2849"/>
                  </a:lnTo>
                  <a:cubicBezTo>
                    <a:pt x="707" y="2846"/>
                    <a:pt x="707" y="2841"/>
                    <a:pt x="707" y="2837"/>
                  </a:cubicBezTo>
                  <a:lnTo>
                    <a:pt x="707" y="2837"/>
                  </a:lnTo>
                  <a:cubicBezTo>
                    <a:pt x="707" y="2828"/>
                    <a:pt x="708" y="2821"/>
                    <a:pt x="708" y="2819"/>
                  </a:cubicBezTo>
                  <a:lnTo>
                    <a:pt x="708" y="2819"/>
                  </a:lnTo>
                  <a:cubicBezTo>
                    <a:pt x="708" y="2815"/>
                    <a:pt x="709" y="2811"/>
                    <a:pt x="709" y="2807"/>
                  </a:cubicBezTo>
                  <a:lnTo>
                    <a:pt x="709" y="2807"/>
                  </a:lnTo>
                  <a:cubicBezTo>
                    <a:pt x="711" y="2759"/>
                    <a:pt x="715" y="2697"/>
                    <a:pt x="715" y="2665"/>
                  </a:cubicBezTo>
                  <a:lnTo>
                    <a:pt x="715" y="2665"/>
                  </a:lnTo>
                  <a:cubicBezTo>
                    <a:pt x="715" y="2653"/>
                    <a:pt x="715" y="2642"/>
                    <a:pt x="715" y="2630"/>
                  </a:cubicBezTo>
                  <a:lnTo>
                    <a:pt x="715" y="2630"/>
                  </a:lnTo>
                  <a:cubicBezTo>
                    <a:pt x="717" y="2606"/>
                    <a:pt x="720" y="2581"/>
                    <a:pt x="724" y="2574"/>
                  </a:cubicBezTo>
                  <a:lnTo>
                    <a:pt x="724" y="2574"/>
                  </a:lnTo>
                  <a:cubicBezTo>
                    <a:pt x="725" y="2574"/>
                    <a:pt x="725" y="2574"/>
                    <a:pt x="726" y="2574"/>
                  </a:cubicBezTo>
                  <a:lnTo>
                    <a:pt x="726" y="2574"/>
                  </a:lnTo>
                  <a:cubicBezTo>
                    <a:pt x="727" y="2575"/>
                    <a:pt x="729" y="2578"/>
                    <a:pt x="729" y="2581"/>
                  </a:cubicBezTo>
                  <a:lnTo>
                    <a:pt x="729" y="2581"/>
                  </a:lnTo>
                  <a:cubicBezTo>
                    <a:pt x="732" y="2597"/>
                    <a:pt x="733" y="2613"/>
                    <a:pt x="733" y="2630"/>
                  </a:cubicBezTo>
                  <a:lnTo>
                    <a:pt x="733" y="2630"/>
                  </a:lnTo>
                  <a:cubicBezTo>
                    <a:pt x="733" y="2636"/>
                    <a:pt x="732" y="2643"/>
                    <a:pt x="732" y="2651"/>
                  </a:cubicBezTo>
                  <a:lnTo>
                    <a:pt x="732" y="2651"/>
                  </a:lnTo>
                  <a:cubicBezTo>
                    <a:pt x="731" y="2686"/>
                    <a:pt x="733" y="3019"/>
                    <a:pt x="730" y="3066"/>
                  </a:cubicBezTo>
                  <a:lnTo>
                    <a:pt x="730" y="3066"/>
                  </a:lnTo>
                  <a:cubicBezTo>
                    <a:pt x="727" y="3112"/>
                    <a:pt x="715" y="3411"/>
                    <a:pt x="715" y="3449"/>
                  </a:cubicBezTo>
                  <a:lnTo>
                    <a:pt x="715" y="3449"/>
                  </a:lnTo>
                  <a:cubicBezTo>
                    <a:pt x="715" y="3487"/>
                    <a:pt x="726" y="3539"/>
                    <a:pt x="730" y="3572"/>
                  </a:cubicBezTo>
                  <a:lnTo>
                    <a:pt x="730" y="3572"/>
                  </a:lnTo>
                  <a:cubicBezTo>
                    <a:pt x="731" y="3578"/>
                    <a:pt x="732" y="3586"/>
                    <a:pt x="734" y="3595"/>
                  </a:cubicBezTo>
                  <a:lnTo>
                    <a:pt x="733" y="3595"/>
                  </a:lnTo>
                  <a:lnTo>
                    <a:pt x="733" y="3595"/>
                  </a:lnTo>
                  <a:cubicBezTo>
                    <a:pt x="737" y="3671"/>
                    <a:pt x="739" y="3747"/>
                    <a:pt x="740" y="3823"/>
                  </a:cubicBezTo>
                  <a:lnTo>
                    <a:pt x="740" y="3823"/>
                  </a:lnTo>
                  <a:cubicBezTo>
                    <a:pt x="740" y="3865"/>
                    <a:pt x="740" y="3906"/>
                    <a:pt x="739" y="3947"/>
                  </a:cubicBezTo>
                  <a:lnTo>
                    <a:pt x="737" y="4342"/>
                  </a:lnTo>
                  <a:lnTo>
                    <a:pt x="737" y="4342"/>
                  </a:lnTo>
                  <a:cubicBezTo>
                    <a:pt x="737" y="4349"/>
                    <a:pt x="740" y="4353"/>
                    <a:pt x="746" y="4355"/>
                  </a:cubicBezTo>
                  <a:lnTo>
                    <a:pt x="746" y="4355"/>
                  </a:lnTo>
                  <a:lnTo>
                    <a:pt x="747" y="4356"/>
                  </a:lnTo>
                  <a:lnTo>
                    <a:pt x="747" y="4356"/>
                  </a:lnTo>
                  <a:cubicBezTo>
                    <a:pt x="748" y="4356"/>
                    <a:pt x="748" y="4356"/>
                    <a:pt x="749" y="4356"/>
                  </a:cubicBezTo>
                  <a:lnTo>
                    <a:pt x="749" y="4356"/>
                  </a:lnTo>
                  <a:cubicBezTo>
                    <a:pt x="748" y="4381"/>
                    <a:pt x="747" y="4400"/>
                    <a:pt x="747" y="4406"/>
                  </a:cubicBezTo>
                  <a:lnTo>
                    <a:pt x="747" y="4406"/>
                  </a:lnTo>
                  <a:cubicBezTo>
                    <a:pt x="743" y="4437"/>
                    <a:pt x="727" y="4449"/>
                    <a:pt x="721" y="4468"/>
                  </a:cubicBezTo>
                  <a:lnTo>
                    <a:pt x="721" y="4468"/>
                  </a:lnTo>
                  <a:cubicBezTo>
                    <a:pt x="717" y="4479"/>
                    <a:pt x="718" y="4493"/>
                    <a:pt x="719" y="4504"/>
                  </a:cubicBezTo>
                  <a:lnTo>
                    <a:pt x="719" y="4504"/>
                  </a:lnTo>
                  <a:cubicBezTo>
                    <a:pt x="719" y="4505"/>
                    <a:pt x="705" y="4532"/>
                    <a:pt x="702" y="4558"/>
                  </a:cubicBezTo>
                  <a:lnTo>
                    <a:pt x="702" y="4558"/>
                  </a:lnTo>
                  <a:cubicBezTo>
                    <a:pt x="701" y="4576"/>
                    <a:pt x="702" y="4606"/>
                    <a:pt x="703" y="4629"/>
                  </a:cubicBezTo>
                  <a:lnTo>
                    <a:pt x="703" y="4629"/>
                  </a:lnTo>
                  <a:cubicBezTo>
                    <a:pt x="701" y="4677"/>
                    <a:pt x="694" y="4757"/>
                    <a:pt x="693" y="4801"/>
                  </a:cubicBezTo>
                  <a:lnTo>
                    <a:pt x="693" y="4801"/>
                  </a:lnTo>
                  <a:cubicBezTo>
                    <a:pt x="691" y="4802"/>
                    <a:pt x="689" y="4807"/>
                    <a:pt x="685" y="4821"/>
                  </a:cubicBezTo>
                  <a:lnTo>
                    <a:pt x="685" y="4821"/>
                  </a:lnTo>
                  <a:cubicBezTo>
                    <a:pt x="676" y="4849"/>
                    <a:pt x="681" y="4907"/>
                    <a:pt x="685" y="4919"/>
                  </a:cubicBezTo>
                  <a:lnTo>
                    <a:pt x="685" y="4919"/>
                  </a:lnTo>
                  <a:cubicBezTo>
                    <a:pt x="688" y="4931"/>
                    <a:pt x="697" y="4940"/>
                    <a:pt x="729" y="4968"/>
                  </a:cubicBezTo>
                  <a:lnTo>
                    <a:pt x="729" y="4968"/>
                  </a:lnTo>
                  <a:cubicBezTo>
                    <a:pt x="762" y="4997"/>
                    <a:pt x="784" y="5005"/>
                    <a:pt x="804" y="4995"/>
                  </a:cubicBezTo>
                  <a:lnTo>
                    <a:pt x="804" y="4995"/>
                  </a:lnTo>
                  <a:cubicBezTo>
                    <a:pt x="851" y="4971"/>
                    <a:pt x="910" y="4927"/>
                    <a:pt x="911" y="4890"/>
                  </a:cubicBezTo>
                  <a:lnTo>
                    <a:pt x="911" y="4890"/>
                  </a:lnTo>
                  <a:cubicBezTo>
                    <a:pt x="911" y="4852"/>
                    <a:pt x="896" y="4753"/>
                    <a:pt x="896" y="4753"/>
                  </a:cubicBezTo>
                  <a:lnTo>
                    <a:pt x="896" y="4753"/>
                  </a:lnTo>
                  <a:cubicBezTo>
                    <a:pt x="895" y="4752"/>
                    <a:pt x="894" y="4753"/>
                    <a:pt x="894" y="4755"/>
                  </a:cubicBezTo>
                  <a:lnTo>
                    <a:pt x="894" y="4755"/>
                  </a:lnTo>
                  <a:cubicBezTo>
                    <a:pt x="898" y="4703"/>
                    <a:pt x="894" y="4648"/>
                    <a:pt x="888" y="4620"/>
                  </a:cubicBezTo>
                  <a:lnTo>
                    <a:pt x="888" y="4620"/>
                  </a:lnTo>
                  <a:cubicBezTo>
                    <a:pt x="882" y="4588"/>
                    <a:pt x="880" y="4560"/>
                    <a:pt x="888" y="4539"/>
                  </a:cubicBezTo>
                  <a:lnTo>
                    <a:pt x="888" y="4539"/>
                  </a:lnTo>
                  <a:cubicBezTo>
                    <a:pt x="897" y="4518"/>
                    <a:pt x="890" y="4475"/>
                    <a:pt x="888" y="4437"/>
                  </a:cubicBezTo>
                  <a:lnTo>
                    <a:pt x="888" y="4437"/>
                  </a:lnTo>
                  <a:cubicBezTo>
                    <a:pt x="888" y="4413"/>
                    <a:pt x="893" y="4395"/>
                    <a:pt x="901" y="4366"/>
                  </a:cubicBezTo>
                  <a:lnTo>
                    <a:pt x="901" y="4366"/>
                  </a:lnTo>
                  <a:cubicBezTo>
                    <a:pt x="901" y="4366"/>
                    <a:pt x="901" y="4366"/>
                    <a:pt x="901" y="4365"/>
                  </a:cubicBezTo>
                  <a:lnTo>
                    <a:pt x="901" y="4365"/>
                  </a:lnTo>
                  <a:cubicBezTo>
                    <a:pt x="905" y="4365"/>
                    <a:pt x="909" y="4365"/>
                    <a:pt x="914" y="4365"/>
                  </a:cubicBezTo>
                  <a:lnTo>
                    <a:pt x="914" y="4365"/>
                  </a:lnTo>
                  <a:cubicBezTo>
                    <a:pt x="927" y="4364"/>
                    <a:pt x="937" y="4361"/>
                    <a:pt x="938" y="4348"/>
                  </a:cubicBezTo>
                  <a:lnTo>
                    <a:pt x="938" y="4348"/>
                  </a:lnTo>
                  <a:cubicBezTo>
                    <a:pt x="949" y="4276"/>
                    <a:pt x="961" y="4203"/>
                    <a:pt x="978" y="4132"/>
                  </a:cubicBezTo>
                  <a:lnTo>
                    <a:pt x="978" y="4132"/>
                  </a:lnTo>
                  <a:cubicBezTo>
                    <a:pt x="994" y="4067"/>
                    <a:pt x="1002" y="4002"/>
                    <a:pt x="1017" y="3937"/>
                  </a:cubicBezTo>
                  <a:lnTo>
                    <a:pt x="1017" y="3937"/>
                  </a:lnTo>
                  <a:cubicBezTo>
                    <a:pt x="1030" y="3870"/>
                    <a:pt x="1028" y="3809"/>
                    <a:pt x="1019" y="3737"/>
                  </a:cubicBezTo>
                  <a:lnTo>
                    <a:pt x="1019" y="3737"/>
                  </a:lnTo>
                  <a:cubicBezTo>
                    <a:pt x="1019" y="3717"/>
                    <a:pt x="1008" y="3699"/>
                    <a:pt x="1008" y="3682"/>
                  </a:cubicBezTo>
                  <a:lnTo>
                    <a:pt x="1008" y="3682"/>
                  </a:lnTo>
                  <a:cubicBezTo>
                    <a:pt x="1008" y="3665"/>
                    <a:pt x="1010" y="3649"/>
                    <a:pt x="1012" y="3633"/>
                  </a:cubicBezTo>
                  <a:lnTo>
                    <a:pt x="1012" y="3633"/>
                  </a:lnTo>
                  <a:cubicBezTo>
                    <a:pt x="1014" y="3623"/>
                    <a:pt x="1017" y="3613"/>
                    <a:pt x="1013" y="3604"/>
                  </a:cubicBezTo>
                  <a:lnTo>
                    <a:pt x="1013" y="3604"/>
                  </a:lnTo>
                  <a:cubicBezTo>
                    <a:pt x="1011" y="3599"/>
                    <a:pt x="1008" y="3596"/>
                    <a:pt x="1005" y="3590"/>
                  </a:cubicBezTo>
                  <a:lnTo>
                    <a:pt x="1005" y="3590"/>
                  </a:lnTo>
                  <a:cubicBezTo>
                    <a:pt x="1002" y="3583"/>
                    <a:pt x="1003" y="3576"/>
                    <a:pt x="1003" y="3568"/>
                  </a:cubicBezTo>
                  <a:lnTo>
                    <a:pt x="1003" y="3568"/>
                  </a:lnTo>
                  <a:cubicBezTo>
                    <a:pt x="1006" y="3509"/>
                    <a:pt x="1005" y="3447"/>
                    <a:pt x="1012" y="3388"/>
                  </a:cubicBezTo>
                  <a:lnTo>
                    <a:pt x="1012" y="3388"/>
                  </a:lnTo>
                  <a:cubicBezTo>
                    <a:pt x="1018" y="3328"/>
                    <a:pt x="1037" y="3271"/>
                    <a:pt x="1042" y="3211"/>
                  </a:cubicBezTo>
                  <a:lnTo>
                    <a:pt x="1042" y="3211"/>
                  </a:lnTo>
                  <a:cubicBezTo>
                    <a:pt x="1050" y="3094"/>
                    <a:pt x="1169" y="2758"/>
                    <a:pt x="1195" y="2529"/>
                  </a:cubicBezTo>
                  <a:lnTo>
                    <a:pt x="1195" y="2529"/>
                  </a:lnTo>
                  <a:cubicBezTo>
                    <a:pt x="1209" y="2405"/>
                    <a:pt x="1187" y="2273"/>
                    <a:pt x="1163" y="2178"/>
                  </a:cubicBezTo>
                  <a:lnTo>
                    <a:pt x="1163" y="2178"/>
                  </a:lnTo>
                  <a:lnTo>
                    <a:pt x="1163" y="2178"/>
                  </a:lnTo>
                  <a:lnTo>
                    <a:pt x="1163" y="2178"/>
                  </a:lnTo>
                  <a:cubicBezTo>
                    <a:pt x="1175" y="2172"/>
                    <a:pt x="1171" y="2168"/>
                    <a:pt x="1170" y="2155"/>
                  </a:cubicBezTo>
                  <a:lnTo>
                    <a:pt x="1170" y="2155"/>
                  </a:lnTo>
                  <a:cubicBezTo>
                    <a:pt x="1168" y="2142"/>
                    <a:pt x="1155" y="2096"/>
                    <a:pt x="1156" y="2097"/>
                  </a:cubicBezTo>
                  <a:lnTo>
                    <a:pt x="1156" y="2097"/>
                  </a:lnTo>
                  <a:cubicBezTo>
                    <a:pt x="1158" y="2097"/>
                    <a:pt x="1166" y="2090"/>
                    <a:pt x="1166" y="2090"/>
                  </a:cubicBezTo>
                  <a:lnTo>
                    <a:pt x="1166" y="2090"/>
                  </a:lnTo>
                  <a:cubicBezTo>
                    <a:pt x="1166" y="2090"/>
                    <a:pt x="1169" y="2089"/>
                    <a:pt x="1160" y="2050"/>
                  </a:cubicBezTo>
                  <a:lnTo>
                    <a:pt x="1160" y="2050"/>
                  </a:lnTo>
                  <a:cubicBezTo>
                    <a:pt x="1151" y="2011"/>
                    <a:pt x="1142" y="1991"/>
                    <a:pt x="1143" y="1981"/>
                  </a:cubicBezTo>
                  <a:lnTo>
                    <a:pt x="1143" y="1981"/>
                  </a:lnTo>
                  <a:cubicBezTo>
                    <a:pt x="1144" y="1971"/>
                    <a:pt x="1159" y="1965"/>
                    <a:pt x="1210" y="1916"/>
                  </a:cubicBezTo>
                  <a:lnTo>
                    <a:pt x="1210" y="1916"/>
                  </a:lnTo>
                  <a:cubicBezTo>
                    <a:pt x="1262" y="1866"/>
                    <a:pt x="1353" y="1736"/>
                    <a:pt x="1360" y="1726"/>
                  </a:cubicBezTo>
                  <a:lnTo>
                    <a:pt x="1360" y="1726"/>
                  </a:lnTo>
                  <a:cubicBezTo>
                    <a:pt x="1367" y="1717"/>
                    <a:pt x="1362" y="1721"/>
                    <a:pt x="1372" y="1713"/>
                  </a:cubicBezTo>
                  <a:lnTo>
                    <a:pt x="1372" y="1713"/>
                  </a:lnTo>
                  <a:cubicBezTo>
                    <a:pt x="1382" y="1706"/>
                    <a:pt x="1371" y="1685"/>
                    <a:pt x="1373" y="16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id="{1D5D570A-B506-7B4B-A4FC-3D4587C94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5120" y="5164383"/>
              <a:ext cx="985063" cy="3410279"/>
            </a:xfrm>
            <a:custGeom>
              <a:avLst/>
              <a:gdLst>
                <a:gd name="T0" fmla="*/ 602 w 1509"/>
                <a:gd name="T1" fmla="*/ 710 h 5219"/>
                <a:gd name="T2" fmla="*/ 305 w 1509"/>
                <a:gd name="T3" fmla="*/ 1883 h 5219"/>
                <a:gd name="T4" fmla="*/ 321 w 1509"/>
                <a:gd name="T5" fmla="*/ 1829 h 5219"/>
                <a:gd name="T6" fmla="*/ 332 w 1509"/>
                <a:gd name="T7" fmla="*/ 1663 h 5219"/>
                <a:gd name="T8" fmla="*/ 340 w 1509"/>
                <a:gd name="T9" fmla="*/ 1856 h 5219"/>
                <a:gd name="T10" fmla="*/ 313 w 1509"/>
                <a:gd name="T11" fmla="*/ 2091 h 5219"/>
                <a:gd name="T12" fmla="*/ 1490 w 1509"/>
                <a:gd name="T13" fmla="*/ 1750 h 5219"/>
                <a:gd name="T14" fmla="*/ 1407 w 1509"/>
                <a:gd name="T15" fmla="*/ 974 h 5219"/>
                <a:gd name="T16" fmla="*/ 1024 w 1509"/>
                <a:gd name="T17" fmla="*/ 752 h 5219"/>
                <a:gd name="T18" fmla="*/ 958 w 1509"/>
                <a:gd name="T19" fmla="*/ 703 h 5219"/>
                <a:gd name="T20" fmla="*/ 951 w 1509"/>
                <a:gd name="T21" fmla="*/ 689 h 5219"/>
                <a:gd name="T22" fmla="*/ 987 w 1509"/>
                <a:gd name="T23" fmla="*/ 572 h 5219"/>
                <a:gd name="T24" fmla="*/ 1070 w 1509"/>
                <a:gd name="T25" fmla="*/ 435 h 5219"/>
                <a:gd name="T26" fmla="*/ 760 w 1509"/>
                <a:gd name="T27" fmla="*/ 12 h 5219"/>
                <a:gd name="T28" fmla="*/ 553 w 1509"/>
                <a:gd name="T29" fmla="*/ 385 h 5219"/>
                <a:gd name="T30" fmla="*/ 572 w 1509"/>
                <a:gd name="T31" fmla="*/ 509 h 5219"/>
                <a:gd name="T32" fmla="*/ 616 w 1509"/>
                <a:gd name="T33" fmla="*/ 611 h 5219"/>
                <a:gd name="T34" fmla="*/ 604 w 1509"/>
                <a:gd name="T35" fmla="*/ 703 h 5219"/>
                <a:gd name="T36" fmla="*/ 582 w 1509"/>
                <a:gd name="T37" fmla="*/ 725 h 5219"/>
                <a:gd name="T38" fmla="*/ 415 w 1509"/>
                <a:gd name="T39" fmla="*/ 818 h 5219"/>
                <a:gd name="T40" fmla="*/ 178 w 1509"/>
                <a:gd name="T41" fmla="*/ 891 h 5219"/>
                <a:gd name="T42" fmla="*/ 23 w 1509"/>
                <a:gd name="T43" fmla="*/ 1750 h 5219"/>
                <a:gd name="T44" fmla="*/ 7 w 1509"/>
                <a:gd name="T45" fmla="*/ 1850 h 5219"/>
                <a:gd name="T46" fmla="*/ 113 w 1509"/>
                <a:gd name="T47" fmla="*/ 2578 h 5219"/>
                <a:gd name="T48" fmla="*/ 162 w 1509"/>
                <a:gd name="T49" fmla="*/ 2637 h 5219"/>
                <a:gd name="T50" fmla="*/ 219 w 1509"/>
                <a:gd name="T51" fmla="*/ 2699 h 5219"/>
                <a:gd name="T52" fmla="*/ 256 w 1509"/>
                <a:gd name="T53" fmla="*/ 2992 h 5219"/>
                <a:gd name="T54" fmla="*/ 323 w 1509"/>
                <a:gd name="T55" fmla="*/ 4262 h 5219"/>
                <a:gd name="T56" fmla="*/ 420 w 1509"/>
                <a:gd name="T57" fmla="*/ 4797 h 5219"/>
                <a:gd name="T58" fmla="*/ 408 w 1509"/>
                <a:gd name="T59" fmla="*/ 4964 h 5219"/>
                <a:gd name="T60" fmla="*/ 428 w 1509"/>
                <a:gd name="T61" fmla="*/ 4974 h 5219"/>
                <a:gd name="T62" fmla="*/ 198 w 1509"/>
                <a:gd name="T63" fmla="*/ 5137 h 5219"/>
                <a:gd name="T64" fmla="*/ 193 w 1509"/>
                <a:gd name="T65" fmla="*/ 5199 h 5219"/>
                <a:gd name="T66" fmla="*/ 572 w 1509"/>
                <a:gd name="T67" fmla="*/ 5163 h 5219"/>
                <a:gd name="T68" fmla="*/ 782 w 1509"/>
                <a:gd name="T69" fmla="*/ 5137 h 5219"/>
                <a:gd name="T70" fmla="*/ 771 w 1509"/>
                <a:gd name="T71" fmla="*/ 5069 h 5219"/>
                <a:gd name="T72" fmla="*/ 726 w 1509"/>
                <a:gd name="T73" fmla="*/ 4918 h 5219"/>
                <a:gd name="T74" fmla="*/ 722 w 1509"/>
                <a:gd name="T75" fmla="*/ 4916 h 5219"/>
                <a:gd name="T76" fmla="*/ 728 w 1509"/>
                <a:gd name="T77" fmla="*/ 4779 h 5219"/>
                <a:gd name="T78" fmla="*/ 666 w 1509"/>
                <a:gd name="T79" fmla="*/ 4007 h 5219"/>
                <a:gd name="T80" fmla="*/ 663 w 1509"/>
                <a:gd name="T81" fmla="*/ 3618 h 5219"/>
                <a:gd name="T82" fmla="*/ 800 w 1509"/>
                <a:gd name="T83" fmla="*/ 3016 h 5219"/>
                <a:gd name="T84" fmla="*/ 871 w 1509"/>
                <a:gd name="T85" fmla="*/ 4045 h 5219"/>
                <a:gd name="T86" fmla="*/ 814 w 1509"/>
                <a:gd name="T87" fmla="*/ 4794 h 5219"/>
                <a:gd name="T88" fmla="*/ 812 w 1509"/>
                <a:gd name="T89" fmla="*/ 4961 h 5219"/>
                <a:gd name="T90" fmla="*/ 848 w 1509"/>
                <a:gd name="T91" fmla="*/ 5082 h 5219"/>
                <a:gd name="T92" fmla="*/ 837 w 1509"/>
                <a:gd name="T93" fmla="*/ 5152 h 5219"/>
                <a:gd name="T94" fmla="*/ 848 w 1509"/>
                <a:gd name="T95" fmla="*/ 5206 h 5219"/>
                <a:gd name="T96" fmla="*/ 1164 w 1509"/>
                <a:gd name="T97" fmla="*/ 5189 h 5219"/>
                <a:gd name="T98" fmla="*/ 1132 w 1509"/>
                <a:gd name="T99" fmla="*/ 5107 h 5219"/>
                <a:gd name="T100" fmla="*/ 1072 w 1509"/>
                <a:gd name="T101" fmla="*/ 4968 h 5219"/>
                <a:gd name="T102" fmla="*/ 1150 w 1509"/>
                <a:gd name="T103" fmla="*/ 4807 h 5219"/>
                <a:gd name="T104" fmla="*/ 1192 w 1509"/>
                <a:gd name="T105" fmla="*/ 4642 h 5219"/>
                <a:gd name="T106" fmla="*/ 1230 w 1509"/>
                <a:gd name="T107" fmla="*/ 3839 h 5219"/>
                <a:gd name="T108" fmla="*/ 1337 w 1509"/>
                <a:gd name="T109" fmla="*/ 2794 h 5219"/>
                <a:gd name="T110" fmla="*/ 1378 w 1509"/>
                <a:gd name="T111" fmla="*/ 2625 h 5219"/>
                <a:gd name="T112" fmla="*/ 1410 w 1509"/>
                <a:gd name="T113" fmla="*/ 2627 h 5219"/>
                <a:gd name="T114" fmla="*/ 1424 w 1509"/>
                <a:gd name="T115" fmla="*/ 2555 h 5219"/>
                <a:gd name="T116" fmla="*/ 1494 w 1509"/>
                <a:gd name="T117" fmla="*/ 1846 h 5219"/>
                <a:gd name="T118" fmla="*/ 1490 w 1509"/>
                <a:gd name="T119" fmla="*/ 1750 h 5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09" h="5219">
                  <a:moveTo>
                    <a:pt x="603" y="705"/>
                  </a:moveTo>
                  <a:lnTo>
                    <a:pt x="603" y="705"/>
                  </a:lnTo>
                  <a:cubicBezTo>
                    <a:pt x="603" y="707"/>
                    <a:pt x="603" y="708"/>
                    <a:pt x="602" y="710"/>
                  </a:cubicBezTo>
                  <a:lnTo>
                    <a:pt x="602" y="710"/>
                  </a:lnTo>
                  <a:lnTo>
                    <a:pt x="602" y="710"/>
                  </a:lnTo>
                  <a:cubicBezTo>
                    <a:pt x="602" y="707"/>
                    <a:pt x="603" y="706"/>
                    <a:pt x="603" y="705"/>
                  </a:cubicBezTo>
                  <a:close/>
                  <a:moveTo>
                    <a:pt x="305" y="1883"/>
                  </a:moveTo>
                  <a:lnTo>
                    <a:pt x="305" y="1883"/>
                  </a:lnTo>
                  <a:cubicBezTo>
                    <a:pt x="307" y="1872"/>
                    <a:pt x="302" y="1869"/>
                    <a:pt x="305" y="1858"/>
                  </a:cubicBezTo>
                  <a:lnTo>
                    <a:pt x="305" y="1858"/>
                  </a:lnTo>
                  <a:cubicBezTo>
                    <a:pt x="308" y="1848"/>
                    <a:pt x="315" y="1841"/>
                    <a:pt x="321" y="1829"/>
                  </a:cubicBezTo>
                  <a:lnTo>
                    <a:pt x="321" y="1829"/>
                  </a:lnTo>
                  <a:cubicBezTo>
                    <a:pt x="326" y="1817"/>
                    <a:pt x="318" y="1795"/>
                    <a:pt x="321" y="1774"/>
                  </a:cubicBezTo>
                  <a:lnTo>
                    <a:pt x="321" y="1774"/>
                  </a:lnTo>
                  <a:cubicBezTo>
                    <a:pt x="323" y="1755"/>
                    <a:pt x="332" y="1661"/>
                    <a:pt x="332" y="1663"/>
                  </a:cubicBezTo>
                  <a:lnTo>
                    <a:pt x="332" y="1663"/>
                  </a:lnTo>
                  <a:cubicBezTo>
                    <a:pt x="330" y="1683"/>
                    <a:pt x="353" y="1771"/>
                    <a:pt x="350" y="1790"/>
                  </a:cubicBezTo>
                  <a:lnTo>
                    <a:pt x="350" y="1790"/>
                  </a:lnTo>
                  <a:cubicBezTo>
                    <a:pt x="346" y="1810"/>
                    <a:pt x="343" y="1816"/>
                    <a:pt x="340" y="1856"/>
                  </a:cubicBezTo>
                  <a:lnTo>
                    <a:pt x="340" y="1856"/>
                  </a:lnTo>
                  <a:cubicBezTo>
                    <a:pt x="337" y="1897"/>
                    <a:pt x="337" y="1944"/>
                    <a:pt x="332" y="1970"/>
                  </a:cubicBezTo>
                  <a:lnTo>
                    <a:pt x="332" y="1970"/>
                  </a:lnTo>
                  <a:cubicBezTo>
                    <a:pt x="326" y="1996"/>
                    <a:pt x="313" y="2091"/>
                    <a:pt x="313" y="2091"/>
                  </a:cubicBezTo>
                  <a:lnTo>
                    <a:pt x="313" y="2091"/>
                  </a:lnTo>
                  <a:cubicBezTo>
                    <a:pt x="311" y="2064"/>
                    <a:pt x="297" y="1922"/>
                    <a:pt x="304" y="1911"/>
                  </a:cubicBezTo>
                  <a:lnTo>
                    <a:pt x="304" y="1911"/>
                  </a:lnTo>
                  <a:cubicBezTo>
                    <a:pt x="312" y="1898"/>
                    <a:pt x="304" y="1894"/>
                    <a:pt x="305" y="1883"/>
                  </a:cubicBezTo>
                  <a:close/>
                  <a:moveTo>
                    <a:pt x="1490" y="1750"/>
                  </a:moveTo>
                  <a:lnTo>
                    <a:pt x="1490" y="1750"/>
                  </a:lnTo>
                  <a:cubicBezTo>
                    <a:pt x="1494" y="1732"/>
                    <a:pt x="1497" y="1712"/>
                    <a:pt x="1494" y="1697"/>
                  </a:cubicBezTo>
                  <a:lnTo>
                    <a:pt x="1494" y="1697"/>
                  </a:lnTo>
                  <a:cubicBezTo>
                    <a:pt x="1492" y="1683"/>
                    <a:pt x="1439" y="1117"/>
                    <a:pt x="1407" y="974"/>
                  </a:cubicBezTo>
                  <a:lnTo>
                    <a:pt x="1407" y="974"/>
                  </a:lnTo>
                  <a:cubicBezTo>
                    <a:pt x="1376" y="832"/>
                    <a:pt x="1353" y="867"/>
                    <a:pt x="1353" y="867"/>
                  </a:cubicBezTo>
                  <a:lnTo>
                    <a:pt x="1353" y="867"/>
                  </a:lnTo>
                  <a:cubicBezTo>
                    <a:pt x="1353" y="867"/>
                    <a:pt x="1049" y="775"/>
                    <a:pt x="1024" y="752"/>
                  </a:cubicBezTo>
                  <a:lnTo>
                    <a:pt x="1024" y="752"/>
                  </a:lnTo>
                  <a:cubicBezTo>
                    <a:pt x="999" y="730"/>
                    <a:pt x="962" y="694"/>
                    <a:pt x="958" y="703"/>
                  </a:cubicBezTo>
                  <a:lnTo>
                    <a:pt x="958" y="703"/>
                  </a:lnTo>
                  <a:lnTo>
                    <a:pt x="958" y="703"/>
                  </a:lnTo>
                  <a:lnTo>
                    <a:pt x="958" y="703"/>
                  </a:lnTo>
                  <a:cubicBezTo>
                    <a:pt x="956" y="693"/>
                    <a:pt x="953" y="687"/>
                    <a:pt x="952" y="685"/>
                  </a:cubicBezTo>
                  <a:lnTo>
                    <a:pt x="952" y="685"/>
                  </a:lnTo>
                  <a:cubicBezTo>
                    <a:pt x="952" y="684"/>
                    <a:pt x="952" y="686"/>
                    <a:pt x="951" y="689"/>
                  </a:cubicBezTo>
                  <a:lnTo>
                    <a:pt x="951" y="689"/>
                  </a:lnTo>
                  <a:cubicBezTo>
                    <a:pt x="949" y="664"/>
                    <a:pt x="952" y="646"/>
                    <a:pt x="952" y="646"/>
                  </a:cubicBezTo>
                  <a:lnTo>
                    <a:pt x="952" y="646"/>
                  </a:lnTo>
                  <a:cubicBezTo>
                    <a:pt x="964" y="628"/>
                    <a:pt x="987" y="572"/>
                    <a:pt x="987" y="572"/>
                  </a:cubicBezTo>
                  <a:lnTo>
                    <a:pt x="987" y="572"/>
                  </a:lnTo>
                  <a:cubicBezTo>
                    <a:pt x="1016" y="566"/>
                    <a:pt x="1016" y="531"/>
                    <a:pt x="1046" y="493"/>
                  </a:cubicBezTo>
                  <a:lnTo>
                    <a:pt x="1046" y="493"/>
                  </a:lnTo>
                  <a:cubicBezTo>
                    <a:pt x="1076" y="456"/>
                    <a:pt x="1070" y="435"/>
                    <a:pt x="1070" y="435"/>
                  </a:cubicBezTo>
                  <a:lnTo>
                    <a:pt x="1070" y="435"/>
                  </a:lnTo>
                  <a:cubicBezTo>
                    <a:pt x="1118" y="388"/>
                    <a:pt x="1115" y="314"/>
                    <a:pt x="1115" y="314"/>
                  </a:cubicBezTo>
                  <a:lnTo>
                    <a:pt x="1115" y="314"/>
                  </a:lnTo>
                  <a:cubicBezTo>
                    <a:pt x="1090" y="86"/>
                    <a:pt x="889" y="24"/>
                    <a:pt x="760" y="12"/>
                  </a:cubicBezTo>
                  <a:lnTo>
                    <a:pt x="760" y="12"/>
                  </a:lnTo>
                  <a:cubicBezTo>
                    <a:pt x="630" y="0"/>
                    <a:pt x="584" y="137"/>
                    <a:pt x="565" y="192"/>
                  </a:cubicBezTo>
                  <a:lnTo>
                    <a:pt x="565" y="192"/>
                  </a:lnTo>
                  <a:cubicBezTo>
                    <a:pt x="545" y="246"/>
                    <a:pt x="553" y="385"/>
                    <a:pt x="553" y="385"/>
                  </a:cubicBezTo>
                  <a:lnTo>
                    <a:pt x="553" y="385"/>
                  </a:lnTo>
                  <a:cubicBezTo>
                    <a:pt x="524" y="392"/>
                    <a:pt x="557" y="459"/>
                    <a:pt x="564" y="475"/>
                  </a:cubicBezTo>
                  <a:lnTo>
                    <a:pt x="564" y="475"/>
                  </a:lnTo>
                  <a:cubicBezTo>
                    <a:pt x="571" y="491"/>
                    <a:pt x="570" y="488"/>
                    <a:pt x="572" y="509"/>
                  </a:cubicBezTo>
                  <a:lnTo>
                    <a:pt x="572" y="509"/>
                  </a:lnTo>
                  <a:cubicBezTo>
                    <a:pt x="574" y="529"/>
                    <a:pt x="603" y="543"/>
                    <a:pt x="603" y="543"/>
                  </a:cubicBezTo>
                  <a:lnTo>
                    <a:pt x="603" y="543"/>
                  </a:lnTo>
                  <a:cubicBezTo>
                    <a:pt x="602" y="558"/>
                    <a:pt x="613" y="599"/>
                    <a:pt x="616" y="611"/>
                  </a:cubicBezTo>
                  <a:lnTo>
                    <a:pt x="616" y="611"/>
                  </a:lnTo>
                  <a:cubicBezTo>
                    <a:pt x="619" y="623"/>
                    <a:pt x="616" y="682"/>
                    <a:pt x="616" y="682"/>
                  </a:cubicBezTo>
                  <a:lnTo>
                    <a:pt x="616" y="682"/>
                  </a:lnTo>
                  <a:cubicBezTo>
                    <a:pt x="612" y="680"/>
                    <a:pt x="607" y="691"/>
                    <a:pt x="604" y="703"/>
                  </a:cubicBezTo>
                  <a:lnTo>
                    <a:pt x="604" y="703"/>
                  </a:lnTo>
                  <a:cubicBezTo>
                    <a:pt x="603" y="703"/>
                    <a:pt x="602" y="703"/>
                    <a:pt x="601" y="703"/>
                  </a:cubicBezTo>
                  <a:lnTo>
                    <a:pt x="601" y="703"/>
                  </a:lnTo>
                  <a:cubicBezTo>
                    <a:pt x="601" y="703"/>
                    <a:pt x="596" y="705"/>
                    <a:pt x="582" y="725"/>
                  </a:cubicBezTo>
                  <a:lnTo>
                    <a:pt x="582" y="725"/>
                  </a:lnTo>
                  <a:cubicBezTo>
                    <a:pt x="567" y="745"/>
                    <a:pt x="550" y="765"/>
                    <a:pt x="537" y="771"/>
                  </a:cubicBezTo>
                  <a:lnTo>
                    <a:pt x="537" y="771"/>
                  </a:lnTo>
                  <a:cubicBezTo>
                    <a:pt x="524" y="778"/>
                    <a:pt x="453" y="804"/>
                    <a:pt x="415" y="818"/>
                  </a:cubicBezTo>
                  <a:lnTo>
                    <a:pt x="415" y="818"/>
                  </a:lnTo>
                  <a:cubicBezTo>
                    <a:pt x="378" y="832"/>
                    <a:pt x="199" y="890"/>
                    <a:pt x="194" y="889"/>
                  </a:cubicBezTo>
                  <a:lnTo>
                    <a:pt x="194" y="889"/>
                  </a:lnTo>
                  <a:cubicBezTo>
                    <a:pt x="189" y="888"/>
                    <a:pt x="184" y="887"/>
                    <a:pt x="178" y="891"/>
                  </a:cubicBezTo>
                  <a:lnTo>
                    <a:pt x="178" y="891"/>
                  </a:lnTo>
                  <a:cubicBezTo>
                    <a:pt x="172" y="895"/>
                    <a:pt x="156" y="902"/>
                    <a:pt x="129" y="988"/>
                  </a:cubicBezTo>
                  <a:lnTo>
                    <a:pt x="129" y="988"/>
                  </a:lnTo>
                  <a:cubicBezTo>
                    <a:pt x="101" y="1075"/>
                    <a:pt x="30" y="1733"/>
                    <a:pt x="23" y="1750"/>
                  </a:cubicBezTo>
                  <a:lnTo>
                    <a:pt x="23" y="1750"/>
                  </a:lnTo>
                  <a:cubicBezTo>
                    <a:pt x="17" y="1766"/>
                    <a:pt x="5" y="1791"/>
                    <a:pt x="7" y="1807"/>
                  </a:cubicBezTo>
                  <a:lnTo>
                    <a:pt x="7" y="1807"/>
                  </a:lnTo>
                  <a:cubicBezTo>
                    <a:pt x="10" y="1823"/>
                    <a:pt x="0" y="1837"/>
                    <a:pt x="7" y="1850"/>
                  </a:cubicBezTo>
                  <a:lnTo>
                    <a:pt x="7" y="1850"/>
                  </a:lnTo>
                  <a:cubicBezTo>
                    <a:pt x="14" y="1864"/>
                    <a:pt x="7" y="1882"/>
                    <a:pt x="17" y="1914"/>
                  </a:cubicBezTo>
                  <a:lnTo>
                    <a:pt x="17" y="1914"/>
                  </a:lnTo>
                  <a:cubicBezTo>
                    <a:pt x="25" y="1945"/>
                    <a:pt x="78" y="2447"/>
                    <a:pt x="113" y="2578"/>
                  </a:cubicBezTo>
                  <a:lnTo>
                    <a:pt x="113" y="2578"/>
                  </a:lnTo>
                  <a:cubicBezTo>
                    <a:pt x="113" y="2578"/>
                    <a:pt x="123" y="2576"/>
                    <a:pt x="138" y="2572"/>
                  </a:cubicBezTo>
                  <a:lnTo>
                    <a:pt x="138" y="2572"/>
                  </a:lnTo>
                  <a:cubicBezTo>
                    <a:pt x="143" y="2592"/>
                    <a:pt x="155" y="2638"/>
                    <a:pt x="162" y="2637"/>
                  </a:cubicBezTo>
                  <a:lnTo>
                    <a:pt x="162" y="2637"/>
                  </a:lnTo>
                  <a:cubicBezTo>
                    <a:pt x="165" y="2637"/>
                    <a:pt x="178" y="2635"/>
                    <a:pt x="196" y="2630"/>
                  </a:cubicBezTo>
                  <a:lnTo>
                    <a:pt x="196" y="2630"/>
                  </a:lnTo>
                  <a:cubicBezTo>
                    <a:pt x="199" y="2644"/>
                    <a:pt x="206" y="2676"/>
                    <a:pt x="219" y="2699"/>
                  </a:cubicBezTo>
                  <a:lnTo>
                    <a:pt x="219" y="2699"/>
                  </a:lnTo>
                  <a:cubicBezTo>
                    <a:pt x="234" y="2726"/>
                    <a:pt x="253" y="2760"/>
                    <a:pt x="274" y="2782"/>
                  </a:cubicBezTo>
                  <a:lnTo>
                    <a:pt x="274" y="2782"/>
                  </a:lnTo>
                  <a:cubicBezTo>
                    <a:pt x="266" y="2877"/>
                    <a:pt x="259" y="2959"/>
                    <a:pt x="256" y="2992"/>
                  </a:cubicBezTo>
                  <a:lnTo>
                    <a:pt x="256" y="2992"/>
                  </a:lnTo>
                  <a:cubicBezTo>
                    <a:pt x="247" y="3089"/>
                    <a:pt x="250" y="3700"/>
                    <a:pt x="256" y="3743"/>
                  </a:cubicBezTo>
                  <a:lnTo>
                    <a:pt x="256" y="3743"/>
                  </a:lnTo>
                  <a:cubicBezTo>
                    <a:pt x="262" y="3785"/>
                    <a:pt x="317" y="4217"/>
                    <a:pt x="323" y="4262"/>
                  </a:cubicBezTo>
                  <a:lnTo>
                    <a:pt x="323" y="4262"/>
                  </a:lnTo>
                  <a:cubicBezTo>
                    <a:pt x="329" y="4308"/>
                    <a:pt x="408" y="4745"/>
                    <a:pt x="420" y="4761"/>
                  </a:cubicBezTo>
                  <a:lnTo>
                    <a:pt x="420" y="4761"/>
                  </a:lnTo>
                  <a:cubicBezTo>
                    <a:pt x="433" y="4776"/>
                    <a:pt x="435" y="4781"/>
                    <a:pt x="420" y="4797"/>
                  </a:cubicBezTo>
                  <a:lnTo>
                    <a:pt x="420" y="4797"/>
                  </a:lnTo>
                  <a:cubicBezTo>
                    <a:pt x="405" y="4813"/>
                    <a:pt x="394" y="4852"/>
                    <a:pt x="405" y="4895"/>
                  </a:cubicBezTo>
                  <a:lnTo>
                    <a:pt x="405" y="4895"/>
                  </a:lnTo>
                  <a:cubicBezTo>
                    <a:pt x="415" y="4937"/>
                    <a:pt x="399" y="4968"/>
                    <a:pt x="408" y="4964"/>
                  </a:cubicBezTo>
                  <a:lnTo>
                    <a:pt x="408" y="4964"/>
                  </a:lnTo>
                  <a:cubicBezTo>
                    <a:pt x="415" y="4963"/>
                    <a:pt x="422" y="4954"/>
                    <a:pt x="440" y="4948"/>
                  </a:cubicBezTo>
                  <a:lnTo>
                    <a:pt x="440" y="4948"/>
                  </a:lnTo>
                  <a:cubicBezTo>
                    <a:pt x="438" y="4955"/>
                    <a:pt x="435" y="4963"/>
                    <a:pt x="428" y="4974"/>
                  </a:cubicBezTo>
                  <a:lnTo>
                    <a:pt x="428" y="4974"/>
                  </a:lnTo>
                  <a:cubicBezTo>
                    <a:pt x="414" y="4998"/>
                    <a:pt x="358" y="5044"/>
                    <a:pt x="318" y="5075"/>
                  </a:cubicBezTo>
                  <a:lnTo>
                    <a:pt x="318" y="5075"/>
                  </a:lnTo>
                  <a:cubicBezTo>
                    <a:pt x="277" y="5106"/>
                    <a:pt x="218" y="5122"/>
                    <a:pt x="198" y="5137"/>
                  </a:cubicBezTo>
                  <a:lnTo>
                    <a:pt x="198" y="5137"/>
                  </a:lnTo>
                  <a:cubicBezTo>
                    <a:pt x="178" y="5152"/>
                    <a:pt x="184" y="5178"/>
                    <a:pt x="181" y="5182"/>
                  </a:cubicBezTo>
                  <a:lnTo>
                    <a:pt x="181" y="5182"/>
                  </a:lnTo>
                  <a:cubicBezTo>
                    <a:pt x="177" y="5187"/>
                    <a:pt x="165" y="5196"/>
                    <a:pt x="193" y="5199"/>
                  </a:cubicBezTo>
                  <a:lnTo>
                    <a:pt x="193" y="5199"/>
                  </a:lnTo>
                  <a:cubicBezTo>
                    <a:pt x="221" y="5203"/>
                    <a:pt x="373" y="5213"/>
                    <a:pt x="445" y="5212"/>
                  </a:cubicBezTo>
                  <a:lnTo>
                    <a:pt x="445" y="5212"/>
                  </a:lnTo>
                  <a:cubicBezTo>
                    <a:pt x="518" y="5210"/>
                    <a:pt x="555" y="5180"/>
                    <a:pt x="572" y="5163"/>
                  </a:cubicBezTo>
                  <a:lnTo>
                    <a:pt x="572" y="5163"/>
                  </a:lnTo>
                  <a:cubicBezTo>
                    <a:pt x="590" y="5147"/>
                    <a:pt x="617" y="5165"/>
                    <a:pt x="646" y="5169"/>
                  </a:cubicBezTo>
                  <a:lnTo>
                    <a:pt x="646" y="5169"/>
                  </a:lnTo>
                  <a:cubicBezTo>
                    <a:pt x="675" y="5174"/>
                    <a:pt x="782" y="5137"/>
                    <a:pt x="782" y="5137"/>
                  </a:cubicBezTo>
                  <a:lnTo>
                    <a:pt x="782" y="5137"/>
                  </a:lnTo>
                  <a:cubicBezTo>
                    <a:pt x="782" y="5137"/>
                    <a:pt x="778" y="5091"/>
                    <a:pt x="778" y="5079"/>
                  </a:cubicBezTo>
                  <a:lnTo>
                    <a:pt x="778" y="5079"/>
                  </a:lnTo>
                  <a:cubicBezTo>
                    <a:pt x="778" y="5069"/>
                    <a:pt x="771" y="5069"/>
                    <a:pt x="771" y="5069"/>
                  </a:cubicBezTo>
                  <a:lnTo>
                    <a:pt x="771" y="5069"/>
                  </a:lnTo>
                  <a:cubicBezTo>
                    <a:pt x="776" y="5044"/>
                    <a:pt x="771" y="5004"/>
                    <a:pt x="765" y="4981"/>
                  </a:cubicBezTo>
                  <a:lnTo>
                    <a:pt x="765" y="4981"/>
                  </a:lnTo>
                  <a:cubicBezTo>
                    <a:pt x="758" y="4957"/>
                    <a:pt x="726" y="4918"/>
                    <a:pt x="726" y="4918"/>
                  </a:cubicBezTo>
                  <a:lnTo>
                    <a:pt x="726" y="4918"/>
                  </a:lnTo>
                  <a:cubicBezTo>
                    <a:pt x="723" y="4920"/>
                    <a:pt x="718" y="4920"/>
                    <a:pt x="715" y="4921"/>
                  </a:cubicBezTo>
                  <a:lnTo>
                    <a:pt x="715" y="4921"/>
                  </a:lnTo>
                  <a:cubicBezTo>
                    <a:pt x="718" y="4919"/>
                    <a:pt x="720" y="4917"/>
                    <a:pt x="722" y="4916"/>
                  </a:cubicBezTo>
                  <a:lnTo>
                    <a:pt x="722" y="4916"/>
                  </a:lnTo>
                  <a:cubicBezTo>
                    <a:pt x="726" y="4913"/>
                    <a:pt x="729" y="4908"/>
                    <a:pt x="729" y="4903"/>
                  </a:cubicBezTo>
                  <a:lnTo>
                    <a:pt x="729" y="4903"/>
                  </a:lnTo>
                  <a:cubicBezTo>
                    <a:pt x="730" y="4878"/>
                    <a:pt x="734" y="4804"/>
                    <a:pt x="728" y="4779"/>
                  </a:cubicBezTo>
                  <a:lnTo>
                    <a:pt x="728" y="4779"/>
                  </a:lnTo>
                  <a:cubicBezTo>
                    <a:pt x="723" y="4748"/>
                    <a:pt x="689" y="4689"/>
                    <a:pt x="694" y="4663"/>
                  </a:cubicBezTo>
                  <a:lnTo>
                    <a:pt x="694" y="4663"/>
                  </a:lnTo>
                  <a:cubicBezTo>
                    <a:pt x="698" y="4637"/>
                    <a:pt x="677" y="4107"/>
                    <a:pt x="666" y="4007"/>
                  </a:cubicBezTo>
                  <a:lnTo>
                    <a:pt x="666" y="4007"/>
                  </a:lnTo>
                  <a:cubicBezTo>
                    <a:pt x="656" y="3907"/>
                    <a:pt x="616" y="3824"/>
                    <a:pt x="622" y="3801"/>
                  </a:cubicBezTo>
                  <a:lnTo>
                    <a:pt x="622" y="3801"/>
                  </a:lnTo>
                  <a:cubicBezTo>
                    <a:pt x="628" y="3779"/>
                    <a:pt x="648" y="3663"/>
                    <a:pt x="663" y="3618"/>
                  </a:cubicBezTo>
                  <a:lnTo>
                    <a:pt x="663" y="3618"/>
                  </a:lnTo>
                  <a:cubicBezTo>
                    <a:pt x="678" y="3572"/>
                    <a:pt x="673" y="3522"/>
                    <a:pt x="684" y="3457"/>
                  </a:cubicBezTo>
                  <a:lnTo>
                    <a:pt x="684" y="3457"/>
                  </a:lnTo>
                  <a:cubicBezTo>
                    <a:pt x="697" y="3392"/>
                    <a:pt x="794" y="3024"/>
                    <a:pt x="800" y="3016"/>
                  </a:cubicBezTo>
                  <a:lnTo>
                    <a:pt x="800" y="3016"/>
                  </a:lnTo>
                  <a:cubicBezTo>
                    <a:pt x="806" y="3009"/>
                    <a:pt x="849" y="3215"/>
                    <a:pt x="861" y="3387"/>
                  </a:cubicBezTo>
                  <a:lnTo>
                    <a:pt x="861" y="3387"/>
                  </a:lnTo>
                  <a:cubicBezTo>
                    <a:pt x="873" y="3559"/>
                    <a:pt x="868" y="3952"/>
                    <a:pt x="871" y="4045"/>
                  </a:cubicBezTo>
                  <a:lnTo>
                    <a:pt x="871" y="4045"/>
                  </a:lnTo>
                  <a:cubicBezTo>
                    <a:pt x="875" y="4137"/>
                    <a:pt x="863" y="4522"/>
                    <a:pt x="871" y="4567"/>
                  </a:cubicBezTo>
                  <a:lnTo>
                    <a:pt x="871" y="4567"/>
                  </a:lnTo>
                  <a:cubicBezTo>
                    <a:pt x="871" y="4583"/>
                    <a:pt x="829" y="4720"/>
                    <a:pt x="814" y="4794"/>
                  </a:cubicBezTo>
                  <a:lnTo>
                    <a:pt x="814" y="4794"/>
                  </a:lnTo>
                  <a:cubicBezTo>
                    <a:pt x="798" y="4869"/>
                    <a:pt x="794" y="4883"/>
                    <a:pt x="797" y="4903"/>
                  </a:cubicBezTo>
                  <a:lnTo>
                    <a:pt x="797" y="4903"/>
                  </a:lnTo>
                  <a:cubicBezTo>
                    <a:pt x="800" y="4923"/>
                    <a:pt x="806" y="4963"/>
                    <a:pt x="812" y="4961"/>
                  </a:cubicBezTo>
                  <a:lnTo>
                    <a:pt x="812" y="4961"/>
                  </a:lnTo>
                  <a:cubicBezTo>
                    <a:pt x="815" y="4960"/>
                    <a:pt x="825" y="4954"/>
                    <a:pt x="840" y="4948"/>
                  </a:cubicBezTo>
                  <a:lnTo>
                    <a:pt x="840" y="4948"/>
                  </a:lnTo>
                  <a:cubicBezTo>
                    <a:pt x="835" y="4981"/>
                    <a:pt x="826" y="5056"/>
                    <a:pt x="848" y="5082"/>
                  </a:cubicBezTo>
                  <a:lnTo>
                    <a:pt x="848" y="5082"/>
                  </a:lnTo>
                  <a:cubicBezTo>
                    <a:pt x="848" y="5082"/>
                    <a:pt x="843" y="5084"/>
                    <a:pt x="841" y="5089"/>
                  </a:cubicBezTo>
                  <a:lnTo>
                    <a:pt x="841" y="5089"/>
                  </a:lnTo>
                  <a:cubicBezTo>
                    <a:pt x="839" y="5096"/>
                    <a:pt x="837" y="5148"/>
                    <a:pt x="837" y="5152"/>
                  </a:cubicBezTo>
                  <a:lnTo>
                    <a:pt x="837" y="5152"/>
                  </a:lnTo>
                  <a:cubicBezTo>
                    <a:pt x="838" y="5156"/>
                    <a:pt x="841" y="5160"/>
                    <a:pt x="844" y="5168"/>
                  </a:cubicBezTo>
                  <a:lnTo>
                    <a:pt x="844" y="5168"/>
                  </a:lnTo>
                  <a:cubicBezTo>
                    <a:pt x="847" y="5177"/>
                    <a:pt x="832" y="5198"/>
                    <a:pt x="848" y="5206"/>
                  </a:cubicBezTo>
                  <a:lnTo>
                    <a:pt x="848" y="5206"/>
                  </a:lnTo>
                  <a:cubicBezTo>
                    <a:pt x="863" y="5215"/>
                    <a:pt x="1083" y="5218"/>
                    <a:pt x="1120" y="5210"/>
                  </a:cubicBezTo>
                  <a:lnTo>
                    <a:pt x="1120" y="5210"/>
                  </a:lnTo>
                  <a:cubicBezTo>
                    <a:pt x="1158" y="5202"/>
                    <a:pt x="1163" y="5194"/>
                    <a:pt x="1164" y="5189"/>
                  </a:cubicBezTo>
                  <a:lnTo>
                    <a:pt x="1164" y="5189"/>
                  </a:lnTo>
                  <a:cubicBezTo>
                    <a:pt x="1164" y="5185"/>
                    <a:pt x="1161" y="5166"/>
                    <a:pt x="1152" y="5163"/>
                  </a:cubicBezTo>
                  <a:lnTo>
                    <a:pt x="1152" y="5163"/>
                  </a:lnTo>
                  <a:cubicBezTo>
                    <a:pt x="1152" y="5163"/>
                    <a:pt x="1155" y="5138"/>
                    <a:pt x="1132" y="5107"/>
                  </a:cubicBezTo>
                  <a:lnTo>
                    <a:pt x="1132" y="5107"/>
                  </a:lnTo>
                  <a:cubicBezTo>
                    <a:pt x="1108" y="5077"/>
                    <a:pt x="1073" y="5017"/>
                    <a:pt x="1073" y="4980"/>
                  </a:cubicBezTo>
                  <a:lnTo>
                    <a:pt x="1073" y="4980"/>
                  </a:lnTo>
                  <a:cubicBezTo>
                    <a:pt x="1073" y="4975"/>
                    <a:pt x="1073" y="4971"/>
                    <a:pt x="1072" y="4968"/>
                  </a:cubicBezTo>
                  <a:lnTo>
                    <a:pt x="1072" y="4968"/>
                  </a:lnTo>
                  <a:cubicBezTo>
                    <a:pt x="1080" y="4959"/>
                    <a:pt x="1091" y="4944"/>
                    <a:pt x="1107" y="4922"/>
                  </a:cubicBezTo>
                  <a:lnTo>
                    <a:pt x="1107" y="4922"/>
                  </a:lnTo>
                  <a:cubicBezTo>
                    <a:pt x="1137" y="4877"/>
                    <a:pt x="1136" y="4838"/>
                    <a:pt x="1150" y="4807"/>
                  </a:cubicBezTo>
                  <a:lnTo>
                    <a:pt x="1150" y="4807"/>
                  </a:lnTo>
                  <a:cubicBezTo>
                    <a:pt x="1163" y="4777"/>
                    <a:pt x="1176" y="4774"/>
                    <a:pt x="1176" y="4732"/>
                  </a:cubicBezTo>
                  <a:lnTo>
                    <a:pt x="1176" y="4732"/>
                  </a:lnTo>
                  <a:cubicBezTo>
                    <a:pt x="1176" y="4689"/>
                    <a:pt x="1189" y="4672"/>
                    <a:pt x="1192" y="4642"/>
                  </a:cubicBezTo>
                  <a:lnTo>
                    <a:pt x="1192" y="4642"/>
                  </a:lnTo>
                  <a:cubicBezTo>
                    <a:pt x="1195" y="4611"/>
                    <a:pt x="1219" y="4372"/>
                    <a:pt x="1222" y="4276"/>
                  </a:cubicBezTo>
                  <a:lnTo>
                    <a:pt x="1222" y="4276"/>
                  </a:lnTo>
                  <a:cubicBezTo>
                    <a:pt x="1225" y="4180"/>
                    <a:pt x="1227" y="3914"/>
                    <a:pt x="1230" y="3839"/>
                  </a:cubicBezTo>
                  <a:lnTo>
                    <a:pt x="1230" y="3839"/>
                  </a:lnTo>
                  <a:cubicBezTo>
                    <a:pt x="1233" y="3762"/>
                    <a:pt x="1295" y="3178"/>
                    <a:pt x="1306" y="3067"/>
                  </a:cubicBezTo>
                  <a:lnTo>
                    <a:pt x="1306" y="3067"/>
                  </a:lnTo>
                  <a:cubicBezTo>
                    <a:pt x="1316" y="2956"/>
                    <a:pt x="1329" y="2888"/>
                    <a:pt x="1337" y="2794"/>
                  </a:cubicBezTo>
                  <a:lnTo>
                    <a:pt x="1337" y="2794"/>
                  </a:lnTo>
                  <a:cubicBezTo>
                    <a:pt x="1338" y="2784"/>
                    <a:pt x="1338" y="2771"/>
                    <a:pt x="1337" y="2758"/>
                  </a:cubicBezTo>
                  <a:lnTo>
                    <a:pt x="1337" y="2758"/>
                  </a:lnTo>
                  <a:cubicBezTo>
                    <a:pt x="1372" y="2699"/>
                    <a:pt x="1377" y="2643"/>
                    <a:pt x="1378" y="2625"/>
                  </a:cubicBezTo>
                  <a:lnTo>
                    <a:pt x="1378" y="2625"/>
                  </a:lnTo>
                  <a:cubicBezTo>
                    <a:pt x="1383" y="2625"/>
                    <a:pt x="1387" y="2626"/>
                    <a:pt x="1390" y="2627"/>
                  </a:cubicBezTo>
                  <a:lnTo>
                    <a:pt x="1390" y="2627"/>
                  </a:lnTo>
                  <a:cubicBezTo>
                    <a:pt x="1401" y="2628"/>
                    <a:pt x="1408" y="2628"/>
                    <a:pt x="1410" y="2627"/>
                  </a:cubicBezTo>
                  <a:lnTo>
                    <a:pt x="1410" y="2627"/>
                  </a:lnTo>
                  <a:cubicBezTo>
                    <a:pt x="1413" y="2622"/>
                    <a:pt x="1419" y="2576"/>
                    <a:pt x="1422" y="2555"/>
                  </a:cubicBezTo>
                  <a:lnTo>
                    <a:pt x="1422" y="2555"/>
                  </a:lnTo>
                  <a:cubicBezTo>
                    <a:pt x="1423" y="2555"/>
                    <a:pt x="1423" y="2555"/>
                    <a:pt x="1424" y="2555"/>
                  </a:cubicBezTo>
                  <a:lnTo>
                    <a:pt x="1424" y="2555"/>
                  </a:lnTo>
                  <a:cubicBezTo>
                    <a:pt x="1466" y="2548"/>
                    <a:pt x="1473" y="2538"/>
                    <a:pt x="1473" y="2538"/>
                  </a:cubicBezTo>
                  <a:lnTo>
                    <a:pt x="1473" y="2538"/>
                  </a:lnTo>
                  <a:cubicBezTo>
                    <a:pt x="1473" y="2538"/>
                    <a:pt x="1488" y="1884"/>
                    <a:pt x="1494" y="1846"/>
                  </a:cubicBezTo>
                  <a:lnTo>
                    <a:pt x="1494" y="1846"/>
                  </a:lnTo>
                  <a:cubicBezTo>
                    <a:pt x="1501" y="1807"/>
                    <a:pt x="1508" y="1798"/>
                    <a:pt x="1506" y="1784"/>
                  </a:cubicBezTo>
                  <a:lnTo>
                    <a:pt x="1506" y="1784"/>
                  </a:lnTo>
                  <a:cubicBezTo>
                    <a:pt x="1504" y="1771"/>
                    <a:pt x="1486" y="1767"/>
                    <a:pt x="1490" y="175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36FB32F5-2B76-8E47-97C3-D8B241EFE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824" y="5052051"/>
              <a:ext cx="1068591" cy="3571575"/>
            </a:xfrm>
            <a:custGeom>
              <a:avLst/>
              <a:gdLst>
                <a:gd name="T0" fmla="*/ 1440 w 1635"/>
                <a:gd name="T1" fmla="*/ 2500 h 5470"/>
                <a:gd name="T2" fmla="*/ 140 w 1635"/>
                <a:gd name="T3" fmla="*/ 2548 h 5470"/>
                <a:gd name="T4" fmla="*/ 257 w 1635"/>
                <a:gd name="T5" fmla="*/ 2501 h 5470"/>
                <a:gd name="T6" fmla="*/ 351 w 1635"/>
                <a:gd name="T7" fmla="*/ 1816 h 5470"/>
                <a:gd name="T8" fmla="*/ 342 w 1635"/>
                <a:gd name="T9" fmla="*/ 1998 h 5470"/>
                <a:gd name="T10" fmla="*/ 311 w 1635"/>
                <a:gd name="T11" fmla="*/ 1925 h 5470"/>
                <a:gd name="T12" fmla="*/ 317 w 1635"/>
                <a:gd name="T13" fmla="*/ 1698 h 5470"/>
                <a:gd name="T14" fmla="*/ 351 w 1635"/>
                <a:gd name="T15" fmla="*/ 1816 h 5470"/>
                <a:gd name="T16" fmla="*/ 1313 w 1635"/>
                <a:gd name="T17" fmla="*/ 1573 h 5470"/>
                <a:gd name="T18" fmla="*/ 1347 w 1635"/>
                <a:gd name="T19" fmla="*/ 1662 h 5470"/>
                <a:gd name="T20" fmla="*/ 1366 w 1635"/>
                <a:gd name="T21" fmla="*/ 1859 h 5470"/>
                <a:gd name="T22" fmla="*/ 1373 w 1635"/>
                <a:gd name="T23" fmla="*/ 1932 h 5470"/>
                <a:gd name="T24" fmla="*/ 1369 w 1635"/>
                <a:gd name="T25" fmla="*/ 2042 h 5470"/>
                <a:gd name="T26" fmla="*/ 1342 w 1635"/>
                <a:gd name="T27" fmla="*/ 2185 h 5470"/>
                <a:gd name="T28" fmla="*/ 1311 w 1635"/>
                <a:gd name="T29" fmla="*/ 1829 h 5470"/>
                <a:gd name="T30" fmla="*/ 1399 w 1635"/>
                <a:gd name="T31" fmla="*/ 2490 h 5470"/>
                <a:gd name="T32" fmla="*/ 1412 w 1635"/>
                <a:gd name="T33" fmla="*/ 2491 h 5470"/>
                <a:gd name="T34" fmla="*/ 1376 w 1635"/>
                <a:gd name="T35" fmla="*/ 2491 h 5470"/>
                <a:gd name="T36" fmla="*/ 1364 w 1635"/>
                <a:gd name="T37" fmla="*/ 2545 h 5470"/>
                <a:gd name="T38" fmla="*/ 1357 w 1635"/>
                <a:gd name="T39" fmla="*/ 2554 h 5470"/>
                <a:gd name="T40" fmla="*/ 987 w 1635"/>
                <a:gd name="T41" fmla="*/ 726 h 5470"/>
                <a:gd name="T42" fmla="*/ 944 w 1635"/>
                <a:gd name="T43" fmla="*/ 701 h 5470"/>
                <a:gd name="T44" fmla="*/ 940 w 1635"/>
                <a:gd name="T45" fmla="*/ 466 h 5470"/>
                <a:gd name="T46" fmla="*/ 944 w 1635"/>
                <a:gd name="T47" fmla="*/ 325 h 5470"/>
                <a:gd name="T48" fmla="*/ 499 w 1635"/>
                <a:gd name="T49" fmla="*/ 89 h 5470"/>
                <a:gd name="T50" fmla="*/ 515 w 1635"/>
                <a:gd name="T51" fmla="*/ 379 h 5470"/>
                <a:gd name="T52" fmla="*/ 560 w 1635"/>
                <a:gd name="T53" fmla="*/ 544 h 5470"/>
                <a:gd name="T54" fmla="*/ 594 w 1635"/>
                <a:gd name="T55" fmla="*/ 739 h 5470"/>
                <a:gd name="T56" fmla="*/ 183 w 1635"/>
                <a:gd name="T57" fmla="*/ 901 h 5470"/>
                <a:gd name="T58" fmla="*/ 0 w 1635"/>
                <a:gd name="T59" fmla="*/ 1958 h 5470"/>
                <a:gd name="T60" fmla="*/ 128 w 1635"/>
                <a:gd name="T61" fmla="*/ 2560 h 5470"/>
                <a:gd name="T62" fmla="*/ 164 w 1635"/>
                <a:gd name="T63" fmla="*/ 2607 h 5470"/>
                <a:gd name="T64" fmla="*/ 283 w 1635"/>
                <a:gd name="T65" fmla="*/ 3272 h 5470"/>
                <a:gd name="T66" fmla="*/ 225 w 1635"/>
                <a:gd name="T67" fmla="*/ 4903 h 5470"/>
                <a:gd name="T68" fmla="*/ 264 w 1635"/>
                <a:gd name="T69" fmla="*/ 5172 h 5470"/>
                <a:gd name="T70" fmla="*/ 209 w 1635"/>
                <a:gd name="T71" fmla="*/ 5342 h 5470"/>
                <a:gd name="T72" fmla="*/ 246 w 1635"/>
                <a:gd name="T73" fmla="*/ 5436 h 5470"/>
                <a:gd name="T74" fmla="*/ 495 w 1635"/>
                <a:gd name="T75" fmla="*/ 5378 h 5470"/>
                <a:gd name="T76" fmla="*/ 521 w 1635"/>
                <a:gd name="T77" fmla="*/ 5274 h 5470"/>
                <a:gd name="T78" fmla="*/ 547 w 1635"/>
                <a:gd name="T79" fmla="*/ 5153 h 5470"/>
                <a:gd name="T80" fmla="*/ 604 w 1635"/>
                <a:gd name="T81" fmla="*/ 4324 h 5470"/>
                <a:gd name="T82" fmla="*/ 719 w 1635"/>
                <a:gd name="T83" fmla="*/ 3333 h 5470"/>
                <a:gd name="T84" fmla="*/ 1007 w 1635"/>
                <a:gd name="T85" fmla="*/ 4158 h 5470"/>
                <a:gd name="T86" fmla="*/ 1000 w 1635"/>
                <a:gd name="T87" fmla="*/ 4967 h 5470"/>
                <a:gd name="T88" fmla="*/ 1053 w 1635"/>
                <a:gd name="T89" fmla="*/ 5155 h 5470"/>
                <a:gd name="T90" fmla="*/ 1049 w 1635"/>
                <a:gd name="T91" fmla="*/ 5291 h 5470"/>
                <a:gd name="T92" fmla="*/ 1094 w 1635"/>
                <a:gd name="T93" fmla="*/ 5418 h 5470"/>
                <a:gd name="T94" fmla="*/ 1377 w 1635"/>
                <a:gd name="T95" fmla="*/ 5428 h 5470"/>
                <a:gd name="T96" fmla="*/ 1300 w 1635"/>
                <a:gd name="T97" fmla="*/ 5233 h 5470"/>
                <a:gd name="T98" fmla="*/ 1307 w 1635"/>
                <a:gd name="T99" fmla="*/ 5113 h 5470"/>
                <a:gd name="T100" fmla="*/ 1379 w 1635"/>
                <a:gd name="T101" fmla="*/ 4492 h 5470"/>
                <a:gd name="T102" fmla="*/ 1372 w 1635"/>
                <a:gd name="T103" fmla="*/ 2771 h 5470"/>
                <a:gd name="T104" fmla="*/ 1492 w 1635"/>
                <a:gd name="T105" fmla="*/ 2621 h 5470"/>
                <a:gd name="T106" fmla="*/ 1509 w 1635"/>
                <a:gd name="T107" fmla="*/ 2605 h 5470"/>
                <a:gd name="T108" fmla="*/ 1547 w 1635"/>
                <a:gd name="T109" fmla="*/ 2561 h 5470"/>
                <a:gd name="T110" fmla="*/ 1447 w 1635"/>
                <a:gd name="T111" fmla="*/ 846 h 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35" h="5470">
                  <a:moveTo>
                    <a:pt x="1485" y="2538"/>
                  </a:moveTo>
                  <a:lnTo>
                    <a:pt x="1485" y="2538"/>
                  </a:lnTo>
                  <a:cubicBezTo>
                    <a:pt x="1447" y="2506"/>
                    <a:pt x="1423" y="2494"/>
                    <a:pt x="1421" y="2493"/>
                  </a:cubicBezTo>
                  <a:lnTo>
                    <a:pt x="1421" y="2493"/>
                  </a:lnTo>
                  <a:cubicBezTo>
                    <a:pt x="1428" y="2494"/>
                    <a:pt x="1434" y="2497"/>
                    <a:pt x="1440" y="2500"/>
                  </a:cubicBezTo>
                  <a:lnTo>
                    <a:pt x="1440" y="2500"/>
                  </a:lnTo>
                  <a:cubicBezTo>
                    <a:pt x="1450" y="2507"/>
                    <a:pt x="1478" y="2531"/>
                    <a:pt x="1503" y="2552"/>
                  </a:cubicBezTo>
                  <a:lnTo>
                    <a:pt x="1503" y="2552"/>
                  </a:lnTo>
                  <a:cubicBezTo>
                    <a:pt x="1498" y="2548"/>
                    <a:pt x="1493" y="2544"/>
                    <a:pt x="1485" y="2538"/>
                  </a:cubicBezTo>
                  <a:close/>
                  <a:moveTo>
                    <a:pt x="129" y="2557"/>
                  </a:moveTo>
                  <a:lnTo>
                    <a:pt x="129" y="2557"/>
                  </a:lnTo>
                  <a:cubicBezTo>
                    <a:pt x="132" y="2555"/>
                    <a:pt x="136" y="2552"/>
                    <a:pt x="140" y="2548"/>
                  </a:cubicBezTo>
                  <a:lnTo>
                    <a:pt x="140" y="2548"/>
                  </a:lnTo>
                  <a:cubicBezTo>
                    <a:pt x="136" y="2552"/>
                    <a:pt x="133" y="2555"/>
                    <a:pt x="130" y="2558"/>
                  </a:cubicBezTo>
                  <a:lnTo>
                    <a:pt x="130" y="2558"/>
                  </a:lnTo>
                  <a:cubicBezTo>
                    <a:pt x="129" y="2558"/>
                    <a:pt x="129" y="2557"/>
                    <a:pt x="129" y="2557"/>
                  </a:cubicBezTo>
                  <a:close/>
                  <a:moveTo>
                    <a:pt x="257" y="2501"/>
                  </a:moveTo>
                  <a:lnTo>
                    <a:pt x="257" y="2501"/>
                  </a:lnTo>
                  <a:cubicBezTo>
                    <a:pt x="240" y="2503"/>
                    <a:pt x="216" y="2508"/>
                    <a:pt x="199" y="2516"/>
                  </a:cubicBezTo>
                  <a:lnTo>
                    <a:pt x="199" y="2516"/>
                  </a:lnTo>
                  <a:cubicBezTo>
                    <a:pt x="182" y="2523"/>
                    <a:pt x="168" y="2530"/>
                    <a:pt x="156" y="2538"/>
                  </a:cubicBezTo>
                  <a:lnTo>
                    <a:pt x="156" y="2538"/>
                  </a:lnTo>
                  <a:cubicBezTo>
                    <a:pt x="183" y="2520"/>
                    <a:pt x="218" y="2502"/>
                    <a:pt x="257" y="2501"/>
                  </a:cubicBezTo>
                  <a:close/>
                  <a:moveTo>
                    <a:pt x="351" y="1816"/>
                  </a:moveTo>
                  <a:lnTo>
                    <a:pt x="351" y="1816"/>
                  </a:lnTo>
                  <a:cubicBezTo>
                    <a:pt x="354" y="1834"/>
                    <a:pt x="356" y="1853"/>
                    <a:pt x="355" y="1871"/>
                  </a:cubicBezTo>
                  <a:lnTo>
                    <a:pt x="355" y="1871"/>
                  </a:lnTo>
                  <a:cubicBezTo>
                    <a:pt x="355" y="1890"/>
                    <a:pt x="351" y="1909"/>
                    <a:pt x="348" y="1928"/>
                  </a:cubicBezTo>
                  <a:lnTo>
                    <a:pt x="348" y="1928"/>
                  </a:lnTo>
                  <a:cubicBezTo>
                    <a:pt x="343" y="1951"/>
                    <a:pt x="348" y="1975"/>
                    <a:pt x="342" y="1998"/>
                  </a:cubicBezTo>
                  <a:lnTo>
                    <a:pt x="342" y="1998"/>
                  </a:lnTo>
                  <a:cubicBezTo>
                    <a:pt x="336" y="2024"/>
                    <a:pt x="327" y="2051"/>
                    <a:pt x="319" y="2077"/>
                  </a:cubicBezTo>
                  <a:lnTo>
                    <a:pt x="319" y="2077"/>
                  </a:lnTo>
                  <a:cubicBezTo>
                    <a:pt x="317" y="2084"/>
                    <a:pt x="314" y="2092"/>
                    <a:pt x="307" y="2093"/>
                  </a:cubicBezTo>
                  <a:lnTo>
                    <a:pt x="307" y="2093"/>
                  </a:lnTo>
                  <a:cubicBezTo>
                    <a:pt x="296" y="2038"/>
                    <a:pt x="298" y="1980"/>
                    <a:pt x="311" y="1925"/>
                  </a:cubicBezTo>
                  <a:lnTo>
                    <a:pt x="311" y="1925"/>
                  </a:lnTo>
                  <a:cubicBezTo>
                    <a:pt x="317" y="1904"/>
                    <a:pt x="324" y="1882"/>
                    <a:pt x="321" y="1859"/>
                  </a:cubicBezTo>
                  <a:lnTo>
                    <a:pt x="321" y="1859"/>
                  </a:lnTo>
                  <a:cubicBezTo>
                    <a:pt x="320" y="1846"/>
                    <a:pt x="315" y="1832"/>
                    <a:pt x="312" y="1819"/>
                  </a:cubicBezTo>
                  <a:lnTo>
                    <a:pt x="312" y="1819"/>
                  </a:lnTo>
                  <a:cubicBezTo>
                    <a:pt x="302" y="1779"/>
                    <a:pt x="310" y="1738"/>
                    <a:pt x="317" y="1698"/>
                  </a:cubicBezTo>
                  <a:lnTo>
                    <a:pt x="317" y="1698"/>
                  </a:lnTo>
                  <a:cubicBezTo>
                    <a:pt x="322" y="1672"/>
                    <a:pt x="327" y="1644"/>
                    <a:pt x="332" y="1617"/>
                  </a:cubicBezTo>
                  <a:lnTo>
                    <a:pt x="332" y="1617"/>
                  </a:lnTo>
                  <a:cubicBezTo>
                    <a:pt x="341" y="1640"/>
                    <a:pt x="344" y="1666"/>
                    <a:pt x="347" y="1690"/>
                  </a:cubicBezTo>
                  <a:lnTo>
                    <a:pt x="347" y="1690"/>
                  </a:lnTo>
                  <a:cubicBezTo>
                    <a:pt x="352" y="1732"/>
                    <a:pt x="347" y="1774"/>
                    <a:pt x="351" y="1816"/>
                  </a:cubicBezTo>
                  <a:close/>
                  <a:moveTo>
                    <a:pt x="617" y="738"/>
                  </a:moveTo>
                  <a:lnTo>
                    <a:pt x="617" y="738"/>
                  </a:lnTo>
                  <a:cubicBezTo>
                    <a:pt x="617" y="735"/>
                    <a:pt x="617" y="732"/>
                    <a:pt x="617" y="730"/>
                  </a:cubicBezTo>
                  <a:lnTo>
                    <a:pt x="617" y="730"/>
                  </a:lnTo>
                  <a:cubicBezTo>
                    <a:pt x="617" y="734"/>
                    <a:pt x="617" y="736"/>
                    <a:pt x="617" y="738"/>
                  </a:cubicBezTo>
                  <a:close/>
                  <a:moveTo>
                    <a:pt x="1313" y="1573"/>
                  </a:moveTo>
                  <a:lnTo>
                    <a:pt x="1313" y="1573"/>
                  </a:lnTo>
                  <a:cubicBezTo>
                    <a:pt x="1314" y="1567"/>
                    <a:pt x="1316" y="1561"/>
                    <a:pt x="1322" y="1561"/>
                  </a:cubicBezTo>
                  <a:lnTo>
                    <a:pt x="1322" y="1561"/>
                  </a:lnTo>
                  <a:cubicBezTo>
                    <a:pt x="1324" y="1560"/>
                    <a:pt x="1337" y="1599"/>
                    <a:pt x="1337" y="1602"/>
                  </a:cubicBezTo>
                  <a:lnTo>
                    <a:pt x="1337" y="1602"/>
                  </a:lnTo>
                  <a:cubicBezTo>
                    <a:pt x="1346" y="1634"/>
                    <a:pt x="1349" y="1644"/>
                    <a:pt x="1347" y="1662"/>
                  </a:cubicBezTo>
                  <a:lnTo>
                    <a:pt x="1347" y="1662"/>
                  </a:lnTo>
                  <a:cubicBezTo>
                    <a:pt x="1345" y="1705"/>
                    <a:pt x="1344" y="1729"/>
                    <a:pt x="1342" y="1773"/>
                  </a:cubicBezTo>
                  <a:lnTo>
                    <a:pt x="1342" y="1773"/>
                  </a:lnTo>
                  <a:cubicBezTo>
                    <a:pt x="1340" y="1795"/>
                    <a:pt x="1339" y="1819"/>
                    <a:pt x="1353" y="1837"/>
                  </a:cubicBezTo>
                  <a:lnTo>
                    <a:pt x="1353" y="1837"/>
                  </a:lnTo>
                  <a:cubicBezTo>
                    <a:pt x="1358" y="1844"/>
                    <a:pt x="1366" y="1851"/>
                    <a:pt x="1366" y="1859"/>
                  </a:cubicBezTo>
                  <a:lnTo>
                    <a:pt x="1366" y="1859"/>
                  </a:lnTo>
                  <a:cubicBezTo>
                    <a:pt x="1365" y="1867"/>
                    <a:pt x="1359" y="1873"/>
                    <a:pt x="1359" y="1881"/>
                  </a:cubicBezTo>
                  <a:lnTo>
                    <a:pt x="1359" y="1881"/>
                  </a:lnTo>
                  <a:cubicBezTo>
                    <a:pt x="1359" y="1887"/>
                    <a:pt x="1362" y="1891"/>
                    <a:pt x="1365" y="1896"/>
                  </a:cubicBezTo>
                  <a:lnTo>
                    <a:pt x="1365" y="1896"/>
                  </a:lnTo>
                  <a:cubicBezTo>
                    <a:pt x="1371" y="1907"/>
                    <a:pt x="1372" y="1919"/>
                    <a:pt x="1373" y="1932"/>
                  </a:cubicBezTo>
                  <a:lnTo>
                    <a:pt x="1373" y="1932"/>
                  </a:lnTo>
                  <a:cubicBezTo>
                    <a:pt x="1374" y="1950"/>
                    <a:pt x="1375" y="1969"/>
                    <a:pt x="1377" y="1988"/>
                  </a:cubicBezTo>
                  <a:lnTo>
                    <a:pt x="1377" y="1988"/>
                  </a:lnTo>
                  <a:cubicBezTo>
                    <a:pt x="1377" y="1997"/>
                    <a:pt x="1378" y="2007"/>
                    <a:pt x="1376" y="2016"/>
                  </a:cubicBezTo>
                  <a:lnTo>
                    <a:pt x="1376" y="2016"/>
                  </a:lnTo>
                  <a:cubicBezTo>
                    <a:pt x="1375" y="2025"/>
                    <a:pt x="1372" y="2033"/>
                    <a:pt x="1369" y="2042"/>
                  </a:cubicBezTo>
                  <a:lnTo>
                    <a:pt x="1369" y="2042"/>
                  </a:lnTo>
                  <a:cubicBezTo>
                    <a:pt x="1363" y="2061"/>
                    <a:pt x="1350" y="2160"/>
                    <a:pt x="1350" y="2181"/>
                  </a:cubicBezTo>
                  <a:lnTo>
                    <a:pt x="1350" y="2181"/>
                  </a:lnTo>
                  <a:cubicBezTo>
                    <a:pt x="1350" y="2185"/>
                    <a:pt x="1347" y="2191"/>
                    <a:pt x="1344" y="2188"/>
                  </a:cubicBezTo>
                  <a:lnTo>
                    <a:pt x="1344" y="2188"/>
                  </a:lnTo>
                  <a:cubicBezTo>
                    <a:pt x="1343" y="2188"/>
                    <a:pt x="1343" y="2186"/>
                    <a:pt x="1342" y="2185"/>
                  </a:cubicBezTo>
                  <a:lnTo>
                    <a:pt x="1342" y="2185"/>
                  </a:lnTo>
                  <a:cubicBezTo>
                    <a:pt x="1329" y="2111"/>
                    <a:pt x="1340" y="1959"/>
                    <a:pt x="1318" y="1887"/>
                  </a:cubicBezTo>
                  <a:lnTo>
                    <a:pt x="1318" y="1887"/>
                  </a:lnTo>
                  <a:cubicBezTo>
                    <a:pt x="1315" y="1879"/>
                    <a:pt x="1312" y="1870"/>
                    <a:pt x="1311" y="1861"/>
                  </a:cubicBezTo>
                  <a:lnTo>
                    <a:pt x="1311" y="1861"/>
                  </a:lnTo>
                  <a:cubicBezTo>
                    <a:pt x="1310" y="1851"/>
                    <a:pt x="1311" y="1839"/>
                    <a:pt x="1311" y="1829"/>
                  </a:cubicBezTo>
                  <a:lnTo>
                    <a:pt x="1311" y="1829"/>
                  </a:lnTo>
                  <a:cubicBezTo>
                    <a:pt x="1317" y="1753"/>
                    <a:pt x="1299" y="1648"/>
                    <a:pt x="1313" y="1573"/>
                  </a:cubicBezTo>
                  <a:close/>
                  <a:moveTo>
                    <a:pt x="1402" y="2490"/>
                  </a:moveTo>
                  <a:lnTo>
                    <a:pt x="1402" y="2490"/>
                  </a:lnTo>
                  <a:cubicBezTo>
                    <a:pt x="1402" y="2490"/>
                    <a:pt x="1400" y="2490"/>
                    <a:pt x="1399" y="2490"/>
                  </a:cubicBezTo>
                  <a:lnTo>
                    <a:pt x="1399" y="2490"/>
                  </a:lnTo>
                  <a:cubicBezTo>
                    <a:pt x="1400" y="2490"/>
                    <a:pt x="1402" y="2490"/>
                    <a:pt x="1402" y="2490"/>
                  </a:cubicBezTo>
                  <a:close/>
                  <a:moveTo>
                    <a:pt x="1412" y="2491"/>
                  </a:moveTo>
                  <a:lnTo>
                    <a:pt x="1412" y="2491"/>
                  </a:lnTo>
                  <a:cubicBezTo>
                    <a:pt x="1410" y="2491"/>
                    <a:pt x="1409" y="2490"/>
                    <a:pt x="1408" y="2490"/>
                  </a:cubicBezTo>
                  <a:lnTo>
                    <a:pt x="1408" y="2490"/>
                  </a:lnTo>
                  <a:cubicBezTo>
                    <a:pt x="1409" y="2490"/>
                    <a:pt x="1410" y="2491"/>
                    <a:pt x="1412" y="2491"/>
                  </a:cubicBezTo>
                  <a:close/>
                  <a:moveTo>
                    <a:pt x="1421" y="2493"/>
                  </a:moveTo>
                  <a:lnTo>
                    <a:pt x="1421" y="2493"/>
                  </a:lnTo>
                  <a:cubicBezTo>
                    <a:pt x="1420" y="2493"/>
                    <a:pt x="1419" y="2492"/>
                    <a:pt x="1418" y="2492"/>
                  </a:cubicBezTo>
                  <a:lnTo>
                    <a:pt x="1418" y="2492"/>
                  </a:lnTo>
                  <a:cubicBezTo>
                    <a:pt x="1419" y="2492"/>
                    <a:pt x="1420" y="2493"/>
                    <a:pt x="1421" y="2493"/>
                  </a:cubicBezTo>
                  <a:close/>
                  <a:moveTo>
                    <a:pt x="1376" y="2491"/>
                  </a:moveTo>
                  <a:lnTo>
                    <a:pt x="1376" y="2491"/>
                  </a:lnTo>
                  <a:cubicBezTo>
                    <a:pt x="1377" y="2490"/>
                    <a:pt x="1385" y="2489"/>
                    <a:pt x="1395" y="2490"/>
                  </a:cubicBezTo>
                  <a:lnTo>
                    <a:pt x="1395" y="2490"/>
                  </a:lnTo>
                  <a:cubicBezTo>
                    <a:pt x="1385" y="2490"/>
                    <a:pt x="1378" y="2490"/>
                    <a:pt x="1376" y="2491"/>
                  </a:cubicBezTo>
                  <a:close/>
                  <a:moveTo>
                    <a:pt x="1364" y="2545"/>
                  </a:moveTo>
                  <a:lnTo>
                    <a:pt x="1364" y="2545"/>
                  </a:lnTo>
                  <a:lnTo>
                    <a:pt x="1364" y="2547"/>
                  </a:lnTo>
                  <a:lnTo>
                    <a:pt x="1364" y="2547"/>
                  </a:lnTo>
                  <a:cubicBezTo>
                    <a:pt x="1366" y="2547"/>
                    <a:pt x="1367" y="2547"/>
                    <a:pt x="1368" y="2547"/>
                  </a:cubicBezTo>
                  <a:lnTo>
                    <a:pt x="1368" y="2547"/>
                  </a:lnTo>
                  <a:cubicBezTo>
                    <a:pt x="1366" y="2548"/>
                    <a:pt x="1362" y="2550"/>
                    <a:pt x="1357" y="2554"/>
                  </a:cubicBezTo>
                  <a:lnTo>
                    <a:pt x="1357" y="2554"/>
                  </a:lnTo>
                  <a:cubicBezTo>
                    <a:pt x="1360" y="2550"/>
                    <a:pt x="1362" y="2547"/>
                    <a:pt x="1364" y="2545"/>
                  </a:cubicBezTo>
                  <a:close/>
                  <a:moveTo>
                    <a:pt x="1447" y="846"/>
                  </a:moveTo>
                  <a:lnTo>
                    <a:pt x="1447" y="846"/>
                  </a:lnTo>
                  <a:cubicBezTo>
                    <a:pt x="1447" y="846"/>
                    <a:pt x="1085" y="773"/>
                    <a:pt x="1044" y="756"/>
                  </a:cubicBezTo>
                  <a:lnTo>
                    <a:pt x="1044" y="756"/>
                  </a:lnTo>
                  <a:cubicBezTo>
                    <a:pt x="1004" y="739"/>
                    <a:pt x="999" y="718"/>
                    <a:pt x="987" y="726"/>
                  </a:cubicBezTo>
                  <a:lnTo>
                    <a:pt x="987" y="726"/>
                  </a:lnTo>
                  <a:lnTo>
                    <a:pt x="987" y="726"/>
                  </a:lnTo>
                  <a:lnTo>
                    <a:pt x="987" y="726"/>
                  </a:lnTo>
                  <a:cubicBezTo>
                    <a:pt x="977" y="716"/>
                    <a:pt x="962" y="709"/>
                    <a:pt x="957" y="706"/>
                  </a:cubicBezTo>
                  <a:lnTo>
                    <a:pt x="957" y="706"/>
                  </a:lnTo>
                  <a:cubicBezTo>
                    <a:pt x="951" y="703"/>
                    <a:pt x="939" y="694"/>
                    <a:pt x="944" y="701"/>
                  </a:cubicBezTo>
                  <a:lnTo>
                    <a:pt x="944" y="701"/>
                  </a:lnTo>
                  <a:cubicBezTo>
                    <a:pt x="940" y="698"/>
                    <a:pt x="937" y="694"/>
                    <a:pt x="936" y="690"/>
                  </a:cubicBezTo>
                  <a:lnTo>
                    <a:pt x="936" y="690"/>
                  </a:lnTo>
                  <a:cubicBezTo>
                    <a:pt x="928" y="673"/>
                    <a:pt x="927" y="587"/>
                    <a:pt x="927" y="587"/>
                  </a:cubicBezTo>
                  <a:lnTo>
                    <a:pt x="927" y="587"/>
                  </a:lnTo>
                  <a:cubicBezTo>
                    <a:pt x="945" y="549"/>
                    <a:pt x="940" y="466"/>
                    <a:pt x="940" y="466"/>
                  </a:cubicBezTo>
                  <a:lnTo>
                    <a:pt x="940" y="466"/>
                  </a:lnTo>
                  <a:cubicBezTo>
                    <a:pt x="961" y="471"/>
                    <a:pt x="975" y="427"/>
                    <a:pt x="984" y="398"/>
                  </a:cubicBezTo>
                  <a:lnTo>
                    <a:pt x="984" y="398"/>
                  </a:lnTo>
                  <a:cubicBezTo>
                    <a:pt x="994" y="368"/>
                    <a:pt x="1008" y="358"/>
                    <a:pt x="993" y="329"/>
                  </a:cubicBezTo>
                  <a:lnTo>
                    <a:pt x="993" y="329"/>
                  </a:lnTo>
                  <a:cubicBezTo>
                    <a:pt x="979" y="301"/>
                    <a:pt x="944" y="325"/>
                    <a:pt x="944" y="325"/>
                  </a:cubicBezTo>
                  <a:lnTo>
                    <a:pt x="944" y="325"/>
                  </a:lnTo>
                  <a:cubicBezTo>
                    <a:pt x="947" y="286"/>
                    <a:pt x="937" y="181"/>
                    <a:pt x="918" y="118"/>
                  </a:cubicBezTo>
                  <a:lnTo>
                    <a:pt x="918" y="118"/>
                  </a:lnTo>
                  <a:cubicBezTo>
                    <a:pt x="899" y="56"/>
                    <a:pt x="743" y="2"/>
                    <a:pt x="677" y="1"/>
                  </a:cubicBezTo>
                  <a:lnTo>
                    <a:pt x="677" y="1"/>
                  </a:lnTo>
                  <a:cubicBezTo>
                    <a:pt x="612" y="0"/>
                    <a:pt x="532" y="47"/>
                    <a:pt x="499" y="89"/>
                  </a:cubicBezTo>
                  <a:lnTo>
                    <a:pt x="499" y="89"/>
                  </a:lnTo>
                  <a:cubicBezTo>
                    <a:pt x="467" y="130"/>
                    <a:pt x="466" y="140"/>
                    <a:pt x="471" y="216"/>
                  </a:cubicBezTo>
                  <a:lnTo>
                    <a:pt x="471" y="216"/>
                  </a:lnTo>
                  <a:cubicBezTo>
                    <a:pt x="476" y="287"/>
                    <a:pt x="510" y="368"/>
                    <a:pt x="515" y="379"/>
                  </a:cubicBezTo>
                  <a:lnTo>
                    <a:pt x="515" y="379"/>
                  </a:lnTo>
                  <a:lnTo>
                    <a:pt x="515" y="379"/>
                  </a:lnTo>
                  <a:lnTo>
                    <a:pt x="515" y="379"/>
                  </a:lnTo>
                  <a:lnTo>
                    <a:pt x="515" y="379"/>
                  </a:lnTo>
                  <a:lnTo>
                    <a:pt x="515" y="379"/>
                  </a:lnTo>
                  <a:cubicBezTo>
                    <a:pt x="509" y="374"/>
                    <a:pt x="485" y="365"/>
                    <a:pt x="475" y="387"/>
                  </a:cubicBezTo>
                  <a:lnTo>
                    <a:pt x="475" y="387"/>
                  </a:lnTo>
                  <a:cubicBezTo>
                    <a:pt x="448" y="458"/>
                    <a:pt x="560" y="544"/>
                    <a:pt x="560" y="544"/>
                  </a:cubicBezTo>
                  <a:lnTo>
                    <a:pt x="560" y="544"/>
                  </a:lnTo>
                  <a:cubicBezTo>
                    <a:pt x="569" y="605"/>
                    <a:pt x="604" y="619"/>
                    <a:pt x="607" y="635"/>
                  </a:cubicBezTo>
                  <a:lnTo>
                    <a:pt x="607" y="635"/>
                  </a:lnTo>
                  <a:cubicBezTo>
                    <a:pt x="609" y="648"/>
                    <a:pt x="615" y="700"/>
                    <a:pt x="616" y="725"/>
                  </a:cubicBezTo>
                  <a:lnTo>
                    <a:pt x="616" y="725"/>
                  </a:lnTo>
                  <a:cubicBezTo>
                    <a:pt x="613" y="722"/>
                    <a:pt x="605" y="728"/>
                    <a:pt x="594" y="739"/>
                  </a:cubicBezTo>
                  <a:lnTo>
                    <a:pt x="594" y="739"/>
                  </a:lnTo>
                  <a:cubicBezTo>
                    <a:pt x="590" y="738"/>
                    <a:pt x="583" y="740"/>
                    <a:pt x="574" y="748"/>
                  </a:cubicBezTo>
                  <a:lnTo>
                    <a:pt x="574" y="748"/>
                  </a:lnTo>
                  <a:cubicBezTo>
                    <a:pt x="561" y="761"/>
                    <a:pt x="542" y="768"/>
                    <a:pt x="490" y="790"/>
                  </a:cubicBezTo>
                  <a:lnTo>
                    <a:pt x="490" y="790"/>
                  </a:lnTo>
                  <a:cubicBezTo>
                    <a:pt x="438" y="813"/>
                    <a:pt x="212" y="891"/>
                    <a:pt x="183" y="901"/>
                  </a:cubicBezTo>
                  <a:lnTo>
                    <a:pt x="183" y="901"/>
                  </a:lnTo>
                  <a:cubicBezTo>
                    <a:pt x="152" y="912"/>
                    <a:pt x="154" y="886"/>
                    <a:pt x="143" y="943"/>
                  </a:cubicBezTo>
                  <a:lnTo>
                    <a:pt x="143" y="943"/>
                  </a:lnTo>
                  <a:cubicBezTo>
                    <a:pt x="133" y="1002"/>
                    <a:pt x="19" y="1774"/>
                    <a:pt x="0" y="1956"/>
                  </a:cubicBezTo>
                  <a:lnTo>
                    <a:pt x="0" y="1956"/>
                  </a:lnTo>
                  <a:cubicBezTo>
                    <a:pt x="0" y="1956"/>
                    <a:pt x="0" y="1957"/>
                    <a:pt x="0" y="1958"/>
                  </a:cubicBezTo>
                  <a:lnTo>
                    <a:pt x="0" y="1958"/>
                  </a:lnTo>
                  <a:cubicBezTo>
                    <a:pt x="4" y="1978"/>
                    <a:pt x="92" y="2567"/>
                    <a:pt x="100" y="2574"/>
                  </a:cubicBezTo>
                  <a:lnTo>
                    <a:pt x="100" y="2574"/>
                  </a:lnTo>
                  <a:cubicBezTo>
                    <a:pt x="103" y="2577"/>
                    <a:pt x="113" y="2569"/>
                    <a:pt x="128" y="2558"/>
                  </a:cubicBezTo>
                  <a:lnTo>
                    <a:pt x="128" y="2558"/>
                  </a:lnTo>
                  <a:cubicBezTo>
                    <a:pt x="128" y="2559"/>
                    <a:pt x="128" y="2559"/>
                    <a:pt x="128" y="2560"/>
                  </a:cubicBezTo>
                  <a:lnTo>
                    <a:pt x="128" y="2560"/>
                  </a:lnTo>
                  <a:cubicBezTo>
                    <a:pt x="128" y="2561"/>
                    <a:pt x="126" y="2561"/>
                    <a:pt x="126" y="2562"/>
                  </a:cubicBezTo>
                  <a:lnTo>
                    <a:pt x="126" y="2562"/>
                  </a:lnTo>
                  <a:cubicBezTo>
                    <a:pt x="126" y="2562"/>
                    <a:pt x="142" y="2620"/>
                    <a:pt x="150" y="2617"/>
                  </a:cubicBezTo>
                  <a:lnTo>
                    <a:pt x="150" y="2617"/>
                  </a:lnTo>
                  <a:cubicBezTo>
                    <a:pt x="151" y="2617"/>
                    <a:pt x="156" y="2612"/>
                    <a:pt x="164" y="2607"/>
                  </a:cubicBezTo>
                  <a:lnTo>
                    <a:pt x="164" y="2607"/>
                  </a:lnTo>
                  <a:cubicBezTo>
                    <a:pt x="169" y="2625"/>
                    <a:pt x="201" y="2735"/>
                    <a:pt x="267" y="2764"/>
                  </a:cubicBezTo>
                  <a:lnTo>
                    <a:pt x="267" y="2764"/>
                  </a:lnTo>
                  <a:cubicBezTo>
                    <a:pt x="267" y="2773"/>
                    <a:pt x="266" y="2782"/>
                    <a:pt x="266" y="2791"/>
                  </a:cubicBezTo>
                  <a:lnTo>
                    <a:pt x="266" y="2791"/>
                  </a:lnTo>
                  <a:cubicBezTo>
                    <a:pt x="257" y="2962"/>
                    <a:pt x="270" y="3042"/>
                    <a:pt x="283" y="3272"/>
                  </a:cubicBezTo>
                  <a:lnTo>
                    <a:pt x="283" y="3272"/>
                  </a:lnTo>
                  <a:cubicBezTo>
                    <a:pt x="302" y="3608"/>
                    <a:pt x="274" y="3852"/>
                    <a:pt x="262" y="3900"/>
                  </a:cubicBezTo>
                  <a:lnTo>
                    <a:pt x="262" y="3900"/>
                  </a:lnTo>
                  <a:cubicBezTo>
                    <a:pt x="250" y="3946"/>
                    <a:pt x="229" y="4439"/>
                    <a:pt x="229" y="4536"/>
                  </a:cubicBezTo>
                  <a:lnTo>
                    <a:pt x="229" y="4536"/>
                  </a:lnTo>
                  <a:cubicBezTo>
                    <a:pt x="228" y="4600"/>
                    <a:pt x="231" y="4878"/>
                    <a:pt x="225" y="4903"/>
                  </a:cubicBezTo>
                  <a:lnTo>
                    <a:pt x="225" y="4903"/>
                  </a:lnTo>
                  <a:cubicBezTo>
                    <a:pt x="219" y="4928"/>
                    <a:pt x="237" y="4985"/>
                    <a:pt x="247" y="5004"/>
                  </a:cubicBezTo>
                  <a:lnTo>
                    <a:pt x="247" y="5004"/>
                  </a:lnTo>
                  <a:cubicBezTo>
                    <a:pt x="256" y="5022"/>
                    <a:pt x="246" y="5054"/>
                    <a:pt x="249" y="5085"/>
                  </a:cubicBezTo>
                  <a:lnTo>
                    <a:pt x="249" y="5085"/>
                  </a:lnTo>
                  <a:cubicBezTo>
                    <a:pt x="252" y="5116"/>
                    <a:pt x="255" y="5178"/>
                    <a:pt x="264" y="5172"/>
                  </a:cubicBezTo>
                  <a:lnTo>
                    <a:pt x="264" y="5172"/>
                  </a:lnTo>
                  <a:cubicBezTo>
                    <a:pt x="266" y="5171"/>
                    <a:pt x="274" y="5168"/>
                    <a:pt x="285" y="5165"/>
                  </a:cubicBezTo>
                  <a:lnTo>
                    <a:pt x="285" y="5165"/>
                  </a:lnTo>
                  <a:cubicBezTo>
                    <a:pt x="285" y="5181"/>
                    <a:pt x="285" y="5204"/>
                    <a:pt x="278" y="5223"/>
                  </a:cubicBezTo>
                  <a:lnTo>
                    <a:pt x="278" y="5223"/>
                  </a:lnTo>
                  <a:cubicBezTo>
                    <a:pt x="266" y="5260"/>
                    <a:pt x="216" y="5304"/>
                    <a:pt x="209" y="5342"/>
                  </a:cubicBezTo>
                  <a:lnTo>
                    <a:pt x="209" y="5342"/>
                  </a:lnTo>
                  <a:cubicBezTo>
                    <a:pt x="203" y="5380"/>
                    <a:pt x="209" y="5387"/>
                    <a:pt x="209" y="5387"/>
                  </a:cubicBezTo>
                  <a:lnTo>
                    <a:pt x="209" y="5387"/>
                  </a:lnTo>
                  <a:cubicBezTo>
                    <a:pt x="209" y="5387"/>
                    <a:pt x="206" y="5403"/>
                    <a:pt x="207" y="5416"/>
                  </a:cubicBezTo>
                  <a:lnTo>
                    <a:pt x="207" y="5416"/>
                  </a:lnTo>
                  <a:cubicBezTo>
                    <a:pt x="208" y="5428"/>
                    <a:pt x="219" y="5430"/>
                    <a:pt x="246" y="5436"/>
                  </a:cubicBezTo>
                  <a:lnTo>
                    <a:pt x="246" y="5436"/>
                  </a:lnTo>
                  <a:cubicBezTo>
                    <a:pt x="272" y="5443"/>
                    <a:pt x="406" y="5456"/>
                    <a:pt x="476" y="5421"/>
                  </a:cubicBezTo>
                  <a:lnTo>
                    <a:pt x="476" y="5421"/>
                  </a:lnTo>
                  <a:cubicBezTo>
                    <a:pt x="476" y="5421"/>
                    <a:pt x="492" y="5410"/>
                    <a:pt x="495" y="5402"/>
                  </a:cubicBezTo>
                  <a:lnTo>
                    <a:pt x="495" y="5402"/>
                  </a:lnTo>
                  <a:cubicBezTo>
                    <a:pt x="498" y="5395"/>
                    <a:pt x="495" y="5378"/>
                    <a:pt x="495" y="5378"/>
                  </a:cubicBezTo>
                  <a:lnTo>
                    <a:pt x="495" y="5378"/>
                  </a:lnTo>
                  <a:cubicBezTo>
                    <a:pt x="495" y="5378"/>
                    <a:pt x="483" y="5367"/>
                    <a:pt x="496" y="5360"/>
                  </a:cubicBezTo>
                  <a:lnTo>
                    <a:pt x="496" y="5360"/>
                  </a:lnTo>
                  <a:cubicBezTo>
                    <a:pt x="509" y="5352"/>
                    <a:pt x="525" y="5349"/>
                    <a:pt x="526" y="5341"/>
                  </a:cubicBezTo>
                  <a:lnTo>
                    <a:pt x="526" y="5341"/>
                  </a:lnTo>
                  <a:cubicBezTo>
                    <a:pt x="527" y="5332"/>
                    <a:pt x="521" y="5274"/>
                    <a:pt x="521" y="5274"/>
                  </a:cubicBezTo>
                  <a:lnTo>
                    <a:pt x="521" y="5274"/>
                  </a:lnTo>
                  <a:cubicBezTo>
                    <a:pt x="521" y="5274"/>
                    <a:pt x="525" y="5257"/>
                    <a:pt x="526" y="5242"/>
                  </a:cubicBezTo>
                  <a:lnTo>
                    <a:pt x="526" y="5242"/>
                  </a:lnTo>
                  <a:cubicBezTo>
                    <a:pt x="528" y="5228"/>
                    <a:pt x="536" y="5180"/>
                    <a:pt x="517" y="5143"/>
                  </a:cubicBezTo>
                  <a:lnTo>
                    <a:pt x="517" y="5143"/>
                  </a:lnTo>
                  <a:cubicBezTo>
                    <a:pt x="529" y="5145"/>
                    <a:pt x="539" y="5149"/>
                    <a:pt x="547" y="5153"/>
                  </a:cubicBezTo>
                  <a:lnTo>
                    <a:pt x="547" y="5153"/>
                  </a:lnTo>
                  <a:cubicBezTo>
                    <a:pt x="547" y="5153"/>
                    <a:pt x="554" y="5156"/>
                    <a:pt x="563" y="5094"/>
                  </a:cubicBezTo>
                  <a:lnTo>
                    <a:pt x="563" y="5094"/>
                  </a:lnTo>
                  <a:cubicBezTo>
                    <a:pt x="573" y="5032"/>
                    <a:pt x="592" y="4856"/>
                    <a:pt x="579" y="4785"/>
                  </a:cubicBezTo>
                  <a:lnTo>
                    <a:pt x="579" y="4785"/>
                  </a:lnTo>
                  <a:cubicBezTo>
                    <a:pt x="566" y="4713"/>
                    <a:pt x="601" y="4495"/>
                    <a:pt x="604" y="4324"/>
                  </a:cubicBezTo>
                  <a:lnTo>
                    <a:pt x="604" y="4324"/>
                  </a:lnTo>
                  <a:cubicBezTo>
                    <a:pt x="607" y="4153"/>
                    <a:pt x="650" y="3733"/>
                    <a:pt x="678" y="3562"/>
                  </a:cubicBezTo>
                  <a:lnTo>
                    <a:pt x="678" y="3562"/>
                  </a:lnTo>
                  <a:cubicBezTo>
                    <a:pt x="684" y="3529"/>
                    <a:pt x="694" y="3469"/>
                    <a:pt x="707" y="3399"/>
                  </a:cubicBezTo>
                  <a:lnTo>
                    <a:pt x="707" y="3399"/>
                  </a:lnTo>
                  <a:cubicBezTo>
                    <a:pt x="710" y="3383"/>
                    <a:pt x="716" y="3350"/>
                    <a:pt x="719" y="3333"/>
                  </a:cubicBezTo>
                  <a:lnTo>
                    <a:pt x="719" y="3333"/>
                  </a:lnTo>
                  <a:cubicBezTo>
                    <a:pt x="758" y="3126"/>
                    <a:pt x="807" y="2875"/>
                    <a:pt x="816" y="2904"/>
                  </a:cubicBezTo>
                  <a:lnTo>
                    <a:pt x="816" y="2904"/>
                  </a:lnTo>
                  <a:cubicBezTo>
                    <a:pt x="828" y="2950"/>
                    <a:pt x="982" y="3791"/>
                    <a:pt x="993" y="3897"/>
                  </a:cubicBezTo>
                  <a:lnTo>
                    <a:pt x="993" y="3897"/>
                  </a:lnTo>
                  <a:cubicBezTo>
                    <a:pt x="1005" y="4009"/>
                    <a:pt x="997" y="4090"/>
                    <a:pt x="1007" y="4158"/>
                  </a:cubicBezTo>
                  <a:lnTo>
                    <a:pt x="1007" y="4158"/>
                  </a:lnTo>
                  <a:cubicBezTo>
                    <a:pt x="1016" y="4227"/>
                    <a:pt x="1007" y="4517"/>
                    <a:pt x="1007" y="4517"/>
                  </a:cubicBezTo>
                  <a:lnTo>
                    <a:pt x="1007" y="4517"/>
                  </a:lnTo>
                  <a:cubicBezTo>
                    <a:pt x="1012" y="4607"/>
                    <a:pt x="1015" y="4707"/>
                    <a:pt x="1011" y="4766"/>
                  </a:cubicBezTo>
                  <a:lnTo>
                    <a:pt x="1011" y="4766"/>
                  </a:lnTo>
                  <a:cubicBezTo>
                    <a:pt x="1007" y="4825"/>
                    <a:pt x="1003" y="4936"/>
                    <a:pt x="1000" y="4967"/>
                  </a:cubicBezTo>
                  <a:lnTo>
                    <a:pt x="1000" y="4967"/>
                  </a:lnTo>
                  <a:cubicBezTo>
                    <a:pt x="997" y="4998"/>
                    <a:pt x="991" y="5001"/>
                    <a:pt x="1000" y="5022"/>
                  </a:cubicBezTo>
                  <a:lnTo>
                    <a:pt x="1000" y="5022"/>
                  </a:lnTo>
                  <a:cubicBezTo>
                    <a:pt x="1010" y="5044"/>
                    <a:pt x="991" y="5128"/>
                    <a:pt x="1013" y="5153"/>
                  </a:cubicBezTo>
                  <a:lnTo>
                    <a:pt x="1013" y="5153"/>
                  </a:lnTo>
                  <a:cubicBezTo>
                    <a:pt x="1019" y="5160"/>
                    <a:pt x="1033" y="5159"/>
                    <a:pt x="1053" y="5155"/>
                  </a:cubicBezTo>
                  <a:lnTo>
                    <a:pt x="1053" y="5155"/>
                  </a:lnTo>
                  <a:cubicBezTo>
                    <a:pt x="1054" y="5159"/>
                    <a:pt x="1054" y="5163"/>
                    <a:pt x="1054" y="5165"/>
                  </a:cubicBezTo>
                  <a:lnTo>
                    <a:pt x="1054" y="5165"/>
                  </a:lnTo>
                  <a:cubicBezTo>
                    <a:pt x="1051" y="5175"/>
                    <a:pt x="1031" y="5242"/>
                    <a:pt x="1054" y="5272"/>
                  </a:cubicBezTo>
                  <a:lnTo>
                    <a:pt x="1054" y="5272"/>
                  </a:lnTo>
                  <a:cubicBezTo>
                    <a:pt x="1054" y="5272"/>
                    <a:pt x="1048" y="5279"/>
                    <a:pt x="1049" y="5291"/>
                  </a:cubicBezTo>
                  <a:lnTo>
                    <a:pt x="1049" y="5291"/>
                  </a:lnTo>
                  <a:cubicBezTo>
                    <a:pt x="1050" y="5304"/>
                    <a:pt x="1049" y="5351"/>
                    <a:pt x="1049" y="5351"/>
                  </a:cubicBezTo>
                  <a:lnTo>
                    <a:pt x="1049" y="5351"/>
                  </a:lnTo>
                  <a:cubicBezTo>
                    <a:pt x="1049" y="5351"/>
                    <a:pt x="1070" y="5361"/>
                    <a:pt x="1087" y="5371"/>
                  </a:cubicBezTo>
                  <a:lnTo>
                    <a:pt x="1087" y="5371"/>
                  </a:lnTo>
                  <a:cubicBezTo>
                    <a:pt x="1104" y="5381"/>
                    <a:pt x="1089" y="5399"/>
                    <a:pt x="1094" y="5418"/>
                  </a:cubicBezTo>
                  <a:lnTo>
                    <a:pt x="1094" y="5418"/>
                  </a:lnTo>
                  <a:cubicBezTo>
                    <a:pt x="1100" y="5436"/>
                    <a:pt x="1113" y="5438"/>
                    <a:pt x="1138" y="5444"/>
                  </a:cubicBezTo>
                  <a:lnTo>
                    <a:pt x="1138" y="5444"/>
                  </a:lnTo>
                  <a:cubicBezTo>
                    <a:pt x="1162" y="5451"/>
                    <a:pt x="1267" y="5469"/>
                    <a:pt x="1327" y="5453"/>
                  </a:cubicBezTo>
                  <a:lnTo>
                    <a:pt x="1327" y="5453"/>
                  </a:lnTo>
                  <a:cubicBezTo>
                    <a:pt x="1327" y="5453"/>
                    <a:pt x="1365" y="5442"/>
                    <a:pt x="1377" y="5428"/>
                  </a:cubicBezTo>
                  <a:lnTo>
                    <a:pt x="1377" y="5428"/>
                  </a:lnTo>
                  <a:cubicBezTo>
                    <a:pt x="1377" y="5428"/>
                    <a:pt x="1380" y="5398"/>
                    <a:pt x="1377" y="5394"/>
                  </a:cubicBezTo>
                  <a:lnTo>
                    <a:pt x="1377" y="5394"/>
                  </a:lnTo>
                  <a:cubicBezTo>
                    <a:pt x="1373" y="5390"/>
                    <a:pt x="1382" y="5372"/>
                    <a:pt x="1373" y="5349"/>
                  </a:cubicBezTo>
                  <a:lnTo>
                    <a:pt x="1373" y="5349"/>
                  </a:lnTo>
                  <a:cubicBezTo>
                    <a:pt x="1365" y="5326"/>
                    <a:pt x="1308" y="5261"/>
                    <a:pt x="1300" y="5233"/>
                  </a:cubicBezTo>
                  <a:lnTo>
                    <a:pt x="1300" y="5233"/>
                  </a:lnTo>
                  <a:cubicBezTo>
                    <a:pt x="1292" y="5208"/>
                    <a:pt x="1279" y="5205"/>
                    <a:pt x="1281" y="5171"/>
                  </a:cubicBezTo>
                  <a:lnTo>
                    <a:pt x="1281" y="5171"/>
                  </a:lnTo>
                  <a:cubicBezTo>
                    <a:pt x="1282" y="5171"/>
                    <a:pt x="1282" y="5172"/>
                    <a:pt x="1283" y="5172"/>
                  </a:cubicBezTo>
                  <a:lnTo>
                    <a:pt x="1283" y="5172"/>
                  </a:lnTo>
                  <a:cubicBezTo>
                    <a:pt x="1283" y="5172"/>
                    <a:pt x="1289" y="5172"/>
                    <a:pt x="1307" y="5113"/>
                  </a:cubicBezTo>
                  <a:lnTo>
                    <a:pt x="1307" y="5113"/>
                  </a:lnTo>
                  <a:cubicBezTo>
                    <a:pt x="1326" y="5054"/>
                    <a:pt x="1348" y="5025"/>
                    <a:pt x="1345" y="4991"/>
                  </a:cubicBezTo>
                  <a:lnTo>
                    <a:pt x="1345" y="4991"/>
                  </a:lnTo>
                  <a:cubicBezTo>
                    <a:pt x="1342" y="4957"/>
                    <a:pt x="1336" y="4844"/>
                    <a:pt x="1346" y="4813"/>
                  </a:cubicBezTo>
                  <a:lnTo>
                    <a:pt x="1346" y="4813"/>
                  </a:lnTo>
                  <a:cubicBezTo>
                    <a:pt x="1354" y="4782"/>
                    <a:pt x="1370" y="4567"/>
                    <a:pt x="1379" y="4492"/>
                  </a:cubicBezTo>
                  <a:lnTo>
                    <a:pt x="1379" y="4492"/>
                  </a:lnTo>
                  <a:cubicBezTo>
                    <a:pt x="1388" y="4417"/>
                    <a:pt x="1364" y="3890"/>
                    <a:pt x="1352" y="3730"/>
                  </a:cubicBezTo>
                  <a:lnTo>
                    <a:pt x="1352" y="3730"/>
                  </a:lnTo>
                  <a:cubicBezTo>
                    <a:pt x="1348" y="3674"/>
                    <a:pt x="1359" y="3042"/>
                    <a:pt x="1371" y="2902"/>
                  </a:cubicBezTo>
                  <a:lnTo>
                    <a:pt x="1371" y="2902"/>
                  </a:lnTo>
                  <a:cubicBezTo>
                    <a:pt x="1374" y="2870"/>
                    <a:pt x="1373" y="2823"/>
                    <a:pt x="1372" y="2771"/>
                  </a:cubicBezTo>
                  <a:lnTo>
                    <a:pt x="1372" y="2771"/>
                  </a:lnTo>
                  <a:cubicBezTo>
                    <a:pt x="1397" y="2752"/>
                    <a:pt x="1437" y="2722"/>
                    <a:pt x="1443" y="2716"/>
                  </a:cubicBezTo>
                  <a:lnTo>
                    <a:pt x="1443" y="2716"/>
                  </a:lnTo>
                  <a:cubicBezTo>
                    <a:pt x="1449" y="2709"/>
                    <a:pt x="1478" y="2627"/>
                    <a:pt x="1483" y="2615"/>
                  </a:cubicBezTo>
                  <a:lnTo>
                    <a:pt x="1483" y="2615"/>
                  </a:lnTo>
                  <a:cubicBezTo>
                    <a:pt x="1485" y="2617"/>
                    <a:pt x="1489" y="2619"/>
                    <a:pt x="1492" y="2621"/>
                  </a:cubicBezTo>
                  <a:lnTo>
                    <a:pt x="1492" y="2621"/>
                  </a:lnTo>
                  <a:cubicBezTo>
                    <a:pt x="1494" y="2622"/>
                    <a:pt x="1495" y="2624"/>
                    <a:pt x="1497" y="2624"/>
                  </a:cubicBezTo>
                  <a:lnTo>
                    <a:pt x="1497" y="2624"/>
                  </a:lnTo>
                  <a:cubicBezTo>
                    <a:pt x="1502" y="2624"/>
                    <a:pt x="1504" y="2619"/>
                    <a:pt x="1506" y="2615"/>
                  </a:cubicBezTo>
                  <a:lnTo>
                    <a:pt x="1506" y="2615"/>
                  </a:lnTo>
                  <a:cubicBezTo>
                    <a:pt x="1507" y="2612"/>
                    <a:pt x="1508" y="2609"/>
                    <a:pt x="1509" y="2605"/>
                  </a:cubicBezTo>
                  <a:lnTo>
                    <a:pt x="1509" y="2605"/>
                  </a:lnTo>
                  <a:cubicBezTo>
                    <a:pt x="1515" y="2590"/>
                    <a:pt x="1521" y="2571"/>
                    <a:pt x="1522" y="2569"/>
                  </a:cubicBezTo>
                  <a:lnTo>
                    <a:pt x="1522" y="2569"/>
                  </a:lnTo>
                  <a:cubicBezTo>
                    <a:pt x="1528" y="2574"/>
                    <a:pt x="1534" y="2579"/>
                    <a:pt x="1537" y="2582"/>
                  </a:cubicBezTo>
                  <a:lnTo>
                    <a:pt x="1537" y="2582"/>
                  </a:lnTo>
                  <a:cubicBezTo>
                    <a:pt x="1544" y="2587"/>
                    <a:pt x="1544" y="2569"/>
                    <a:pt x="1547" y="2561"/>
                  </a:cubicBezTo>
                  <a:lnTo>
                    <a:pt x="1547" y="2561"/>
                  </a:lnTo>
                  <a:cubicBezTo>
                    <a:pt x="1560" y="2528"/>
                    <a:pt x="1634" y="1926"/>
                    <a:pt x="1634" y="1903"/>
                  </a:cubicBezTo>
                  <a:lnTo>
                    <a:pt x="1634" y="1903"/>
                  </a:lnTo>
                  <a:cubicBezTo>
                    <a:pt x="1633" y="1859"/>
                    <a:pt x="1546" y="1203"/>
                    <a:pt x="1535" y="1139"/>
                  </a:cubicBezTo>
                  <a:lnTo>
                    <a:pt x="1535" y="1139"/>
                  </a:lnTo>
                  <a:cubicBezTo>
                    <a:pt x="1524" y="1077"/>
                    <a:pt x="1503" y="837"/>
                    <a:pt x="1447" y="84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7" name="Freeform 8">
            <a:extLst>
              <a:ext uri="{FF2B5EF4-FFF2-40B4-BE49-F238E27FC236}">
                <a16:creationId xmlns:a16="http://schemas.microsoft.com/office/drawing/2014/main" id="{2EF5B547-3F1A-DB41-8FD7-21EECC846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256" y="5465426"/>
            <a:ext cx="560034" cy="1757646"/>
          </a:xfrm>
          <a:custGeom>
            <a:avLst/>
            <a:gdLst>
              <a:gd name="T0" fmla="*/ 1273 w 1718"/>
              <a:gd name="T1" fmla="*/ 2499 h 5397"/>
              <a:gd name="T2" fmla="*/ 302 w 1718"/>
              <a:gd name="T3" fmla="*/ 1887 h 5397"/>
              <a:gd name="T4" fmla="*/ 281 w 1718"/>
              <a:gd name="T5" fmla="*/ 2045 h 5397"/>
              <a:gd name="T6" fmla="*/ 272 w 1718"/>
              <a:gd name="T7" fmla="*/ 1890 h 5397"/>
              <a:gd name="T8" fmla="*/ 283 w 1718"/>
              <a:gd name="T9" fmla="*/ 1726 h 5397"/>
              <a:gd name="T10" fmla="*/ 565 w 1718"/>
              <a:gd name="T11" fmla="*/ 705 h 5397"/>
              <a:gd name="T12" fmla="*/ 1289 w 1718"/>
              <a:gd name="T13" fmla="*/ 2564 h 5397"/>
              <a:gd name="T14" fmla="*/ 1289 w 1718"/>
              <a:gd name="T15" fmla="*/ 2564 h 5397"/>
              <a:gd name="T16" fmla="*/ 1227 w 1718"/>
              <a:gd name="T17" fmla="*/ 1925 h 5397"/>
              <a:gd name="T18" fmla="*/ 1235 w 1718"/>
              <a:gd name="T19" fmla="*/ 1697 h 5397"/>
              <a:gd name="T20" fmla="*/ 1261 w 1718"/>
              <a:gd name="T21" fmla="*/ 1807 h 5397"/>
              <a:gd name="T22" fmla="*/ 1560 w 1718"/>
              <a:gd name="T23" fmla="*/ 4986 h 5397"/>
              <a:gd name="T24" fmla="*/ 1546 w 1718"/>
              <a:gd name="T25" fmla="*/ 4930 h 5397"/>
              <a:gd name="T26" fmla="*/ 1555 w 1718"/>
              <a:gd name="T27" fmla="*/ 4859 h 5397"/>
              <a:gd name="T28" fmla="*/ 1540 w 1718"/>
              <a:gd name="T29" fmla="*/ 4800 h 5397"/>
              <a:gd name="T30" fmla="*/ 1315 w 1718"/>
              <a:gd name="T31" fmla="*/ 2921 h 5397"/>
              <a:gd name="T32" fmla="*/ 1303 w 1718"/>
              <a:gd name="T33" fmla="*/ 2642 h 5397"/>
              <a:gd name="T34" fmla="*/ 1391 w 1718"/>
              <a:gd name="T35" fmla="*/ 2494 h 5397"/>
              <a:gd name="T36" fmla="*/ 1401 w 1718"/>
              <a:gd name="T37" fmla="*/ 2490 h 5397"/>
              <a:gd name="T38" fmla="*/ 1550 w 1718"/>
              <a:gd name="T39" fmla="*/ 1699 h 5397"/>
              <a:gd name="T40" fmla="*/ 1339 w 1718"/>
              <a:gd name="T41" fmla="*/ 836 h 5397"/>
              <a:gd name="T42" fmla="*/ 914 w 1718"/>
              <a:gd name="T43" fmla="*/ 689 h 5397"/>
              <a:gd name="T44" fmla="*/ 897 w 1718"/>
              <a:gd name="T45" fmla="*/ 589 h 5397"/>
              <a:gd name="T46" fmla="*/ 943 w 1718"/>
              <a:gd name="T47" fmla="*/ 451 h 5397"/>
              <a:gd name="T48" fmla="*/ 914 w 1718"/>
              <a:gd name="T49" fmla="*/ 331 h 5397"/>
              <a:gd name="T50" fmla="*/ 602 w 1718"/>
              <a:gd name="T51" fmla="*/ 20 h 5397"/>
              <a:gd name="T52" fmla="*/ 478 w 1718"/>
              <a:gd name="T53" fmla="*/ 345 h 5397"/>
              <a:gd name="T54" fmla="*/ 470 w 1718"/>
              <a:gd name="T55" fmla="*/ 469 h 5397"/>
              <a:gd name="T56" fmla="*/ 558 w 1718"/>
              <a:gd name="T57" fmla="*/ 610 h 5397"/>
              <a:gd name="T58" fmla="*/ 524 w 1718"/>
              <a:gd name="T59" fmla="*/ 751 h 5397"/>
              <a:gd name="T60" fmla="*/ 189 w 1718"/>
              <a:gd name="T61" fmla="*/ 873 h 5397"/>
              <a:gd name="T62" fmla="*/ 106 w 1718"/>
              <a:gd name="T63" fmla="*/ 2500 h 5397"/>
              <a:gd name="T64" fmla="*/ 152 w 1718"/>
              <a:gd name="T65" fmla="*/ 2506 h 5397"/>
              <a:gd name="T66" fmla="*/ 216 w 1718"/>
              <a:gd name="T67" fmla="*/ 2705 h 5397"/>
              <a:gd name="T68" fmla="*/ 376 w 1718"/>
              <a:gd name="T69" fmla="*/ 4228 h 5397"/>
              <a:gd name="T70" fmla="*/ 429 w 1718"/>
              <a:gd name="T71" fmla="*/ 4870 h 5397"/>
              <a:gd name="T72" fmla="*/ 439 w 1718"/>
              <a:gd name="T73" fmla="*/ 4917 h 5397"/>
              <a:gd name="T74" fmla="*/ 443 w 1718"/>
              <a:gd name="T75" fmla="*/ 5025 h 5397"/>
              <a:gd name="T76" fmla="*/ 366 w 1718"/>
              <a:gd name="T77" fmla="*/ 5205 h 5397"/>
              <a:gd name="T78" fmla="*/ 649 w 1718"/>
              <a:gd name="T79" fmla="*/ 5252 h 5397"/>
              <a:gd name="T80" fmla="*/ 757 w 1718"/>
              <a:gd name="T81" fmla="*/ 5135 h 5397"/>
              <a:gd name="T82" fmla="*/ 750 w 1718"/>
              <a:gd name="T83" fmla="*/ 5029 h 5397"/>
              <a:gd name="T84" fmla="*/ 761 w 1718"/>
              <a:gd name="T85" fmla="*/ 4811 h 5397"/>
              <a:gd name="T86" fmla="*/ 761 w 1718"/>
              <a:gd name="T87" fmla="*/ 4381 h 5397"/>
              <a:gd name="T88" fmla="*/ 708 w 1718"/>
              <a:gd name="T89" fmla="*/ 3582 h 5397"/>
              <a:gd name="T90" fmla="*/ 733 w 1718"/>
              <a:gd name="T91" fmla="*/ 3356 h 5397"/>
              <a:gd name="T92" fmla="*/ 743 w 1718"/>
              <a:gd name="T93" fmla="*/ 3191 h 5397"/>
              <a:gd name="T94" fmla="*/ 778 w 1718"/>
              <a:gd name="T95" fmla="*/ 2921 h 5397"/>
              <a:gd name="T96" fmla="*/ 1104 w 1718"/>
              <a:gd name="T97" fmla="*/ 4151 h 5397"/>
              <a:gd name="T98" fmla="*/ 1229 w 1718"/>
              <a:gd name="T99" fmla="*/ 4935 h 5397"/>
              <a:gd name="T100" fmla="*/ 1276 w 1718"/>
              <a:gd name="T101" fmla="*/ 5071 h 5397"/>
              <a:gd name="T102" fmla="*/ 1298 w 1718"/>
              <a:gd name="T103" fmla="*/ 5145 h 5397"/>
              <a:gd name="T104" fmla="*/ 1359 w 1718"/>
              <a:gd name="T105" fmla="*/ 5265 h 5397"/>
              <a:gd name="T106" fmla="*/ 1643 w 1718"/>
              <a:gd name="T107" fmla="*/ 5393 h 5397"/>
              <a:gd name="T108" fmla="*/ 1564 w 1718"/>
              <a:gd name="T109" fmla="*/ 5122 h 5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18" h="5397">
                <a:moveTo>
                  <a:pt x="1273" y="2499"/>
                </a:moveTo>
                <a:lnTo>
                  <a:pt x="1273" y="2499"/>
                </a:lnTo>
                <a:cubicBezTo>
                  <a:pt x="1273" y="2499"/>
                  <a:pt x="1273" y="2499"/>
                  <a:pt x="1273" y="2498"/>
                </a:cubicBezTo>
                <a:lnTo>
                  <a:pt x="1273" y="2498"/>
                </a:lnTo>
                <a:cubicBezTo>
                  <a:pt x="1273" y="2499"/>
                  <a:pt x="1273" y="2499"/>
                  <a:pt x="1273" y="2499"/>
                </a:cubicBezTo>
                <a:lnTo>
                  <a:pt x="1273" y="2499"/>
                </a:lnTo>
                <a:cubicBezTo>
                  <a:pt x="1273" y="2499"/>
                  <a:pt x="1275" y="2507"/>
                  <a:pt x="1277" y="2517"/>
                </a:cubicBezTo>
                <a:lnTo>
                  <a:pt x="1277" y="2517"/>
                </a:lnTo>
                <a:cubicBezTo>
                  <a:pt x="1276" y="2511"/>
                  <a:pt x="1274" y="2505"/>
                  <a:pt x="1273" y="2499"/>
                </a:cubicBezTo>
                <a:close/>
                <a:moveTo>
                  <a:pt x="302" y="1887"/>
                </a:moveTo>
                <a:lnTo>
                  <a:pt x="302" y="1887"/>
                </a:lnTo>
                <a:cubicBezTo>
                  <a:pt x="300" y="1905"/>
                  <a:pt x="293" y="1922"/>
                  <a:pt x="290" y="1941"/>
                </a:cubicBezTo>
                <a:lnTo>
                  <a:pt x="290" y="1941"/>
                </a:lnTo>
                <a:cubicBezTo>
                  <a:pt x="283" y="1975"/>
                  <a:pt x="288" y="2011"/>
                  <a:pt x="281" y="2045"/>
                </a:cubicBezTo>
                <a:lnTo>
                  <a:pt x="281" y="2045"/>
                </a:lnTo>
                <a:cubicBezTo>
                  <a:pt x="280" y="2049"/>
                  <a:pt x="277" y="2054"/>
                  <a:pt x="274" y="2052"/>
                </a:cubicBezTo>
                <a:lnTo>
                  <a:pt x="274" y="2052"/>
                </a:lnTo>
                <a:cubicBezTo>
                  <a:pt x="273" y="2016"/>
                  <a:pt x="272" y="1981"/>
                  <a:pt x="272" y="1945"/>
                </a:cubicBezTo>
                <a:lnTo>
                  <a:pt x="272" y="1945"/>
                </a:lnTo>
                <a:cubicBezTo>
                  <a:pt x="271" y="1926"/>
                  <a:pt x="271" y="1908"/>
                  <a:pt x="272" y="1890"/>
                </a:cubicBezTo>
                <a:lnTo>
                  <a:pt x="272" y="1890"/>
                </a:lnTo>
                <a:cubicBezTo>
                  <a:pt x="274" y="1864"/>
                  <a:pt x="281" y="1840"/>
                  <a:pt x="281" y="1814"/>
                </a:cubicBezTo>
                <a:lnTo>
                  <a:pt x="281" y="1814"/>
                </a:lnTo>
                <a:cubicBezTo>
                  <a:pt x="281" y="1784"/>
                  <a:pt x="272" y="1753"/>
                  <a:pt x="283" y="1726"/>
                </a:cubicBezTo>
                <a:lnTo>
                  <a:pt x="283" y="1726"/>
                </a:lnTo>
                <a:cubicBezTo>
                  <a:pt x="291" y="1766"/>
                  <a:pt x="297" y="1806"/>
                  <a:pt x="300" y="1846"/>
                </a:cubicBezTo>
                <a:lnTo>
                  <a:pt x="300" y="1846"/>
                </a:lnTo>
                <a:cubicBezTo>
                  <a:pt x="302" y="1860"/>
                  <a:pt x="303" y="1873"/>
                  <a:pt x="302" y="1887"/>
                </a:cubicBezTo>
                <a:close/>
                <a:moveTo>
                  <a:pt x="565" y="705"/>
                </a:moveTo>
                <a:lnTo>
                  <a:pt x="565" y="705"/>
                </a:lnTo>
                <a:cubicBezTo>
                  <a:pt x="565" y="714"/>
                  <a:pt x="565" y="722"/>
                  <a:pt x="565" y="730"/>
                </a:cubicBezTo>
                <a:lnTo>
                  <a:pt x="565" y="730"/>
                </a:lnTo>
                <a:cubicBezTo>
                  <a:pt x="563" y="719"/>
                  <a:pt x="564" y="711"/>
                  <a:pt x="565" y="705"/>
                </a:cubicBezTo>
                <a:close/>
                <a:moveTo>
                  <a:pt x="1289" y="2564"/>
                </a:moveTo>
                <a:lnTo>
                  <a:pt x="1289" y="2564"/>
                </a:lnTo>
                <a:cubicBezTo>
                  <a:pt x="1286" y="2554"/>
                  <a:pt x="1284" y="2544"/>
                  <a:pt x="1282" y="2534"/>
                </a:cubicBezTo>
                <a:lnTo>
                  <a:pt x="1282" y="2534"/>
                </a:lnTo>
                <a:cubicBezTo>
                  <a:pt x="1283" y="2539"/>
                  <a:pt x="1284" y="2544"/>
                  <a:pt x="1285" y="2548"/>
                </a:cubicBezTo>
                <a:lnTo>
                  <a:pt x="1285" y="2548"/>
                </a:lnTo>
                <a:cubicBezTo>
                  <a:pt x="1286" y="2552"/>
                  <a:pt x="1288" y="2558"/>
                  <a:pt x="1289" y="2564"/>
                </a:cubicBezTo>
                <a:close/>
                <a:moveTo>
                  <a:pt x="1261" y="1807"/>
                </a:moveTo>
                <a:lnTo>
                  <a:pt x="1261" y="1807"/>
                </a:lnTo>
                <a:cubicBezTo>
                  <a:pt x="1254" y="1838"/>
                  <a:pt x="1248" y="1868"/>
                  <a:pt x="1241" y="1898"/>
                </a:cubicBezTo>
                <a:lnTo>
                  <a:pt x="1241" y="1898"/>
                </a:lnTo>
                <a:cubicBezTo>
                  <a:pt x="1239" y="1908"/>
                  <a:pt x="1236" y="1920"/>
                  <a:pt x="1227" y="1925"/>
                </a:cubicBezTo>
                <a:lnTo>
                  <a:pt x="1227" y="1925"/>
                </a:lnTo>
                <a:cubicBezTo>
                  <a:pt x="1228" y="1846"/>
                  <a:pt x="1225" y="1767"/>
                  <a:pt x="1220" y="1688"/>
                </a:cubicBezTo>
                <a:lnTo>
                  <a:pt x="1220" y="1688"/>
                </a:lnTo>
                <a:cubicBezTo>
                  <a:pt x="1224" y="1683"/>
                  <a:pt x="1232" y="1690"/>
                  <a:pt x="1235" y="1697"/>
                </a:cubicBezTo>
                <a:lnTo>
                  <a:pt x="1235" y="1697"/>
                </a:lnTo>
                <a:cubicBezTo>
                  <a:pt x="1242" y="1712"/>
                  <a:pt x="1249" y="1727"/>
                  <a:pt x="1256" y="1743"/>
                </a:cubicBezTo>
                <a:lnTo>
                  <a:pt x="1256" y="1743"/>
                </a:lnTo>
                <a:cubicBezTo>
                  <a:pt x="1259" y="1749"/>
                  <a:pt x="1262" y="1756"/>
                  <a:pt x="1264" y="1762"/>
                </a:cubicBezTo>
                <a:lnTo>
                  <a:pt x="1264" y="1762"/>
                </a:lnTo>
                <a:cubicBezTo>
                  <a:pt x="1267" y="1777"/>
                  <a:pt x="1264" y="1792"/>
                  <a:pt x="1261" y="1807"/>
                </a:cubicBezTo>
                <a:close/>
                <a:moveTo>
                  <a:pt x="1529" y="5040"/>
                </a:moveTo>
                <a:lnTo>
                  <a:pt x="1529" y="5040"/>
                </a:lnTo>
                <a:cubicBezTo>
                  <a:pt x="1544" y="5034"/>
                  <a:pt x="1555" y="5029"/>
                  <a:pt x="1558" y="5029"/>
                </a:cubicBezTo>
                <a:lnTo>
                  <a:pt x="1558" y="5029"/>
                </a:lnTo>
                <a:cubicBezTo>
                  <a:pt x="1569" y="5029"/>
                  <a:pt x="1560" y="4991"/>
                  <a:pt x="1560" y="4986"/>
                </a:cubicBezTo>
                <a:lnTo>
                  <a:pt x="1560" y="4986"/>
                </a:lnTo>
                <a:cubicBezTo>
                  <a:pt x="1560" y="4977"/>
                  <a:pt x="1562" y="4969"/>
                  <a:pt x="1560" y="4960"/>
                </a:cubicBezTo>
                <a:lnTo>
                  <a:pt x="1560" y="4960"/>
                </a:lnTo>
                <a:cubicBezTo>
                  <a:pt x="1557" y="4950"/>
                  <a:pt x="1548" y="4942"/>
                  <a:pt x="1546" y="4930"/>
                </a:cubicBezTo>
                <a:lnTo>
                  <a:pt x="1546" y="4930"/>
                </a:lnTo>
                <a:cubicBezTo>
                  <a:pt x="1546" y="4924"/>
                  <a:pt x="1547" y="4918"/>
                  <a:pt x="1548" y="4911"/>
                </a:cubicBezTo>
                <a:lnTo>
                  <a:pt x="1548" y="4911"/>
                </a:lnTo>
                <a:cubicBezTo>
                  <a:pt x="1550" y="4902"/>
                  <a:pt x="1551" y="4892"/>
                  <a:pt x="1553" y="4882"/>
                </a:cubicBezTo>
                <a:lnTo>
                  <a:pt x="1553" y="4882"/>
                </a:lnTo>
                <a:cubicBezTo>
                  <a:pt x="1555" y="4875"/>
                  <a:pt x="1556" y="4866"/>
                  <a:pt x="1555" y="4859"/>
                </a:cubicBezTo>
                <a:lnTo>
                  <a:pt x="1555" y="4859"/>
                </a:lnTo>
                <a:cubicBezTo>
                  <a:pt x="1553" y="4849"/>
                  <a:pt x="1545" y="4844"/>
                  <a:pt x="1542" y="4835"/>
                </a:cubicBezTo>
                <a:lnTo>
                  <a:pt x="1542" y="4835"/>
                </a:lnTo>
                <a:cubicBezTo>
                  <a:pt x="1538" y="4826"/>
                  <a:pt x="1540" y="4810"/>
                  <a:pt x="1540" y="4800"/>
                </a:cubicBezTo>
                <a:lnTo>
                  <a:pt x="1540" y="4800"/>
                </a:lnTo>
                <a:cubicBezTo>
                  <a:pt x="1538" y="4776"/>
                  <a:pt x="1538" y="4750"/>
                  <a:pt x="1537" y="4725"/>
                </a:cubicBezTo>
                <a:lnTo>
                  <a:pt x="1537" y="4725"/>
                </a:lnTo>
                <a:cubicBezTo>
                  <a:pt x="1534" y="4504"/>
                  <a:pt x="1417" y="3746"/>
                  <a:pt x="1393" y="3625"/>
                </a:cubicBezTo>
                <a:lnTo>
                  <a:pt x="1393" y="3625"/>
                </a:lnTo>
                <a:cubicBezTo>
                  <a:pt x="1368" y="3504"/>
                  <a:pt x="1336" y="3218"/>
                  <a:pt x="1315" y="2921"/>
                </a:cubicBezTo>
                <a:lnTo>
                  <a:pt x="1315" y="2921"/>
                </a:lnTo>
                <a:cubicBezTo>
                  <a:pt x="1310" y="2838"/>
                  <a:pt x="1317" y="2738"/>
                  <a:pt x="1302" y="2635"/>
                </a:cubicBezTo>
                <a:lnTo>
                  <a:pt x="1302" y="2635"/>
                </a:lnTo>
                <a:cubicBezTo>
                  <a:pt x="1303" y="2640"/>
                  <a:pt x="1303" y="2642"/>
                  <a:pt x="1303" y="2642"/>
                </a:cubicBezTo>
                <a:lnTo>
                  <a:pt x="1303" y="2642"/>
                </a:lnTo>
                <a:cubicBezTo>
                  <a:pt x="1303" y="2642"/>
                  <a:pt x="1311" y="2622"/>
                  <a:pt x="1319" y="2596"/>
                </a:cubicBezTo>
                <a:lnTo>
                  <a:pt x="1319" y="2596"/>
                </a:lnTo>
                <a:cubicBezTo>
                  <a:pt x="1325" y="2577"/>
                  <a:pt x="1333" y="2513"/>
                  <a:pt x="1336" y="2483"/>
                </a:cubicBezTo>
                <a:lnTo>
                  <a:pt x="1336" y="2483"/>
                </a:lnTo>
                <a:cubicBezTo>
                  <a:pt x="1359" y="2491"/>
                  <a:pt x="1380" y="2493"/>
                  <a:pt x="1391" y="2494"/>
                </a:cubicBezTo>
                <a:lnTo>
                  <a:pt x="1391" y="2494"/>
                </a:lnTo>
                <a:cubicBezTo>
                  <a:pt x="1395" y="2494"/>
                  <a:pt x="1398" y="2493"/>
                  <a:pt x="1400" y="2490"/>
                </a:cubicBezTo>
                <a:lnTo>
                  <a:pt x="1400" y="2490"/>
                </a:lnTo>
                <a:cubicBezTo>
                  <a:pt x="1400" y="2490"/>
                  <a:pt x="1400" y="2490"/>
                  <a:pt x="1401" y="2490"/>
                </a:cubicBezTo>
                <a:lnTo>
                  <a:pt x="1401" y="2490"/>
                </a:lnTo>
                <a:cubicBezTo>
                  <a:pt x="1400" y="2490"/>
                  <a:pt x="1400" y="2490"/>
                  <a:pt x="1400" y="2490"/>
                </a:cubicBezTo>
                <a:lnTo>
                  <a:pt x="1400" y="2490"/>
                </a:lnTo>
                <a:cubicBezTo>
                  <a:pt x="1401" y="2489"/>
                  <a:pt x="1402" y="2488"/>
                  <a:pt x="1402" y="2486"/>
                </a:cubicBezTo>
                <a:lnTo>
                  <a:pt x="1402" y="2486"/>
                </a:lnTo>
                <a:cubicBezTo>
                  <a:pt x="1437" y="2376"/>
                  <a:pt x="1556" y="1719"/>
                  <a:pt x="1550" y="1699"/>
                </a:cubicBezTo>
                <a:lnTo>
                  <a:pt x="1550" y="1699"/>
                </a:lnTo>
                <a:cubicBezTo>
                  <a:pt x="1541" y="1634"/>
                  <a:pt x="1381" y="915"/>
                  <a:pt x="1369" y="870"/>
                </a:cubicBezTo>
                <a:lnTo>
                  <a:pt x="1369" y="870"/>
                </a:lnTo>
                <a:cubicBezTo>
                  <a:pt x="1357" y="826"/>
                  <a:pt x="1339" y="836"/>
                  <a:pt x="1339" y="836"/>
                </a:cubicBezTo>
                <a:lnTo>
                  <a:pt x="1339" y="836"/>
                </a:lnTo>
                <a:cubicBezTo>
                  <a:pt x="1306" y="814"/>
                  <a:pt x="1074" y="760"/>
                  <a:pt x="1041" y="754"/>
                </a:cubicBezTo>
                <a:lnTo>
                  <a:pt x="1041" y="754"/>
                </a:lnTo>
                <a:cubicBezTo>
                  <a:pt x="1008" y="748"/>
                  <a:pt x="973" y="718"/>
                  <a:pt x="948" y="699"/>
                </a:cubicBezTo>
                <a:lnTo>
                  <a:pt x="948" y="699"/>
                </a:lnTo>
                <a:cubicBezTo>
                  <a:pt x="924" y="681"/>
                  <a:pt x="914" y="689"/>
                  <a:pt x="914" y="689"/>
                </a:cubicBezTo>
                <a:lnTo>
                  <a:pt x="914" y="689"/>
                </a:lnTo>
                <a:cubicBezTo>
                  <a:pt x="906" y="681"/>
                  <a:pt x="905" y="679"/>
                  <a:pt x="901" y="685"/>
                </a:cubicBezTo>
                <a:lnTo>
                  <a:pt x="901" y="685"/>
                </a:lnTo>
                <a:cubicBezTo>
                  <a:pt x="898" y="664"/>
                  <a:pt x="895" y="592"/>
                  <a:pt x="897" y="589"/>
                </a:cubicBezTo>
                <a:lnTo>
                  <a:pt x="897" y="589"/>
                </a:lnTo>
                <a:cubicBezTo>
                  <a:pt x="897" y="589"/>
                  <a:pt x="906" y="568"/>
                  <a:pt x="909" y="557"/>
                </a:cubicBezTo>
                <a:lnTo>
                  <a:pt x="909" y="557"/>
                </a:lnTo>
                <a:cubicBezTo>
                  <a:pt x="912" y="546"/>
                  <a:pt x="914" y="485"/>
                  <a:pt x="914" y="485"/>
                </a:cubicBezTo>
                <a:lnTo>
                  <a:pt x="914" y="485"/>
                </a:lnTo>
                <a:cubicBezTo>
                  <a:pt x="914" y="485"/>
                  <a:pt x="933" y="486"/>
                  <a:pt x="943" y="451"/>
                </a:cubicBezTo>
                <a:lnTo>
                  <a:pt x="943" y="451"/>
                </a:lnTo>
                <a:cubicBezTo>
                  <a:pt x="953" y="416"/>
                  <a:pt x="947" y="422"/>
                  <a:pt x="952" y="383"/>
                </a:cubicBezTo>
                <a:lnTo>
                  <a:pt x="952" y="383"/>
                </a:lnTo>
                <a:cubicBezTo>
                  <a:pt x="957" y="345"/>
                  <a:pt x="950" y="295"/>
                  <a:pt x="914" y="331"/>
                </a:cubicBezTo>
                <a:lnTo>
                  <a:pt x="914" y="331"/>
                </a:lnTo>
                <a:cubicBezTo>
                  <a:pt x="915" y="320"/>
                  <a:pt x="917" y="301"/>
                  <a:pt x="922" y="250"/>
                </a:cubicBezTo>
                <a:lnTo>
                  <a:pt x="922" y="250"/>
                </a:lnTo>
                <a:cubicBezTo>
                  <a:pt x="930" y="161"/>
                  <a:pt x="903" y="126"/>
                  <a:pt x="847" y="71"/>
                </a:cubicBezTo>
                <a:lnTo>
                  <a:pt x="847" y="71"/>
                </a:lnTo>
                <a:cubicBezTo>
                  <a:pt x="789" y="16"/>
                  <a:pt x="670" y="0"/>
                  <a:pt x="602" y="20"/>
                </a:cubicBezTo>
                <a:lnTo>
                  <a:pt x="602" y="20"/>
                </a:lnTo>
                <a:cubicBezTo>
                  <a:pt x="534" y="41"/>
                  <a:pt x="445" y="135"/>
                  <a:pt x="440" y="186"/>
                </a:cubicBezTo>
                <a:lnTo>
                  <a:pt x="440" y="186"/>
                </a:lnTo>
                <a:cubicBezTo>
                  <a:pt x="434" y="238"/>
                  <a:pt x="470" y="330"/>
                  <a:pt x="478" y="345"/>
                </a:cubicBezTo>
                <a:lnTo>
                  <a:pt x="478" y="345"/>
                </a:lnTo>
                <a:cubicBezTo>
                  <a:pt x="479" y="349"/>
                  <a:pt x="483" y="355"/>
                  <a:pt x="487" y="361"/>
                </a:cubicBezTo>
                <a:lnTo>
                  <a:pt x="487" y="361"/>
                </a:lnTo>
                <a:cubicBezTo>
                  <a:pt x="475" y="353"/>
                  <a:pt x="461" y="351"/>
                  <a:pt x="451" y="366"/>
                </a:cubicBezTo>
                <a:lnTo>
                  <a:pt x="451" y="366"/>
                </a:lnTo>
                <a:cubicBezTo>
                  <a:pt x="432" y="398"/>
                  <a:pt x="461" y="432"/>
                  <a:pt x="470" y="469"/>
                </a:cubicBezTo>
                <a:lnTo>
                  <a:pt x="470" y="469"/>
                </a:lnTo>
                <a:cubicBezTo>
                  <a:pt x="479" y="506"/>
                  <a:pt x="508" y="526"/>
                  <a:pt x="531" y="513"/>
                </a:cubicBezTo>
                <a:lnTo>
                  <a:pt x="531" y="513"/>
                </a:lnTo>
                <a:cubicBezTo>
                  <a:pt x="531" y="513"/>
                  <a:pt x="532" y="583"/>
                  <a:pt x="558" y="610"/>
                </a:cubicBezTo>
                <a:lnTo>
                  <a:pt x="558" y="610"/>
                </a:lnTo>
                <a:cubicBezTo>
                  <a:pt x="558" y="610"/>
                  <a:pt x="564" y="653"/>
                  <a:pt x="565" y="699"/>
                </a:cubicBezTo>
                <a:lnTo>
                  <a:pt x="565" y="699"/>
                </a:lnTo>
                <a:cubicBezTo>
                  <a:pt x="565" y="699"/>
                  <a:pt x="549" y="711"/>
                  <a:pt x="536" y="738"/>
                </a:cubicBezTo>
                <a:lnTo>
                  <a:pt x="536" y="738"/>
                </a:lnTo>
                <a:cubicBezTo>
                  <a:pt x="536" y="735"/>
                  <a:pt x="532" y="738"/>
                  <a:pt x="524" y="751"/>
                </a:cubicBezTo>
                <a:lnTo>
                  <a:pt x="524" y="751"/>
                </a:lnTo>
                <a:cubicBezTo>
                  <a:pt x="524" y="751"/>
                  <a:pt x="514" y="756"/>
                  <a:pt x="493" y="763"/>
                </a:cubicBezTo>
                <a:lnTo>
                  <a:pt x="493" y="763"/>
                </a:lnTo>
                <a:cubicBezTo>
                  <a:pt x="472" y="769"/>
                  <a:pt x="210" y="859"/>
                  <a:pt x="189" y="873"/>
                </a:cubicBezTo>
                <a:lnTo>
                  <a:pt x="189" y="873"/>
                </a:lnTo>
                <a:cubicBezTo>
                  <a:pt x="189" y="873"/>
                  <a:pt x="165" y="865"/>
                  <a:pt x="157" y="903"/>
                </a:cubicBezTo>
                <a:lnTo>
                  <a:pt x="157" y="903"/>
                </a:lnTo>
                <a:cubicBezTo>
                  <a:pt x="148" y="941"/>
                  <a:pt x="9" y="1665"/>
                  <a:pt x="0" y="1743"/>
                </a:cubicBezTo>
                <a:lnTo>
                  <a:pt x="0" y="1743"/>
                </a:lnTo>
                <a:cubicBezTo>
                  <a:pt x="0" y="1743"/>
                  <a:pt x="62" y="2433"/>
                  <a:pt x="106" y="2500"/>
                </a:cubicBezTo>
                <a:lnTo>
                  <a:pt x="106" y="2500"/>
                </a:lnTo>
                <a:cubicBezTo>
                  <a:pt x="111" y="2513"/>
                  <a:pt x="137" y="2513"/>
                  <a:pt x="151" y="2507"/>
                </a:cubicBezTo>
                <a:lnTo>
                  <a:pt x="151" y="2507"/>
                </a:lnTo>
                <a:cubicBezTo>
                  <a:pt x="151" y="2507"/>
                  <a:pt x="151" y="2506"/>
                  <a:pt x="152" y="2506"/>
                </a:cubicBezTo>
                <a:lnTo>
                  <a:pt x="152" y="2506"/>
                </a:lnTo>
                <a:cubicBezTo>
                  <a:pt x="164" y="2535"/>
                  <a:pt x="188" y="2588"/>
                  <a:pt x="199" y="2601"/>
                </a:cubicBezTo>
                <a:lnTo>
                  <a:pt x="199" y="2601"/>
                </a:lnTo>
                <a:cubicBezTo>
                  <a:pt x="207" y="2609"/>
                  <a:pt x="211" y="2613"/>
                  <a:pt x="213" y="2615"/>
                </a:cubicBezTo>
                <a:lnTo>
                  <a:pt x="213" y="2615"/>
                </a:lnTo>
                <a:cubicBezTo>
                  <a:pt x="214" y="2652"/>
                  <a:pt x="216" y="2686"/>
                  <a:pt x="216" y="2705"/>
                </a:cubicBezTo>
                <a:lnTo>
                  <a:pt x="216" y="2705"/>
                </a:lnTo>
                <a:cubicBezTo>
                  <a:pt x="212" y="2839"/>
                  <a:pt x="309" y="3370"/>
                  <a:pt x="323" y="3518"/>
                </a:cubicBezTo>
                <a:lnTo>
                  <a:pt x="323" y="3518"/>
                </a:lnTo>
                <a:cubicBezTo>
                  <a:pt x="337" y="3666"/>
                  <a:pt x="365" y="4073"/>
                  <a:pt x="376" y="4228"/>
                </a:cubicBezTo>
                <a:lnTo>
                  <a:pt x="376" y="4228"/>
                </a:lnTo>
                <a:cubicBezTo>
                  <a:pt x="388" y="4404"/>
                  <a:pt x="417" y="4580"/>
                  <a:pt x="434" y="4755"/>
                </a:cubicBezTo>
                <a:lnTo>
                  <a:pt x="434" y="4755"/>
                </a:lnTo>
                <a:cubicBezTo>
                  <a:pt x="435" y="4778"/>
                  <a:pt x="446" y="4812"/>
                  <a:pt x="441" y="4834"/>
                </a:cubicBezTo>
                <a:lnTo>
                  <a:pt x="441" y="4834"/>
                </a:lnTo>
                <a:cubicBezTo>
                  <a:pt x="437" y="4849"/>
                  <a:pt x="423" y="4853"/>
                  <a:pt x="429" y="4870"/>
                </a:cubicBezTo>
                <a:lnTo>
                  <a:pt x="429" y="4870"/>
                </a:lnTo>
                <a:cubicBezTo>
                  <a:pt x="433" y="4881"/>
                  <a:pt x="448" y="4887"/>
                  <a:pt x="446" y="4901"/>
                </a:cubicBezTo>
                <a:lnTo>
                  <a:pt x="446" y="4901"/>
                </a:lnTo>
                <a:cubicBezTo>
                  <a:pt x="446" y="4907"/>
                  <a:pt x="442" y="4912"/>
                  <a:pt x="439" y="4917"/>
                </a:cubicBezTo>
                <a:lnTo>
                  <a:pt x="439" y="4917"/>
                </a:lnTo>
                <a:cubicBezTo>
                  <a:pt x="436" y="4923"/>
                  <a:pt x="434" y="4929"/>
                  <a:pt x="437" y="4934"/>
                </a:cubicBezTo>
                <a:lnTo>
                  <a:pt x="437" y="4934"/>
                </a:lnTo>
                <a:cubicBezTo>
                  <a:pt x="438" y="4937"/>
                  <a:pt x="443" y="4937"/>
                  <a:pt x="443" y="4940"/>
                </a:cubicBezTo>
                <a:lnTo>
                  <a:pt x="443" y="4940"/>
                </a:lnTo>
                <a:cubicBezTo>
                  <a:pt x="438" y="4976"/>
                  <a:pt x="441" y="5000"/>
                  <a:pt x="443" y="5025"/>
                </a:cubicBezTo>
                <a:lnTo>
                  <a:pt x="443" y="5025"/>
                </a:lnTo>
                <a:cubicBezTo>
                  <a:pt x="452" y="5031"/>
                  <a:pt x="472" y="5035"/>
                  <a:pt x="498" y="5037"/>
                </a:cubicBezTo>
                <a:lnTo>
                  <a:pt x="498" y="5037"/>
                </a:lnTo>
                <a:cubicBezTo>
                  <a:pt x="485" y="5084"/>
                  <a:pt x="433" y="5143"/>
                  <a:pt x="366" y="5205"/>
                </a:cubicBezTo>
                <a:lnTo>
                  <a:pt x="366" y="5205"/>
                </a:lnTo>
                <a:cubicBezTo>
                  <a:pt x="333" y="5236"/>
                  <a:pt x="272" y="5333"/>
                  <a:pt x="350" y="5367"/>
                </a:cubicBezTo>
                <a:lnTo>
                  <a:pt x="350" y="5367"/>
                </a:lnTo>
                <a:cubicBezTo>
                  <a:pt x="419" y="5382"/>
                  <a:pt x="548" y="5365"/>
                  <a:pt x="599" y="5332"/>
                </a:cubicBezTo>
                <a:lnTo>
                  <a:pt x="599" y="5332"/>
                </a:lnTo>
                <a:cubicBezTo>
                  <a:pt x="649" y="5299"/>
                  <a:pt x="635" y="5260"/>
                  <a:pt x="649" y="5252"/>
                </a:cubicBezTo>
                <a:lnTo>
                  <a:pt x="649" y="5252"/>
                </a:lnTo>
                <a:cubicBezTo>
                  <a:pt x="661" y="5244"/>
                  <a:pt x="757" y="5226"/>
                  <a:pt x="757" y="5202"/>
                </a:cubicBezTo>
                <a:lnTo>
                  <a:pt x="757" y="5202"/>
                </a:lnTo>
                <a:cubicBezTo>
                  <a:pt x="757" y="5179"/>
                  <a:pt x="765" y="5148"/>
                  <a:pt x="757" y="5135"/>
                </a:cubicBezTo>
                <a:lnTo>
                  <a:pt x="757" y="5135"/>
                </a:lnTo>
                <a:cubicBezTo>
                  <a:pt x="749" y="5122"/>
                  <a:pt x="758" y="5107"/>
                  <a:pt x="760" y="5082"/>
                </a:cubicBezTo>
                <a:lnTo>
                  <a:pt x="760" y="5082"/>
                </a:lnTo>
                <a:cubicBezTo>
                  <a:pt x="761" y="5070"/>
                  <a:pt x="756" y="5050"/>
                  <a:pt x="748" y="5031"/>
                </a:cubicBezTo>
                <a:lnTo>
                  <a:pt x="748" y="5031"/>
                </a:lnTo>
                <a:cubicBezTo>
                  <a:pt x="748" y="5030"/>
                  <a:pt x="749" y="5030"/>
                  <a:pt x="750" y="5029"/>
                </a:cubicBezTo>
                <a:lnTo>
                  <a:pt x="750" y="5029"/>
                </a:lnTo>
                <a:cubicBezTo>
                  <a:pt x="762" y="4977"/>
                  <a:pt x="752" y="4923"/>
                  <a:pt x="767" y="4870"/>
                </a:cubicBezTo>
                <a:lnTo>
                  <a:pt x="767" y="4870"/>
                </a:lnTo>
                <a:cubicBezTo>
                  <a:pt x="773" y="4846"/>
                  <a:pt x="764" y="4833"/>
                  <a:pt x="761" y="4811"/>
                </a:cubicBezTo>
                <a:lnTo>
                  <a:pt x="761" y="4811"/>
                </a:lnTo>
                <a:cubicBezTo>
                  <a:pt x="758" y="4791"/>
                  <a:pt x="763" y="4766"/>
                  <a:pt x="764" y="4746"/>
                </a:cubicBezTo>
                <a:lnTo>
                  <a:pt x="764" y="4746"/>
                </a:lnTo>
                <a:cubicBezTo>
                  <a:pt x="766" y="4700"/>
                  <a:pt x="767" y="4653"/>
                  <a:pt x="768" y="4607"/>
                </a:cubicBezTo>
                <a:lnTo>
                  <a:pt x="768" y="4607"/>
                </a:lnTo>
                <a:cubicBezTo>
                  <a:pt x="770" y="4532"/>
                  <a:pt x="766" y="4456"/>
                  <a:pt x="761" y="4381"/>
                </a:cubicBezTo>
                <a:lnTo>
                  <a:pt x="761" y="4381"/>
                </a:lnTo>
                <a:cubicBezTo>
                  <a:pt x="751" y="4226"/>
                  <a:pt x="705" y="3956"/>
                  <a:pt x="708" y="3870"/>
                </a:cubicBezTo>
                <a:lnTo>
                  <a:pt x="708" y="3870"/>
                </a:lnTo>
                <a:cubicBezTo>
                  <a:pt x="712" y="3784"/>
                  <a:pt x="698" y="3694"/>
                  <a:pt x="708" y="3582"/>
                </a:cubicBezTo>
                <a:lnTo>
                  <a:pt x="708" y="3582"/>
                </a:lnTo>
                <a:cubicBezTo>
                  <a:pt x="711" y="3554"/>
                  <a:pt x="716" y="3500"/>
                  <a:pt x="721" y="3434"/>
                </a:cubicBezTo>
                <a:lnTo>
                  <a:pt x="721" y="3434"/>
                </a:lnTo>
                <a:cubicBezTo>
                  <a:pt x="721" y="3434"/>
                  <a:pt x="721" y="3435"/>
                  <a:pt x="722" y="3436"/>
                </a:cubicBezTo>
                <a:lnTo>
                  <a:pt x="722" y="3436"/>
                </a:lnTo>
                <a:cubicBezTo>
                  <a:pt x="735" y="3431"/>
                  <a:pt x="732" y="3370"/>
                  <a:pt x="733" y="3356"/>
                </a:cubicBezTo>
                <a:lnTo>
                  <a:pt x="733" y="3356"/>
                </a:lnTo>
                <a:cubicBezTo>
                  <a:pt x="736" y="3323"/>
                  <a:pt x="738" y="3290"/>
                  <a:pt x="741" y="3258"/>
                </a:cubicBezTo>
                <a:lnTo>
                  <a:pt x="741" y="3258"/>
                </a:lnTo>
                <a:cubicBezTo>
                  <a:pt x="741" y="3235"/>
                  <a:pt x="742" y="3214"/>
                  <a:pt x="743" y="3191"/>
                </a:cubicBezTo>
                <a:lnTo>
                  <a:pt x="743" y="3191"/>
                </a:lnTo>
                <a:cubicBezTo>
                  <a:pt x="755" y="3073"/>
                  <a:pt x="766" y="2966"/>
                  <a:pt x="774" y="2931"/>
                </a:cubicBezTo>
                <a:lnTo>
                  <a:pt x="774" y="2931"/>
                </a:lnTo>
                <a:cubicBezTo>
                  <a:pt x="775" y="2930"/>
                  <a:pt x="776" y="2929"/>
                  <a:pt x="776" y="2927"/>
                </a:cubicBezTo>
                <a:lnTo>
                  <a:pt x="776" y="2927"/>
                </a:lnTo>
                <a:cubicBezTo>
                  <a:pt x="777" y="2925"/>
                  <a:pt x="778" y="2923"/>
                  <a:pt x="778" y="2921"/>
                </a:cubicBezTo>
                <a:lnTo>
                  <a:pt x="778" y="2921"/>
                </a:lnTo>
                <a:cubicBezTo>
                  <a:pt x="800" y="2902"/>
                  <a:pt x="927" y="3359"/>
                  <a:pt x="958" y="3521"/>
                </a:cubicBezTo>
                <a:lnTo>
                  <a:pt x="958" y="3521"/>
                </a:lnTo>
                <a:cubicBezTo>
                  <a:pt x="989" y="3687"/>
                  <a:pt x="1076" y="3944"/>
                  <a:pt x="1104" y="4151"/>
                </a:cubicBezTo>
                <a:lnTo>
                  <a:pt x="1104" y="4151"/>
                </a:lnTo>
                <a:cubicBezTo>
                  <a:pt x="1132" y="4358"/>
                  <a:pt x="1192" y="4732"/>
                  <a:pt x="1220" y="4867"/>
                </a:cubicBezTo>
                <a:lnTo>
                  <a:pt x="1220" y="4867"/>
                </a:lnTo>
                <a:cubicBezTo>
                  <a:pt x="1223" y="4879"/>
                  <a:pt x="1227" y="4892"/>
                  <a:pt x="1228" y="4904"/>
                </a:cubicBezTo>
                <a:lnTo>
                  <a:pt x="1228" y="4904"/>
                </a:lnTo>
                <a:cubicBezTo>
                  <a:pt x="1230" y="4914"/>
                  <a:pt x="1227" y="4925"/>
                  <a:pt x="1229" y="4935"/>
                </a:cubicBezTo>
                <a:lnTo>
                  <a:pt x="1229" y="4935"/>
                </a:lnTo>
                <a:cubicBezTo>
                  <a:pt x="1231" y="4943"/>
                  <a:pt x="1238" y="4949"/>
                  <a:pt x="1240" y="4957"/>
                </a:cubicBezTo>
                <a:lnTo>
                  <a:pt x="1240" y="4957"/>
                </a:lnTo>
                <a:cubicBezTo>
                  <a:pt x="1245" y="4993"/>
                  <a:pt x="1262" y="5034"/>
                  <a:pt x="1276" y="5071"/>
                </a:cubicBezTo>
                <a:lnTo>
                  <a:pt x="1276" y="5071"/>
                </a:lnTo>
                <a:cubicBezTo>
                  <a:pt x="1282" y="5072"/>
                  <a:pt x="1288" y="5073"/>
                  <a:pt x="1293" y="5075"/>
                </a:cubicBezTo>
                <a:lnTo>
                  <a:pt x="1293" y="5075"/>
                </a:lnTo>
                <a:cubicBezTo>
                  <a:pt x="1288" y="5096"/>
                  <a:pt x="1291" y="5118"/>
                  <a:pt x="1292" y="5129"/>
                </a:cubicBezTo>
                <a:lnTo>
                  <a:pt x="1292" y="5129"/>
                </a:lnTo>
                <a:cubicBezTo>
                  <a:pt x="1293" y="5145"/>
                  <a:pt x="1306" y="5138"/>
                  <a:pt x="1298" y="5145"/>
                </a:cubicBezTo>
                <a:lnTo>
                  <a:pt x="1298" y="5145"/>
                </a:lnTo>
                <a:cubicBezTo>
                  <a:pt x="1289" y="5152"/>
                  <a:pt x="1291" y="5219"/>
                  <a:pt x="1298" y="5229"/>
                </a:cubicBezTo>
                <a:lnTo>
                  <a:pt x="1298" y="5229"/>
                </a:lnTo>
                <a:cubicBezTo>
                  <a:pt x="1305" y="5239"/>
                  <a:pt x="1336" y="5257"/>
                  <a:pt x="1359" y="5265"/>
                </a:cubicBezTo>
                <a:lnTo>
                  <a:pt x="1359" y="5265"/>
                </a:lnTo>
                <a:cubicBezTo>
                  <a:pt x="1382" y="5274"/>
                  <a:pt x="1388" y="5288"/>
                  <a:pt x="1389" y="5309"/>
                </a:cubicBezTo>
                <a:lnTo>
                  <a:pt x="1389" y="5309"/>
                </a:lnTo>
                <a:cubicBezTo>
                  <a:pt x="1391" y="5329"/>
                  <a:pt x="1396" y="5334"/>
                  <a:pt x="1447" y="5365"/>
                </a:cubicBezTo>
                <a:lnTo>
                  <a:pt x="1447" y="5365"/>
                </a:lnTo>
                <a:cubicBezTo>
                  <a:pt x="1499" y="5396"/>
                  <a:pt x="1624" y="5396"/>
                  <a:pt x="1643" y="5393"/>
                </a:cubicBezTo>
                <a:lnTo>
                  <a:pt x="1643" y="5393"/>
                </a:lnTo>
                <a:cubicBezTo>
                  <a:pt x="1662" y="5390"/>
                  <a:pt x="1696" y="5394"/>
                  <a:pt x="1705" y="5340"/>
                </a:cubicBezTo>
                <a:lnTo>
                  <a:pt x="1705" y="5340"/>
                </a:lnTo>
                <a:cubicBezTo>
                  <a:pt x="1717" y="5269"/>
                  <a:pt x="1599" y="5161"/>
                  <a:pt x="1564" y="5122"/>
                </a:cubicBezTo>
                <a:lnTo>
                  <a:pt x="1564" y="5122"/>
                </a:lnTo>
                <a:cubicBezTo>
                  <a:pt x="1543" y="5101"/>
                  <a:pt x="1533" y="5065"/>
                  <a:pt x="1529" y="504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C6A67C9A-9364-1240-BA3F-AEDB57ECD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660" y="5480350"/>
            <a:ext cx="570514" cy="1757646"/>
          </a:xfrm>
          <a:custGeom>
            <a:avLst/>
            <a:gdLst>
              <a:gd name="T0" fmla="*/ 1396 w 1747"/>
              <a:gd name="T1" fmla="*/ 1588 h 5381"/>
              <a:gd name="T2" fmla="*/ 1409 w 1747"/>
              <a:gd name="T3" fmla="*/ 1573 h 5381"/>
              <a:gd name="T4" fmla="*/ 1403 w 1747"/>
              <a:gd name="T5" fmla="*/ 1813 h 5381"/>
              <a:gd name="T6" fmla="*/ 1388 w 1747"/>
              <a:gd name="T7" fmla="*/ 2805 h 5381"/>
              <a:gd name="T8" fmla="*/ 317 w 1747"/>
              <a:gd name="T9" fmla="*/ 1703 h 5381"/>
              <a:gd name="T10" fmla="*/ 360 w 1747"/>
              <a:gd name="T11" fmla="*/ 1565 h 5381"/>
              <a:gd name="T12" fmla="*/ 322 w 1747"/>
              <a:gd name="T13" fmla="*/ 1797 h 5381"/>
              <a:gd name="T14" fmla="*/ 693 w 1747"/>
              <a:gd name="T15" fmla="*/ 815 h 5381"/>
              <a:gd name="T16" fmla="*/ 705 w 1747"/>
              <a:gd name="T17" fmla="*/ 797 h 5381"/>
              <a:gd name="T18" fmla="*/ 1044 w 1747"/>
              <a:gd name="T19" fmla="*/ 777 h 5381"/>
              <a:gd name="T20" fmla="*/ 1043 w 1747"/>
              <a:gd name="T21" fmla="*/ 776 h 5381"/>
              <a:gd name="T22" fmla="*/ 1022 w 1747"/>
              <a:gd name="T23" fmla="*/ 817 h 5381"/>
              <a:gd name="T24" fmla="*/ 1735 w 1747"/>
              <a:gd name="T25" fmla="*/ 1770 h 5381"/>
              <a:gd name="T26" fmla="*/ 1390 w 1747"/>
              <a:gd name="T27" fmla="*/ 912 h 5381"/>
              <a:gd name="T28" fmla="*/ 1033 w 1747"/>
              <a:gd name="T29" fmla="*/ 764 h 5381"/>
              <a:gd name="T30" fmla="*/ 1073 w 1747"/>
              <a:gd name="T31" fmla="*/ 626 h 5381"/>
              <a:gd name="T32" fmla="*/ 1177 w 1747"/>
              <a:gd name="T33" fmla="*/ 322 h 5381"/>
              <a:gd name="T34" fmla="*/ 554 w 1747"/>
              <a:gd name="T35" fmla="*/ 544 h 5381"/>
              <a:gd name="T36" fmla="*/ 703 w 1747"/>
              <a:gd name="T37" fmla="*/ 772 h 5381"/>
              <a:gd name="T38" fmla="*/ 501 w 1747"/>
              <a:gd name="T39" fmla="*/ 856 h 5381"/>
              <a:gd name="T40" fmla="*/ 279 w 1747"/>
              <a:gd name="T41" fmla="*/ 942 h 5381"/>
              <a:gd name="T42" fmla="*/ 223 w 1747"/>
              <a:gd name="T43" fmla="*/ 2099 h 5381"/>
              <a:gd name="T44" fmla="*/ 268 w 1747"/>
              <a:gd name="T45" fmla="*/ 2204 h 5381"/>
              <a:gd name="T46" fmla="*/ 193 w 1747"/>
              <a:gd name="T47" fmla="*/ 2725 h 5381"/>
              <a:gd name="T48" fmla="*/ 202 w 1747"/>
              <a:gd name="T49" fmla="*/ 2743 h 5381"/>
              <a:gd name="T50" fmla="*/ 265 w 1747"/>
              <a:gd name="T51" fmla="*/ 2821 h 5381"/>
              <a:gd name="T52" fmla="*/ 277 w 1747"/>
              <a:gd name="T53" fmla="*/ 2828 h 5381"/>
              <a:gd name="T54" fmla="*/ 280 w 1747"/>
              <a:gd name="T55" fmla="*/ 2830 h 5381"/>
              <a:gd name="T56" fmla="*/ 353 w 1747"/>
              <a:gd name="T57" fmla="*/ 4186 h 5381"/>
              <a:gd name="T58" fmla="*/ 370 w 1747"/>
              <a:gd name="T59" fmla="*/ 4872 h 5381"/>
              <a:gd name="T60" fmla="*/ 379 w 1747"/>
              <a:gd name="T61" fmla="*/ 4918 h 5381"/>
              <a:gd name="T62" fmla="*/ 376 w 1747"/>
              <a:gd name="T63" fmla="*/ 5023 h 5381"/>
              <a:gd name="T64" fmla="*/ 287 w 1747"/>
              <a:gd name="T65" fmla="*/ 5191 h 5381"/>
              <a:gd name="T66" fmla="*/ 576 w 1747"/>
              <a:gd name="T67" fmla="*/ 5252 h 5381"/>
              <a:gd name="T68" fmla="*/ 694 w 1747"/>
              <a:gd name="T69" fmla="*/ 5146 h 5381"/>
              <a:gd name="T70" fmla="*/ 692 w 1747"/>
              <a:gd name="T71" fmla="*/ 5043 h 5381"/>
              <a:gd name="T72" fmla="*/ 717 w 1747"/>
              <a:gd name="T73" fmla="*/ 4834 h 5381"/>
              <a:gd name="T74" fmla="*/ 748 w 1747"/>
              <a:gd name="T75" fmla="*/ 4421 h 5381"/>
              <a:gd name="T76" fmla="*/ 739 w 1747"/>
              <a:gd name="T77" fmla="*/ 3584 h 5381"/>
              <a:gd name="T78" fmla="*/ 786 w 1747"/>
              <a:gd name="T79" fmla="*/ 3273 h 5381"/>
              <a:gd name="T80" fmla="*/ 841 w 1747"/>
              <a:gd name="T81" fmla="*/ 2958 h 5381"/>
              <a:gd name="T82" fmla="*/ 994 w 1747"/>
              <a:gd name="T83" fmla="*/ 3539 h 5381"/>
              <a:gd name="T84" fmla="*/ 1195 w 1747"/>
              <a:gd name="T85" fmla="*/ 4883 h 5381"/>
              <a:gd name="T86" fmla="*/ 1204 w 1747"/>
              <a:gd name="T87" fmla="*/ 4934 h 5381"/>
              <a:gd name="T88" fmla="*/ 1247 w 1747"/>
              <a:gd name="T89" fmla="*/ 5103 h 5381"/>
              <a:gd name="T90" fmla="*/ 1248 w 1747"/>
              <a:gd name="T91" fmla="*/ 5199 h 5381"/>
              <a:gd name="T92" fmla="*/ 1395 w 1747"/>
              <a:gd name="T93" fmla="*/ 5338 h 5381"/>
              <a:gd name="T94" fmla="*/ 1662 w 1747"/>
              <a:gd name="T95" fmla="*/ 5328 h 5381"/>
              <a:gd name="T96" fmla="*/ 1529 w 1747"/>
              <a:gd name="T97" fmla="*/ 5021 h 5381"/>
              <a:gd name="T98" fmla="*/ 1533 w 1747"/>
              <a:gd name="T99" fmla="*/ 4956 h 5381"/>
              <a:gd name="T100" fmla="*/ 1531 w 1747"/>
              <a:gd name="T101" fmla="*/ 4880 h 5381"/>
              <a:gd name="T102" fmla="*/ 1523 w 1747"/>
              <a:gd name="T103" fmla="*/ 4835 h 5381"/>
              <a:gd name="T104" fmla="*/ 1438 w 1747"/>
              <a:gd name="T105" fmla="*/ 3664 h 5381"/>
              <a:gd name="T106" fmla="*/ 1389 w 1747"/>
              <a:gd name="T107" fmla="*/ 2813 h 5381"/>
              <a:gd name="T108" fmla="*/ 1440 w 1747"/>
              <a:gd name="T109" fmla="*/ 2774 h 5381"/>
              <a:gd name="T110" fmla="*/ 1395 w 1747"/>
              <a:gd name="T111" fmla="*/ 2176 h 5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47" h="5381">
                <a:moveTo>
                  <a:pt x="1381" y="1848"/>
                </a:moveTo>
                <a:lnTo>
                  <a:pt x="1381" y="1848"/>
                </a:lnTo>
                <a:cubicBezTo>
                  <a:pt x="1374" y="1854"/>
                  <a:pt x="1364" y="1848"/>
                  <a:pt x="1365" y="1840"/>
                </a:cubicBezTo>
                <a:lnTo>
                  <a:pt x="1365" y="1840"/>
                </a:lnTo>
                <a:cubicBezTo>
                  <a:pt x="1372" y="1737"/>
                  <a:pt x="1390" y="1703"/>
                  <a:pt x="1396" y="1588"/>
                </a:cubicBezTo>
                <a:lnTo>
                  <a:pt x="1396" y="1588"/>
                </a:lnTo>
                <a:cubicBezTo>
                  <a:pt x="1397" y="1582"/>
                  <a:pt x="1398" y="1575"/>
                  <a:pt x="1401" y="1571"/>
                </a:cubicBezTo>
                <a:lnTo>
                  <a:pt x="1401" y="1571"/>
                </a:lnTo>
                <a:cubicBezTo>
                  <a:pt x="1403" y="1567"/>
                  <a:pt x="1410" y="1568"/>
                  <a:pt x="1409" y="1573"/>
                </a:cubicBezTo>
                <a:lnTo>
                  <a:pt x="1409" y="1573"/>
                </a:lnTo>
                <a:cubicBezTo>
                  <a:pt x="1401" y="1651"/>
                  <a:pt x="1419" y="1632"/>
                  <a:pt x="1429" y="1706"/>
                </a:cubicBezTo>
                <a:lnTo>
                  <a:pt x="1429" y="1706"/>
                </a:lnTo>
                <a:cubicBezTo>
                  <a:pt x="1432" y="1730"/>
                  <a:pt x="1436" y="1754"/>
                  <a:pt x="1431" y="1777"/>
                </a:cubicBezTo>
                <a:lnTo>
                  <a:pt x="1431" y="1777"/>
                </a:lnTo>
                <a:cubicBezTo>
                  <a:pt x="1427" y="1793"/>
                  <a:pt x="1411" y="1799"/>
                  <a:pt x="1403" y="1813"/>
                </a:cubicBezTo>
                <a:lnTo>
                  <a:pt x="1403" y="1813"/>
                </a:lnTo>
                <a:cubicBezTo>
                  <a:pt x="1398" y="1823"/>
                  <a:pt x="1392" y="1840"/>
                  <a:pt x="1381" y="1848"/>
                </a:cubicBezTo>
                <a:close/>
                <a:moveTo>
                  <a:pt x="1398" y="2800"/>
                </a:moveTo>
                <a:lnTo>
                  <a:pt x="1398" y="2800"/>
                </a:lnTo>
                <a:cubicBezTo>
                  <a:pt x="1394" y="2801"/>
                  <a:pt x="1391" y="2803"/>
                  <a:pt x="1388" y="2805"/>
                </a:cubicBezTo>
                <a:lnTo>
                  <a:pt x="1388" y="2805"/>
                </a:lnTo>
                <a:lnTo>
                  <a:pt x="1388" y="2805"/>
                </a:lnTo>
                <a:lnTo>
                  <a:pt x="1388" y="2805"/>
                </a:lnTo>
                <a:cubicBezTo>
                  <a:pt x="1391" y="2803"/>
                  <a:pt x="1394" y="2801"/>
                  <a:pt x="1398" y="2800"/>
                </a:cubicBezTo>
                <a:close/>
                <a:moveTo>
                  <a:pt x="317" y="1703"/>
                </a:moveTo>
                <a:lnTo>
                  <a:pt x="317" y="1703"/>
                </a:lnTo>
                <a:cubicBezTo>
                  <a:pt x="333" y="1652"/>
                  <a:pt x="359" y="1601"/>
                  <a:pt x="353" y="1548"/>
                </a:cubicBezTo>
                <a:lnTo>
                  <a:pt x="353" y="1548"/>
                </a:lnTo>
                <a:cubicBezTo>
                  <a:pt x="359" y="1551"/>
                  <a:pt x="360" y="1558"/>
                  <a:pt x="360" y="1565"/>
                </a:cubicBezTo>
                <a:lnTo>
                  <a:pt x="360" y="1565"/>
                </a:lnTo>
                <a:cubicBezTo>
                  <a:pt x="362" y="1673"/>
                  <a:pt x="366" y="1744"/>
                  <a:pt x="360" y="1839"/>
                </a:cubicBezTo>
                <a:lnTo>
                  <a:pt x="360" y="1839"/>
                </a:lnTo>
                <a:cubicBezTo>
                  <a:pt x="360" y="1847"/>
                  <a:pt x="350" y="1849"/>
                  <a:pt x="346" y="1843"/>
                </a:cubicBezTo>
                <a:lnTo>
                  <a:pt x="346" y="1843"/>
                </a:lnTo>
                <a:cubicBezTo>
                  <a:pt x="337" y="1829"/>
                  <a:pt x="330" y="1817"/>
                  <a:pt x="322" y="1797"/>
                </a:cubicBezTo>
                <a:lnTo>
                  <a:pt x="322" y="1797"/>
                </a:lnTo>
                <a:cubicBezTo>
                  <a:pt x="315" y="1780"/>
                  <a:pt x="291" y="1781"/>
                  <a:pt x="291" y="1763"/>
                </a:cubicBezTo>
                <a:lnTo>
                  <a:pt x="291" y="1763"/>
                </a:lnTo>
                <a:cubicBezTo>
                  <a:pt x="291" y="1748"/>
                  <a:pt x="312" y="1716"/>
                  <a:pt x="317" y="1703"/>
                </a:cubicBezTo>
                <a:close/>
                <a:moveTo>
                  <a:pt x="693" y="815"/>
                </a:moveTo>
                <a:lnTo>
                  <a:pt x="693" y="815"/>
                </a:lnTo>
                <a:cubicBezTo>
                  <a:pt x="693" y="815"/>
                  <a:pt x="693" y="816"/>
                  <a:pt x="692" y="816"/>
                </a:cubicBezTo>
                <a:lnTo>
                  <a:pt x="692" y="816"/>
                </a:lnTo>
                <a:cubicBezTo>
                  <a:pt x="692" y="816"/>
                  <a:pt x="693" y="816"/>
                  <a:pt x="693" y="815"/>
                </a:cubicBezTo>
                <a:close/>
                <a:moveTo>
                  <a:pt x="705" y="797"/>
                </a:moveTo>
                <a:lnTo>
                  <a:pt x="705" y="797"/>
                </a:lnTo>
                <a:cubicBezTo>
                  <a:pt x="701" y="797"/>
                  <a:pt x="697" y="802"/>
                  <a:pt x="693" y="812"/>
                </a:cubicBezTo>
                <a:lnTo>
                  <a:pt x="693" y="812"/>
                </a:lnTo>
                <a:cubicBezTo>
                  <a:pt x="698" y="799"/>
                  <a:pt x="702" y="797"/>
                  <a:pt x="705" y="797"/>
                </a:cubicBezTo>
                <a:close/>
                <a:moveTo>
                  <a:pt x="1044" y="777"/>
                </a:moveTo>
                <a:lnTo>
                  <a:pt x="1044" y="777"/>
                </a:lnTo>
                <a:cubicBezTo>
                  <a:pt x="1043" y="776"/>
                  <a:pt x="1043" y="776"/>
                  <a:pt x="1043" y="775"/>
                </a:cubicBezTo>
                <a:lnTo>
                  <a:pt x="1043" y="775"/>
                </a:lnTo>
                <a:cubicBezTo>
                  <a:pt x="1043" y="776"/>
                  <a:pt x="1043" y="776"/>
                  <a:pt x="1043" y="776"/>
                </a:cubicBezTo>
                <a:lnTo>
                  <a:pt x="1043" y="776"/>
                </a:lnTo>
                <a:cubicBezTo>
                  <a:pt x="1044" y="776"/>
                  <a:pt x="1044" y="777"/>
                  <a:pt x="1044" y="777"/>
                </a:cubicBezTo>
                <a:close/>
                <a:moveTo>
                  <a:pt x="1019" y="780"/>
                </a:moveTo>
                <a:lnTo>
                  <a:pt x="1019" y="780"/>
                </a:lnTo>
                <a:cubicBezTo>
                  <a:pt x="1022" y="788"/>
                  <a:pt x="1024" y="802"/>
                  <a:pt x="1022" y="817"/>
                </a:cubicBezTo>
                <a:lnTo>
                  <a:pt x="1022" y="817"/>
                </a:lnTo>
                <a:cubicBezTo>
                  <a:pt x="1020" y="805"/>
                  <a:pt x="1019" y="792"/>
                  <a:pt x="1019" y="780"/>
                </a:cubicBezTo>
                <a:close/>
                <a:moveTo>
                  <a:pt x="1654" y="1931"/>
                </a:moveTo>
                <a:lnTo>
                  <a:pt x="1654" y="1931"/>
                </a:lnTo>
                <a:cubicBezTo>
                  <a:pt x="1710" y="1863"/>
                  <a:pt x="1746" y="1827"/>
                  <a:pt x="1735" y="1770"/>
                </a:cubicBezTo>
                <a:lnTo>
                  <a:pt x="1735" y="1770"/>
                </a:lnTo>
                <a:cubicBezTo>
                  <a:pt x="1670" y="1426"/>
                  <a:pt x="1521" y="1022"/>
                  <a:pt x="1509" y="979"/>
                </a:cubicBezTo>
                <a:lnTo>
                  <a:pt x="1509" y="979"/>
                </a:lnTo>
                <a:cubicBezTo>
                  <a:pt x="1501" y="949"/>
                  <a:pt x="1476" y="945"/>
                  <a:pt x="1471" y="944"/>
                </a:cubicBezTo>
                <a:lnTo>
                  <a:pt x="1471" y="944"/>
                </a:lnTo>
                <a:cubicBezTo>
                  <a:pt x="1466" y="944"/>
                  <a:pt x="1414" y="922"/>
                  <a:pt x="1390" y="912"/>
                </a:cubicBezTo>
                <a:lnTo>
                  <a:pt x="1390" y="912"/>
                </a:lnTo>
                <a:cubicBezTo>
                  <a:pt x="1365" y="901"/>
                  <a:pt x="1098" y="799"/>
                  <a:pt x="1081" y="794"/>
                </a:cubicBezTo>
                <a:lnTo>
                  <a:pt x="1081" y="794"/>
                </a:lnTo>
                <a:cubicBezTo>
                  <a:pt x="1056" y="786"/>
                  <a:pt x="1053" y="770"/>
                  <a:pt x="1033" y="764"/>
                </a:cubicBezTo>
                <a:lnTo>
                  <a:pt x="1033" y="764"/>
                </a:lnTo>
                <a:cubicBezTo>
                  <a:pt x="1028" y="762"/>
                  <a:pt x="1023" y="762"/>
                  <a:pt x="1019" y="762"/>
                </a:cubicBezTo>
                <a:lnTo>
                  <a:pt x="1019" y="762"/>
                </a:lnTo>
                <a:cubicBezTo>
                  <a:pt x="1019" y="747"/>
                  <a:pt x="1019" y="733"/>
                  <a:pt x="1021" y="730"/>
                </a:cubicBezTo>
                <a:lnTo>
                  <a:pt x="1021" y="730"/>
                </a:lnTo>
                <a:cubicBezTo>
                  <a:pt x="1035" y="706"/>
                  <a:pt x="1055" y="663"/>
                  <a:pt x="1073" y="626"/>
                </a:cubicBezTo>
                <a:lnTo>
                  <a:pt x="1073" y="626"/>
                </a:lnTo>
                <a:cubicBezTo>
                  <a:pt x="1057" y="663"/>
                  <a:pt x="1109" y="629"/>
                  <a:pt x="1143" y="580"/>
                </a:cubicBezTo>
                <a:lnTo>
                  <a:pt x="1143" y="580"/>
                </a:lnTo>
                <a:cubicBezTo>
                  <a:pt x="1179" y="529"/>
                  <a:pt x="1190" y="433"/>
                  <a:pt x="1177" y="322"/>
                </a:cubicBezTo>
                <a:lnTo>
                  <a:pt x="1177" y="322"/>
                </a:lnTo>
                <a:cubicBezTo>
                  <a:pt x="1164" y="211"/>
                  <a:pt x="1027" y="32"/>
                  <a:pt x="907" y="18"/>
                </a:cubicBezTo>
                <a:lnTo>
                  <a:pt x="907" y="18"/>
                </a:lnTo>
                <a:cubicBezTo>
                  <a:pt x="761" y="0"/>
                  <a:pt x="580" y="184"/>
                  <a:pt x="556" y="308"/>
                </a:cubicBezTo>
                <a:lnTo>
                  <a:pt x="556" y="308"/>
                </a:lnTo>
                <a:cubicBezTo>
                  <a:pt x="530" y="436"/>
                  <a:pt x="538" y="502"/>
                  <a:pt x="554" y="544"/>
                </a:cubicBezTo>
                <a:lnTo>
                  <a:pt x="554" y="544"/>
                </a:lnTo>
                <a:cubicBezTo>
                  <a:pt x="571" y="587"/>
                  <a:pt x="609" y="643"/>
                  <a:pt x="627" y="650"/>
                </a:cubicBezTo>
                <a:lnTo>
                  <a:pt x="627" y="650"/>
                </a:lnTo>
                <a:cubicBezTo>
                  <a:pt x="644" y="696"/>
                  <a:pt x="697" y="741"/>
                  <a:pt x="703" y="772"/>
                </a:cubicBezTo>
                <a:lnTo>
                  <a:pt x="703" y="772"/>
                </a:lnTo>
                <a:cubicBezTo>
                  <a:pt x="704" y="775"/>
                  <a:pt x="705" y="778"/>
                  <a:pt x="705" y="782"/>
                </a:cubicBezTo>
                <a:lnTo>
                  <a:pt x="705" y="782"/>
                </a:lnTo>
                <a:cubicBezTo>
                  <a:pt x="696" y="782"/>
                  <a:pt x="673" y="791"/>
                  <a:pt x="655" y="809"/>
                </a:cubicBezTo>
                <a:lnTo>
                  <a:pt x="655" y="809"/>
                </a:lnTo>
                <a:cubicBezTo>
                  <a:pt x="655" y="809"/>
                  <a:pt x="556" y="839"/>
                  <a:pt x="501" y="856"/>
                </a:cubicBezTo>
                <a:lnTo>
                  <a:pt x="501" y="856"/>
                </a:lnTo>
                <a:cubicBezTo>
                  <a:pt x="445" y="873"/>
                  <a:pt x="331" y="913"/>
                  <a:pt x="324" y="914"/>
                </a:cubicBezTo>
                <a:lnTo>
                  <a:pt x="324" y="914"/>
                </a:lnTo>
                <a:cubicBezTo>
                  <a:pt x="316" y="914"/>
                  <a:pt x="292" y="921"/>
                  <a:pt x="279" y="942"/>
                </a:cubicBezTo>
                <a:lnTo>
                  <a:pt x="279" y="942"/>
                </a:lnTo>
                <a:cubicBezTo>
                  <a:pt x="245" y="998"/>
                  <a:pt x="115" y="1379"/>
                  <a:pt x="90" y="1496"/>
                </a:cubicBezTo>
                <a:lnTo>
                  <a:pt x="90" y="1496"/>
                </a:lnTo>
                <a:cubicBezTo>
                  <a:pt x="77" y="1557"/>
                  <a:pt x="0" y="1745"/>
                  <a:pt x="0" y="1801"/>
                </a:cubicBezTo>
                <a:lnTo>
                  <a:pt x="0" y="1801"/>
                </a:lnTo>
                <a:cubicBezTo>
                  <a:pt x="0" y="1847"/>
                  <a:pt x="113" y="1998"/>
                  <a:pt x="223" y="2099"/>
                </a:cubicBezTo>
                <a:lnTo>
                  <a:pt x="223" y="2099"/>
                </a:lnTo>
                <a:cubicBezTo>
                  <a:pt x="237" y="2112"/>
                  <a:pt x="257" y="2126"/>
                  <a:pt x="269" y="2143"/>
                </a:cubicBezTo>
                <a:lnTo>
                  <a:pt x="269" y="2143"/>
                </a:lnTo>
                <a:cubicBezTo>
                  <a:pt x="282" y="2160"/>
                  <a:pt x="272" y="2185"/>
                  <a:pt x="268" y="2204"/>
                </a:cubicBezTo>
                <a:lnTo>
                  <a:pt x="268" y="2204"/>
                </a:lnTo>
                <a:cubicBezTo>
                  <a:pt x="258" y="2265"/>
                  <a:pt x="263" y="2326"/>
                  <a:pt x="255" y="2387"/>
                </a:cubicBezTo>
                <a:lnTo>
                  <a:pt x="255" y="2387"/>
                </a:lnTo>
                <a:cubicBezTo>
                  <a:pt x="245" y="2465"/>
                  <a:pt x="225" y="2540"/>
                  <a:pt x="208" y="2617"/>
                </a:cubicBezTo>
                <a:lnTo>
                  <a:pt x="208" y="2617"/>
                </a:lnTo>
                <a:cubicBezTo>
                  <a:pt x="203" y="2649"/>
                  <a:pt x="186" y="2694"/>
                  <a:pt x="193" y="2725"/>
                </a:cubicBezTo>
                <a:lnTo>
                  <a:pt x="193" y="2725"/>
                </a:lnTo>
                <a:cubicBezTo>
                  <a:pt x="193" y="2728"/>
                  <a:pt x="196" y="2732"/>
                  <a:pt x="199" y="2737"/>
                </a:cubicBezTo>
                <a:lnTo>
                  <a:pt x="199" y="2737"/>
                </a:lnTo>
                <a:cubicBezTo>
                  <a:pt x="199" y="2738"/>
                  <a:pt x="200" y="2740"/>
                  <a:pt x="202" y="2743"/>
                </a:cubicBezTo>
                <a:lnTo>
                  <a:pt x="202" y="2743"/>
                </a:lnTo>
                <a:cubicBezTo>
                  <a:pt x="209" y="2754"/>
                  <a:pt x="235" y="2792"/>
                  <a:pt x="259" y="2815"/>
                </a:cubicBezTo>
                <a:lnTo>
                  <a:pt x="259" y="2815"/>
                </a:lnTo>
                <a:cubicBezTo>
                  <a:pt x="261" y="2816"/>
                  <a:pt x="263" y="2818"/>
                  <a:pt x="264" y="2819"/>
                </a:cubicBezTo>
                <a:lnTo>
                  <a:pt x="264" y="2819"/>
                </a:lnTo>
                <a:cubicBezTo>
                  <a:pt x="264" y="2819"/>
                  <a:pt x="265" y="2820"/>
                  <a:pt x="265" y="2821"/>
                </a:cubicBezTo>
                <a:lnTo>
                  <a:pt x="265" y="2821"/>
                </a:lnTo>
                <a:cubicBezTo>
                  <a:pt x="266" y="2821"/>
                  <a:pt x="267" y="2821"/>
                  <a:pt x="267" y="2821"/>
                </a:cubicBezTo>
                <a:lnTo>
                  <a:pt x="267" y="2821"/>
                </a:lnTo>
                <a:cubicBezTo>
                  <a:pt x="269" y="2824"/>
                  <a:pt x="273" y="2826"/>
                  <a:pt x="277" y="2828"/>
                </a:cubicBezTo>
                <a:lnTo>
                  <a:pt x="277" y="2828"/>
                </a:lnTo>
                <a:lnTo>
                  <a:pt x="277" y="2828"/>
                </a:lnTo>
                <a:lnTo>
                  <a:pt x="277" y="2828"/>
                </a:lnTo>
                <a:lnTo>
                  <a:pt x="277" y="2828"/>
                </a:lnTo>
                <a:lnTo>
                  <a:pt x="277" y="2828"/>
                </a:lnTo>
                <a:cubicBezTo>
                  <a:pt x="278" y="2829"/>
                  <a:pt x="279" y="2829"/>
                  <a:pt x="280" y="2830"/>
                </a:cubicBezTo>
                <a:lnTo>
                  <a:pt x="280" y="2830"/>
                </a:lnTo>
                <a:cubicBezTo>
                  <a:pt x="290" y="3026"/>
                  <a:pt x="335" y="3382"/>
                  <a:pt x="339" y="3500"/>
                </a:cubicBezTo>
                <a:lnTo>
                  <a:pt x="339" y="3500"/>
                </a:lnTo>
                <a:cubicBezTo>
                  <a:pt x="345" y="3643"/>
                  <a:pt x="351" y="4036"/>
                  <a:pt x="353" y="4186"/>
                </a:cubicBezTo>
                <a:lnTo>
                  <a:pt x="353" y="4186"/>
                </a:lnTo>
                <a:cubicBezTo>
                  <a:pt x="355" y="4355"/>
                  <a:pt x="376" y="4592"/>
                  <a:pt x="382" y="4762"/>
                </a:cubicBezTo>
                <a:lnTo>
                  <a:pt x="382" y="4762"/>
                </a:lnTo>
                <a:cubicBezTo>
                  <a:pt x="383" y="4783"/>
                  <a:pt x="392" y="4818"/>
                  <a:pt x="385" y="4838"/>
                </a:cubicBezTo>
                <a:lnTo>
                  <a:pt x="385" y="4838"/>
                </a:lnTo>
                <a:cubicBezTo>
                  <a:pt x="380" y="4852"/>
                  <a:pt x="366" y="4856"/>
                  <a:pt x="370" y="4872"/>
                </a:cubicBezTo>
                <a:lnTo>
                  <a:pt x="370" y="4872"/>
                </a:lnTo>
                <a:cubicBezTo>
                  <a:pt x="374" y="4883"/>
                  <a:pt x="389" y="4890"/>
                  <a:pt x="387" y="4903"/>
                </a:cubicBezTo>
                <a:lnTo>
                  <a:pt x="387" y="4903"/>
                </a:lnTo>
                <a:cubicBezTo>
                  <a:pt x="386" y="4909"/>
                  <a:pt x="382" y="4913"/>
                  <a:pt x="379" y="4918"/>
                </a:cubicBezTo>
                <a:lnTo>
                  <a:pt x="379" y="4918"/>
                </a:lnTo>
                <a:cubicBezTo>
                  <a:pt x="375" y="4923"/>
                  <a:pt x="372" y="4929"/>
                  <a:pt x="375" y="4934"/>
                </a:cubicBezTo>
                <a:lnTo>
                  <a:pt x="375" y="4934"/>
                </a:lnTo>
                <a:cubicBezTo>
                  <a:pt x="376" y="4937"/>
                  <a:pt x="382" y="4938"/>
                  <a:pt x="381" y="4940"/>
                </a:cubicBezTo>
                <a:lnTo>
                  <a:pt x="381" y="4940"/>
                </a:lnTo>
                <a:cubicBezTo>
                  <a:pt x="374" y="4974"/>
                  <a:pt x="375" y="4997"/>
                  <a:pt x="376" y="5023"/>
                </a:cubicBezTo>
                <a:lnTo>
                  <a:pt x="376" y="5023"/>
                </a:lnTo>
                <a:cubicBezTo>
                  <a:pt x="385" y="5028"/>
                  <a:pt x="406" y="5033"/>
                  <a:pt x="432" y="5037"/>
                </a:cubicBezTo>
                <a:lnTo>
                  <a:pt x="432" y="5037"/>
                </a:lnTo>
                <a:cubicBezTo>
                  <a:pt x="416" y="5081"/>
                  <a:pt x="359" y="5134"/>
                  <a:pt x="287" y="5191"/>
                </a:cubicBezTo>
                <a:lnTo>
                  <a:pt x="287" y="5191"/>
                </a:lnTo>
                <a:cubicBezTo>
                  <a:pt x="251" y="5218"/>
                  <a:pt x="183" y="5308"/>
                  <a:pt x="261" y="5345"/>
                </a:cubicBezTo>
                <a:lnTo>
                  <a:pt x="261" y="5345"/>
                </a:lnTo>
                <a:cubicBezTo>
                  <a:pt x="331" y="5363"/>
                  <a:pt x="466" y="5355"/>
                  <a:pt x="519" y="5326"/>
                </a:cubicBezTo>
                <a:lnTo>
                  <a:pt x="519" y="5326"/>
                </a:lnTo>
                <a:cubicBezTo>
                  <a:pt x="573" y="5296"/>
                  <a:pt x="561" y="5259"/>
                  <a:pt x="576" y="5252"/>
                </a:cubicBezTo>
                <a:lnTo>
                  <a:pt x="576" y="5252"/>
                </a:lnTo>
                <a:cubicBezTo>
                  <a:pt x="590" y="5245"/>
                  <a:pt x="689" y="5232"/>
                  <a:pt x="690" y="5210"/>
                </a:cubicBezTo>
                <a:lnTo>
                  <a:pt x="690" y="5210"/>
                </a:lnTo>
                <a:cubicBezTo>
                  <a:pt x="692" y="5187"/>
                  <a:pt x="702" y="5158"/>
                  <a:pt x="694" y="5146"/>
                </a:cubicBezTo>
                <a:lnTo>
                  <a:pt x="694" y="5146"/>
                </a:lnTo>
                <a:cubicBezTo>
                  <a:pt x="687" y="5133"/>
                  <a:pt x="698" y="5118"/>
                  <a:pt x="701" y="5095"/>
                </a:cubicBezTo>
                <a:lnTo>
                  <a:pt x="701" y="5095"/>
                </a:lnTo>
                <a:cubicBezTo>
                  <a:pt x="702" y="5083"/>
                  <a:pt x="698" y="5063"/>
                  <a:pt x="691" y="5044"/>
                </a:cubicBezTo>
                <a:lnTo>
                  <a:pt x="691" y="5044"/>
                </a:lnTo>
                <a:cubicBezTo>
                  <a:pt x="692" y="5044"/>
                  <a:pt x="692" y="5044"/>
                  <a:pt x="692" y="5043"/>
                </a:cubicBezTo>
                <a:lnTo>
                  <a:pt x="692" y="5043"/>
                </a:lnTo>
                <a:cubicBezTo>
                  <a:pt x="710" y="4994"/>
                  <a:pt x="701" y="4941"/>
                  <a:pt x="720" y="4892"/>
                </a:cubicBezTo>
                <a:lnTo>
                  <a:pt x="720" y="4892"/>
                </a:lnTo>
                <a:cubicBezTo>
                  <a:pt x="728" y="4869"/>
                  <a:pt x="720" y="4855"/>
                  <a:pt x="717" y="4834"/>
                </a:cubicBezTo>
                <a:lnTo>
                  <a:pt x="717" y="4834"/>
                </a:lnTo>
                <a:cubicBezTo>
                  <a:pt x="715" y="4815"/>
                  <a:pt x="722" y="4792"/>
                  <a:pt x="723" y="4772"/>
                </a:cubicBezTo>
                <a:lnTo>
                  <a:pt x="723" y="4772"/>
                </a:lnTo>
                <a:cubicBezTo>
                  <a:pt x="728" y="4728"/>
                  <a:pt x="732" y="4683"/>
                  <a:pt x="736" y="4638"/>
                </a:cubicBezTo>
                <a:lnTo>
                  <a:pt x="736" y="4638"/>
                </a:lnTo>
                <a:cubicBezTo>
                  <a:pt x="742" y="4566"/>
                  <a:pt x="749" y="4494"/>
                  <a:pt x="748" y="4421"/>
                </a:cubicBezTo>
                <a:lnTo>
                  <a:pt x="748" y="4421"/>
                </a:lnTo>
                <a:cubicBezTo>
                  <a:pt x="746" y="4271"/>
                  <a:pt x="714" y="3942"/>
                  <a:pt x="723" y="3860"/>
                </a:cubicBezTo>
                <a:lnTo>
                  <a:pt x="723" y="3860"/>
                </a:lnTo>
                <a:cubicBezTo>
                  <a:pt x="731" y="3777"/>
                  <a:pt x="722" y="3690"/>
                  <a:pt x="739" y="3584"/>
                </a:cubicBezTo>
                <a:lnTo>
                  <a:pt x="739" y="3584"/>
                </a:lnTo>
                <a:cubicBezTo>
                  <a:pt x="743" y="3556"/>
                  <a:pt x="752" y="3503"/>
                  <a:pt x="761" y="3438"/>
                </a:cubicBezTo>
                <a:lnTo>
                  <a:pt x="761" y="3438"/>
                </a:lnTo>
                <a:cubicBezTo>
                  <a:pt x="769" y="3423"/>
                  <a:pt x="770" y="3379"/>
                  <a:pt x="772" y="3367"/>
                </a:cubicBezTo>
                <a:lnTo>
                  <a:pt x="786" y="3273"/>
                </a:lnTo>
                <a:lnTo>
                  <a:pt x="786" y="3273"/>
                </a:lnTo>
                <a:cubicBezTo>
                  <a:pt x="786" y="3270"/>
                  <a:pt x="786" y="3267"/>
                  <a:pt x="786" y="3264"/>
                </a:cubicBezTo>
                <a:lnTo>
                  <a:pt x="786" y="3264"/>
                </a:lnTo>
                <a:cubicBezTo>
                  <a:pt x="806" y="3130"/>
                  <a:pt x="827" y="2999"/>
                  <a:pt x="839" y="2961"/>
                </a:cubicBezTo>
                <a:lnTo>
                  <a:pt x="839" y="2961"/>
                </a:lnTo>
                <a:cubicBezTo>
                  <a:pt x="840" y="2960"/>
                  <a:pt x="840" y="2959"/>
                  <a:pt x="841" y="2958"/>
                </a:cubicBezTo>
                <a:lnTo>
                  <a:pt x="841" y="2958"/>
                </a:lnTo>
                <a:cubicBezTo>
                  <a:pt x="842" y="2956"/>
                  <a:pt x="843" y="2954"/>
                  <a:pt x="844" y="2951"/>
                </a:cubicBezTo>
                <a:lnTo>
                  <a:pt x="844" y="2951"/>
                </a:lnTo>
                <a:cubicBezTo>
                  <a:pt x="866" y="2935"/>
                  <a:pt x="971" y="3381"/>
                  <a:pt x="994" y="3539"/>
                </a:cubicBezTo>
                <a:lnTo>
                  <a:pt x="994" y="3539"/>
                </a:lnTo>
                <a:cubicBezTo>
                  <a:pt x="1017" y="3700"/>
                  <a:pt x="1069" y="3989"/>
                  <a:pt x="1086" y="4189"/>
                </a:cubicBezTo>
                <a:lnTo>
                  <a:pt x="1086" y="4189"/>
                </a:lnTo>
                <a:cubicBezTo>
                  <a:pt x="1103" y="4389"/>
                  <a:pt x="1168" y="4715"/>
                  <a:pt x="1189" y="4846"/>
                </a:cubicBezTo>
                <a:lnTo>
                  <a:pt x="1189" y="4846"/>
                </a:lnTo>
                <a:cubicBezTo>
                  <a:pt x="1191" y="4859"/>
                  <a:pt x="1194" y="4871"/>
                  <a:pt x="1195" y="4883"/>
                </a:cubicBezTo>
                <a:lnTo>
                  <a:pt x="1195" y="4883"/>
                </a:lnTo>
                <a:cubicBezTo>
                  <a:pt x="1196" y="4892"/>
                  <a:pt x="1192" y="4903"/>
                  <a:pt x="1194" y="4912"/>
                </a:cubicBezTo>
                <a:lnTo>
                  <a:pt x="1194" y="4912"/>
                </a:lnTo>
                <a:cubicBezTo>
                  <a:pt x="1195" y="4920"/>
                  <a:pt x="1203" y="4926"/>
                  <a:pt x="1204" y="4934"/>
                </a:cubicBezTo>
                <a:lnTo>
                  <a:pt x="1204" y="4934"/>
                </a:lnTo>
                <a:cubicBezTo>
                  <a:pt x="1208" y="4969"/>
                  <a:pt x="1222" y="5010"/>
                  <a:pt x="1235" y="5045"/>
                </a:cubicBezTo>
                <a:lnTo>
                  <a:pt x="1235" y="5045"/>
                </a:lnTo>
                <a:cubicBezTo>
                  <a:pt x="1241" y="5047"/>
                  <a:pt x="1246" y="5048"/>
                  <a:pt x="1252" y="5050"/>
                </a:cubicBezTo>
                <a:lnTo>
                  <a:pt x="1252" y="5050"/>
                </a:lnTo>
                <a:cubicBezTo>
                  <a:pt x="1246" y="5070"/>
                  <a:pt x="1247" y="5092"/>
                  <a:pt x="1247" y="5103"/>
                </a:cubicBezTo>
                <a:lnTo>
                  <a:pt x="1247" y="5103"/>
                </a:lnTo>
                <a:cubicBezTo>
                  <a:pt x="1248" y="5118"/>
                  <a:pt x="1263" y="5112"/>
                  <a:pt x="1253" y="5118"/>
                </a:cubicBezTo>
                <a:lnTo>
                  <a:pt x="1253" y="5118"/>
                </a:lnTo>
                <a:cubicBezTo>
                  <a:pt x="1243" y="5124"/>
                  <a:pt x="1241" y="5189"/>
                  <a:pt x="1248" y="5199"/>
                </a:cubicBezTo>
                <a:lnTo>
                  <a:pt x="1248" y="5199"/>
                </a:lnTo>
                <a:cubicBezTo>
                  <a:pt x="1255" y="5209"/>
                  <a:pt x="1286" y="5227"/>
                  <a:pt x="1310" y="5237"/>
                </a:cubicBezTo>
                <a:lnTo>
                  <a:pt x="1310" y="5237"/>
                </a:lnTo>
                <a:cubicBezTo>
                  <a:pt x="1332" y="5247"/>
                  <a:pt x="1337" y="5260"/>
                  <a:pt x="1338" y="5280"/>
                </a:cubicBezTo>
                <a:lnTo>
                  <a:pt x="1338" y="5280"/>
                </a:lnTo>
                <a:cubicBezTo>
                  <a:pt x="1338" y="5300"/>
                  <a:pt x="1344" y="5306"/>
                  <a:pt x="1395" y="5338"/>
                </a:cubicBezTo>
                <a:lnTo>
                  <a:pt x="1395" y="5338"/>
                </a:lnTo>
                <a:cubicBezTo>
                  <a:pt x="1446" y="5371"/>
                  <a:pt x="1574" y="5378"/>
                  <a:pt x="1595" y="5376"/>
                </a:cubicBezTo>
                <a:lnTo>
                  <a:pt x="1595" y="5376"/>
                </a:lnTo>
                <a:cubicBezTo>
                  <a:pt x="1615" y="5374"/>
                  <a:pt x="1650" y="5380"/>
                  <a:pt x="1662" y="5328"/>
                </a:cubicBezTo>
                <a:lnTo>
                  <a:pt x="1662" y="5328"/>
                </a:lnTo>
                <a:cubicBezTo>
                  <a:pt x="1678" y="5261"/>
                  <a:pt x="1563" y="5150"/>
                  <a:pt x="1529" y="5111"/>
                </a:cubicBezTo>
                <a:lnTo>
                  <a:pt x="1529" y="5111"/>
                </a:lnTo>
                <a:cubicBezTo>
                  <a:pt x="1509" y="5089"/>
                  <a:pt x="1501" y="5055"/>
                  <a:pt x="1498" y="5030"/>
                </a:cubicBezTo>
                <a:lnTo>
                  <a:pt x="1498" y="5030"/>
                </a:lnTo>
                <a:cubicBezTo>
                  <a:pt x="1513" y="5025"/>
                  <a:pt x="1524" y="5021"/>
                  <a:pt x="1529" y="5021"/>
                </a:cubicBezTo>
                <a:lnTo>
                  <a:pt x="1529" y="5021"/>
                </a:lnTo>
                <a:cubicBezTo>
                  <a:pt x="1540" y="5022"/>
                  <a:pt x="1532" y="4984"/>
                  <a:pt x="1533" y="4980"/>
                </a:cubicBezTo>
                <a:lnTo>
                  <a:pt x="1533" y="4980"/>
                </a:lnTo>
                <a:cubicBezTo>
                  <a:pt x="1533" y="4972"/>
                  <a:pt x="1536" y="4964"/>
                  <a:pt x="1533" y="4956"/>
                </a:cubicBezTo>
                <a:lnTo>
                  <a:pt x="1533" y="4956"/>
                </a:lnTo>
                <a:cubicBezTo>
                  <a:pt x="1531" y="4945"/>
                  <a:pt x="1523" y="4937"/>
                  <a:pt x="1522" y="4926"/>
                </a:cubicBezTo>
                <a:lnTo>
                  <a:pt x="1522" y="4926"/>
                </a:lnTo>
                <a:cubicBezTo>
                  <a:pt x="1521" y="4920"/>
                  <a:pt x="1523" y="4914"/>
                  <a:pt x="1524" y="4908"/>
                </a:cubicBezTo>
                <a:lnTo>
                  <a:pt x="1524" y="4908"/>
                </a:lnTo>
                <a:cubicBezTo>
                  <a:pt x="1526" y="4899"/>
                  <a:pt x="1529" y="4889"/>
                  <a:pt x="1531" y="4880"/>
                </a:cubicBezTo>
                <a:lnTo>
                  <a:pt x="1531" y="4880"/>
                </a:lnTo>
                <a:cubicBezTo>
                  <a:pt x="1533" y="4873"/>
                  <a:pt x="1535" y="4865"/>
                  <a:pt x="1534" y="4858"/>
                </a:cubicBezTo>
                <a:lnTo>
                  <a:pt x="1534" y="4858"/>
                </a:lnTo>
                <a:cubicBezTo>
                  <a:pt x="1533" y="4848"/>
                  <a:pt x="1525" y="4843"/>
                  <a:pt x="1523" y="4835"/>
                </a:cubicBezTo>
                <a:lnTo>
                  <a:pt x="1523" y="4835"/>
                </a:lnTo>
                <a:cubicBezTo>
                  <a:pt x="1520" y="4825"/>
                  <a:pt x="1522" y="4811"/>
                  <a:pt x="1522" y="4801"/>
                </a:cubicBezTo>
                <a:lnTo>
                  <a:pt x="1522" y="4801"/>
                </a:lnTo>
                <a:cubicBezTo>
                  <a:pt x="1523" y="4777"/>
                  <a:pt x="1523" y="4753"/>
                  <a:pt x="1524" y="4729"/>
                </a:cubicBezTo>
                <a:lnTo>
                  <a:pt x="1524" y="4729"/>
                </a:lnTo>
                <a:cubicBezTo>
                  <a:pt x="1533" y="4516"/>
                  <a:pt x="1457" y="3780"/>
                  <a:pt x="1438" y="3664"/>
                </a:cubicBezTo>
                <a:lnTo>
                  <a:pt x="1438" y="3664"/>
                </a:lnTo>
                <a:cubicBezTo>
                  <a:pt x="1420" y="3546"/>
                  <a:pt x="1404" y="3269"/>
                  <a:pt x="1399" y="2983"/>
                </a:cubicBezTo>
                <a:lnTo>
                  <a:pt x="1399" y="2983"/>
                </a:lnTo>
                <a:cubicBezTo>
                  <a:pt x="1398" y="2932"/>
                  <a:pt x="1394" y="2874"/>
                  <a:pt x="1389" y="2813"/>
                </a:cubicBezTo>
                <a:lnTo>
                  <a:pt x="1389" y="2813"/>
                </a:lnTo>
                <a:cubicBezTo>
                  <a:pt x="1410" y="2800"/>
                  <a:pt x="1428" y="2784"/>
                  <a:pt x="1432" y="2781"/>
                </a:cubicBezTo>
                <a:lnTo>
                  <a:pt x="1432" y="2781"/>
                </a:lnTo>
                <a:cubicBezTo>
                  <a:pt x="1433" y="2780"/>
                  <a:pt x="1431" y="2781"/>
                  <a:pt x="1427" y="2783"/>
                </a:cubicBezTo>
                <a:lnTo>
                  <a:pt x="1427" y="2783"/>
                </a:lnTo>
                <a:cubicBezTo>
                  <a:pt x="1435" y="2778"/>
                  <a:pt x="1440" y="2775"/>
                  <a:pt x="1440" y="2774"/>
                </a:cubicBezTo>
                <a:lnTo>
                  <a:pt x="1440" y="2774"/>
                </a:lnTo>
                <a:cubicBezTo>
                  <a:pt x="1440" y="2764"/>
                  <a:pt x="1434" y="2639"/>
                  <a:pt x="1422" y="2506"/>
                </a:cubicBezTo>
                <a:lnTo>
                  <a:pt x="1422" y="2506"/>
                </a:lnTo>
                <a:cubicBezTo>
                  <a:pt x="1410" y="2373"/>
                  <a:pt x="1389" y="2187"/>
                  <a:pt x="1395" y="2176"/>
                </a:cubicBezTo>
                <a:lnTo>
                  <a:pt x="1395" y="2176"/>
                </a:lnTo>
                <a:cubicBezTo>
                  <a:pt x="1402" y="2165"/>
                  <a:pt x="1598" y="2000"/>
                  <a:pt x="1654" y="193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325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53AA85-0612-3D4B-A4A6-B12AD6D70DAB}"/>
              </a:ext>
            </a:extLst>
          </p:cNvPr>
          <p:cNvGrpSpPr/>
          <p:nvPr/>
        </p:nvGrpSpPr>
        <p:grpSpPr>
          <a:xfrm>
            <a:off x="1910354" y="3425718"/>
            <a:ext cx="4990726" cy="9274281"/>
            <a:chOff x="3957156" y="4738497"/>
            <a:chExt cx="4990726" cy="9274281"/>
          </a:xfrm>
        </p:grpSpPr>
        <p:sp>
          <p:nvSpPr>
            <p:cNvPr id="6145" name="Freeform 1">
              <a:extLst>
                <a:ext uri="{FF2B5EF4-FFF2-40B4-BE49-F238E27FC236}">
                  <a16:creationId xmlns:a16="http://schemas.microsoft.com/office/drawing/2014/main" id="{842531F1-6D97-3240-A0CD-0FDAABDCE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156" y="7248003"/>
              <a:ext cx="4990726" cy="6764775"/>
            </a:xfrm>
            <a:custGeom>
              <a:avLst/>
              <a:gdLst>
                <a:gd name="T0" fmla="*/ 0 w 5448"/>
                <a:gd name="T1" fmla="*/ 0 h 6227"/>
                <a:gd name="T2" fmla="*/ 5447 w 5448"/>
                <a:gd name="T3" fmla="*/ 0 h 6227"/>
                <a:gd name="T4" fmla="*/ 5447 w 5448"/>
                <a:gd name="T5" fmla="*/ 6184 h 6227"/>
                <a:gd name="T6" fmla="*/ 5447 w 5448"/>
                <a:gd name="T7" fmla="*/ 6184 h 6227"/>
                <a:gd name="T8" fmla="*/ 5406 w 5448"/>
                <a:gd name="T9" fmla="*/ 6226 h 6227"/>
                <a:gd name="T10" fmla="*/ 41 w 5448"/>
                <a:gd name="T11" fmla="*/ 6226 h 6227"/>
                <a:gd name="T12" fmla="*/ 41 w 5448"/>
                <a:gd name="T13" fmla="*/ 6226 h 6227"/>
                <a:gd name="T14" fmla="*/ 0 w 5448"/>
                <a:gd name="T15" fmla="*/ 6184 h 6227"/>
                <a:gd name="T16" fmla="*/ 0 w 5448"/>
                <a:gd name="T17" fmla="*/ 0 h 6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8" h="6227">
                  <a:moveTo>
                    <a:pt x="0" y="0"/>
                  </a:moveTo>
                  <a:lnTo>
                    <a:pt x="5447" y="0"/>
                  </a:lnTo>
                  <a:lnTo>
                    <a:pt x="5447" y="6184"/>
                  </a:lnTo>
                  <a:lnTo>
                    <a:pt x="5447" y="6184"/>
                  </a:lnTo>
                  <a:cubicBezTo>
                    <a:pt x="5447" y="6207"/>
                    <a:pt x="5429" y="6226"/>
                    <a:pt x="5406" y="6226"/>
                  </a:cubicBezTo>
                  <a:lnTo>
                    <a:pt x="41" y="6226"/>
                  </a:lnTo>
                  <a:lnTo>
                    <a:pt x="41" y="6226"/>
                  </a:lnTo>
                  <a:cubicBezTo>
                    <a:pt x="18" y="6226"/>
                    <a:pt x="0" y="6207"/>
                    <a:pt x="0" y="6184"/>
                  </a:cubicBez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146" name="Freeform 2">
              <a:extLst>
                <a:ext uri="{FF2B5EF4-FFF2-40B4-BE49-F238E27FC236}">
                  <a16:creationId xmlns:a16="http://schemas.microsoft.com/office/drawing/2014/main" id="{7A70AE3E-EC50-2546-A3EE-E5F28F7B9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156" y="5510344"/>
              <a:ext cx="4990726" cy="1737662"/>
            </a:xfrm>
            <a:custGeom>
              <a:avLst/>
              <a:gdLst>
                <a:gd name="T0" fmla="*/ 0 w 5448"/>
                <a:gd name="T1" fmla="*/ 1897 h 1898"/>
                <a:gd name="T2" fmla="*/ 217 w 5448"/>
                <a:gd name="T3" fmla="*/ 1028 h 1898"/>
                <a:gd name="T4" fmla="*/ 4874 w 5448"/>
                <a:gd name="T5" fmla="*/ 0 h 1898"/>
                <a:gd name="T6" fmla="*/ 5447 w 5448"/>
                <a:gd name="T7" fmla="*/ 1897 h 1898"/>
                <a:gd name="T8" fmla="*/ 0 w 5448"/>
                <a:gd name="T9" fmla="*/ 1897 h 1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8" h="1898">
                  <a:moveTo>
                    <a:pt x="0" y="1897"/>
                  </a:moveTo>
                  <a:lnTo>
                    <a:pt x="217" y="1028"/>
                  </a:lnTo>
                  <a:lnTo>
                    <a:pt x="4874" y="0"/>
                  </a:lnTo>
                  <a:lnTo>
                    <a:pt x="5447" y="1897"/>
                  </a:lnTo>
                  <a:lnTo>
                    <a:pt x="0" y="1897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6147" name="Freeform 3">
              <a:extLst>
                <a:ext uri="{FF2B5EF4-FFF2-40B4-BE49-F238E27FC236}">
                  <a16:creationId xmlns:a16="http://schemas.microsoft.com/office/drawing/2014/main" id="{538930E0-FDC5-454B-B708-71095B3F3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167" y="4738497"/>
              <a:ext cx="4267374" cy="1717457"/>
            </a:xfrm>
            <a:custGeom>
              <a:avLst/>
              <a:gdLst>
                <a:gd name="T0" fmla="*/ 0 w 4658"/>
                <a:gd name="T1" fmla="*/ 1872 h 1873"/>
                <a:gd name="T2" fmla="*/ 1512 w 4658"/>
                <a:gd name="T3" fmla="*/ 0 h 1873"/>
                <a:gd name="T4" fmla="*/ 4657 w 4658"/>
                <a:gd name="T5" fmla="*/ 844 h 1873"/>
                <a:gd name="T6" fmla="*/ 0 w 4658"/>
                <a:gd name="T7" fmla="*/ 1872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8" h="1873">
                  <a:moveTo>
                    <a:pt x="0" y="1872"/>
                  </a:moveTo>
                  <a:lnTo>
                    <a:pt x="1512" y="0"/>
                  </a:lnTo>
                  <a:lnTo>
                    <a:pt x="4657" y="844"/>
                  </a:lnTo>
                  <a:lnTo>
                    <a:pt x="0" y="187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6148" name="Freeform 4">
              <a:extLst>
                <a:ext uri="{FF2B5EF4-FFF2-40B4-BE49-F238E27FC236}">
                  <a16:creationId xmlns:a16="http://schemas.microsoft.com/office/drawing/2014/main" id="{13059699-CCF0-9442-91E6-6E171D00A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983" y="7689091"/>
              <a:ext cx="4041073" cy="5882530"/>
            </a:xfrm>
            <a:prstGeom prst="roundRect">
              <a:avLst>
                <a:gd name="adj" fmla="val 11903"/>
              </a:avLst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D65A25C-992A-9348-B201-F0D6BC480ADE}"/>
              </a:ext>
            </a:extLst>
          </p:cNvPr>
          <p:cNvSpPr txBox="1"/>
          <p:nvPr/>
        </p:nvSpPr>
        <p:spPr>
          <a:xfrm>
            <a:off x="9428319" y="612372"/>
            <a:ext cx="55210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ROLES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88FF6-BA9A-FD45-8E51-B898BC24917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D294202-23F1-0C47-B2E7-6F35FA9E3DE3}"/>
              </a:ext>
            </a:extLst>
          </p:cNvPr>
          <p:cNvGrpSpPr/>
          <p:nvPr/>
        </p:nvGrpSpPr>
        <p:grpSpPr>
          <a:xfrm>
            <a:off x="17476570" y="3425718"/>
            <a:ext cx="4990726" cy="9274281"/>
            <a:chOff x="3957156" y="4738497"/>
            <a:chExt cx="4990726" cy="9274281"/>
          </a:xfrm>
        </p:grpSpPr>
        <p:sp>
          <p:nvSpPr>
            <p:cNvPr id="27" name="Freeform 1">
              <a:extLst>
                <a:ext uri="{FF2B5EF4-FFF2-40B4-BE49-F238E27FC236}">
                  <a16:creationId xmlns:a16="http://schemas.microsoft.com/office/drawing/2014/main" id="{3290A2B3-8857-004D-8C5E-9F85ADAAB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156" y="7248003"/>
              <a:ext cx="4990726" cy="6764775"/>
            </a:xfrm>
            <a:custGeom>
              <a:avLst/>
              <a:gdLst>
                <a:gd name="T0" fmla="*/ 0 w 5448"/>
                <a:gd name="T1" fmla="*/ 0 h 6227"/>
                <a:gd name="T2" fmla="*/ 5447 w 5448"/>
                <a:gd name="T3" fmla="*/ 0 h 6227"/>
                <a:gd name="T4" fmla="*/ 5447 w 5448"/>
                <a:gd name="T5" fmla="*/ 6184 h 6227"/>
                <a:gd name="T6" fmla="*/ 5447 w 5448"/>
                <a:gd name="T7" fmla="*/ 6184 h 6227"/>
                <a:gd name="T8" fmla="*/ 5406 w 5448"/>
                <a:gd name="T9" fmla="*/ 6226 h 6227"/>
                <a:gd name="T10" fmla="*/ 41 w 5448"/>
                <a:gd name="T11" fmla="*/ 6226 h 6227"/>
                <a:gd name="T12" fmla="*/ 41 w 5448"/>
                <a:gd name="T13" fmla="*/ 6226 h 6227"/>
                <a:gd name="T14" fmla="*/ 0 w 5448"/>
                <a:gd name="T15" fmla="*/ 6184 h 6227"/>
                <a:gd name="T16" fmla="*/ 0 w 5448"/>
                <a:gd name="T17" fmla="*/ 0 h 6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8" h="6227">
                  <a:moveTo>
                    <a:pt x="0" y="0"/>
                  </a:moveTo>
                  <a:lnTo>
                    <a:pt x="5447" y="0"/>
                  </a:lnTo>
                  <a:lnTo>
                    <a:pt x="5447" y="6184"/>
                  </a:lnTo>
                  <a:lnTo>
                    <a:pt x="5447" y="6184"/>
                  </a:lnTo>
                  <a:cubicBezTo>
                    <a:pt x="5447" y="6207"/>
                    <a:pt x="5429" y="6226"/>
                    <a:pt x="5406" y="6226"/>
                  </a:cubicBezTo>
                  <a:lnTo>
                    <a:pt x="41" y="6226"/>
                  </a:lnTo>
                  <a:lnTo>
                    <a:pt x="41" y="6226"/>
                  </a:lnTo>
                  <a:cubicBezTo>
                    <a:pt x="18" y="6226"/>
                    <a:pt x="0" y="6207"/>
                    <a:pt x="0" y="6184"/>
                  </a:cubicBez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8" name="Freeform 2">
              <a:extLst>
                <a:ext uri="{FF2B5EF4-FFF2-40B4-BE49-F238E27FC236}">
                  <a16:creationId xmlns:a16="http://schemas.microsoft.com/office/drawing/2014/main" id="{DCE559B4-967C-3249-A21D-6C9C08B6F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156" y="5510344"/>
              <a:ext cx="4990726" cy="1737662"/>
            </a:xfrm>
            <a:custGeom>
              <a:avLst/>
              <a:gdLst>
                <a:gd name="T0" fmla="*/ 0 w 5448"/>
                <a:gd name="T1" fmla="*/ 1897 h 1898"/>
                <a:gd name="T2" fmla="*/ 217 w 5448"/>
                <a:gd name="T3" fmla="*/ 1028 h 1898"/>
                <a:gd name="T4" fmla="*/ 4874 w 5448"/>
                <a:gd name="T5" fmla="*/ 0 h 1898"/>
                <a:gd name="T6" fmla="*/ 5447 w 5448"/>
                <a:gd name="T7" fmla="*/ 1897 h 1898"/>
                <a:gd name="T8" fmla="*/ 0 w 5448"/>
                <a:gd name="T9" fmla="*/ 1897 h 1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8" h="1898">
                  <a:moveTo>
                    <a:pt x="0" y="1897"/>
                  </a:moveTo>
                  <a:lnTo>
                    <a:pt x="217" y="1028"/>
                  </a:lnTo>
                  <a:lnTo>
                    <a:pt x="4874" y="0"/>
                  </a:lnTo>
                  <a:lnTo>
                    <a:pt x="5447" y="1897"/>
                  </a:lnTo>
                  <a:lnTo>
                    <a:pt x="0" y="1897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CCE35A4C-BEEE-754C-A85F-8D1E91B95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167" y="4738497"/>
              <a:ext cx="4267374" cy="1717457"/>
            </a:xfrm>
            <a:custGeom>
              <a:avLst/>
              <a:gdLst>
                <a:gd name="T0" fmla="*/ 0 w 4658"/>
                <a:gd name="T1" fmla="*/ 1872 h 1873"/>
                <a:gd name="T2" fmla="*/ 1512 w 4658"/>
                <a:gd name="T3" fmla="*/ 0 h 1873"/>
                <a:gd name="T4" fmla="*/ 4657 w 4658"/>
                <a:gd name="T5" fmla="*/ 844 h 1873"/>
                <a:gd name="T6" fmla="*/ 0 w 4658"/>
                <a:gd name="T7" fmla="*/ 1872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8" h="1873">
                  <a:moveTo>
                    <a:pt x="0" y="1872"/>
                  </a:moveTo>
                  <a:lnTo>
                    <a:pt x="1512" y="0"/>
                  </a:lnTo>
                  <a:lnTo>
                    <a:pt x="4657" y="844"/>
                  </a:lnTo>
                  <a:lnTo>
                    <a:pt x="0" y="187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30" name="Freeform 4">
              <a:extLst>
                <a:ext uri="{FF2B5EF4-FFF2-40B4-BE49-F238E27FC236}">
                  <a16:creationId xmlns:a16="http://schemas.microsoft.com/office/drawing/2014/main" id="{1BE5C5B4-9A11-D344-BC5F-0CE244D03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983" y="7689091"/>
              <a:ext cx="4041073" cy="5882530"/>
            </a:xfrm>
            <a:prstGeom prst="roundRect">
              <a:avLst>
                <a:gd name="adj" fmla="val 11903"/>
              </a:avLst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356481-B35C-F940-B09C-47414109D66E}"/>
              </a:ext>
            </a:extLst>
          </p:cNvPr>
          <p:cNvGrpSpPr/>
          <p:nvPr/>
        </p:nvGrpSpPr>
        <p:grpSpPr>
          <a:xfrm>
            <a:off x="9693462" y="3425718"/>
            <a:ext cx="4990726" cy="9274281"/>
            <a:chOff x="3957156" y="4738497"/>
            <a:chExt cx="4990726" cy="9274281"/>
          </a:xfrm>
        </p:grpSpPr>
        <p:sp>
          <p:nvSpPr>
            <p:cNvPr id="32" name="Freeform 1">
              <a:extLst>
                <a:ext uri="{FF2B5EF4-FFF2-40B4-BE49-F238E27FC236}">
                  <a16:creationId xmlns:a16="http://schemas.microsoft.com/office/drawing/2014/main" id="{E82DBAAD-96FB-8F44-8EE9-57B9D084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156" y="7248003"/>
              <a:ext cx="4990726" cy="6764775"/>
            </a:xfrm>
            <a:custGeom>
              <a:avLst/>
              <a:gdLst>
                <a:gd name="T0" fmla="*/ 0 w 5448"/>
                <a:gd name="T1" fmla="*/ 0 h 6227"/>
                <a:gd name="T2" fmla="*/ 5447 w 5448"/>
                <a:gd name="T3" fmla="*/ 0 h 6227"/>
                <a:gd name="T4" fmla="*/ 5447 w 5448"/>
                <a:gd name="T5" fmla="*/ 6184 h 6227"/>
                <a:gd name="T6" fmla="*/ 5447 w 5448"/>
                <a:gd name="T7" fmla="*/ 6184 h 6227"/>
                <a:gd name="T8" fmla="*/ 5406 w 5448"/>
                <a:gd name="T9" fmla="*/ 6226 h 6227"/>
                <a:gd name="T10" fmla="*/ 41 w 5448"/>
                <a:gd name="T11" fmla="*/ 6226 h 6227"/>
                <a:gd name="T12" fmla="*/ 41 w 5448"/>
                <a:gd name="T13" fmla="*/ 6226 h 6227"/>
                <a:gd name="T14" fmla="*/ 0 w 5448"/>
                <a:gd name="T15" fmla="*/ 6184 h 6227"/>
                <a:gd name="T16" fmla="*/ 0 w 5448"/>
                <a:gd name="T17" fmla="*/ 0 h 6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8" h="6227">
                  <a:moveTo>
                    <a:pt x="0" y="0"/>
                  </a:moveTo>
                  <a:lnTo>
                    <a:pt x="5447" y="0"/>
                  </a:lnTo>
                  <a:lnTo>
                    <a:pt x="5447" y="6184"/>
                  </a:lnTo>
                  <a:lnTo>
                    <a:pt x="5447" y="6184"/>
                  </a:lnTo>
                  <a:cubicBezTo>
                    <a:pt x="5447" y="6207"/>
                    <a:pt x="5429" y="6226"/>
                    <a:pt x="5406" y="6226"/>
                  </a:cubicBezTo>
                  <a:lnTo>
                    <a:pt x="41" y="6226"/>
                  </a:lnTo>
                  <a:lnTo>
                    <a:pt x="41" y="6226"/>
                  </a:lnTo>
                  <a:cubicBezTo>
                    <a:pt x="18" y="6226"/>
                    <a:pt x="0" y="6207"/>
                    <a:pt x="0" y="6184"/>
                  </a:cubicBez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3" name="Freeform 2">
              <a:extLst>
                <a:ext uri="{FF2B5EF4-FFF2-40B4-BE49-F238E27FC236}">
                  <a16:creationId xmlns:a16="http://schemas.microsoft.com/office/drawing/2014/main" id="{54E55893-04B8-4740-BBE2-8D1E122D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156" y="5510344"/>
              <a:ext cx="4990726" cy="1737662"/>
            </a:xfrm>
            <a:custGeom>
              <a:avLst/>
              <a:gdLst>
                <a:gd name="T0" fmla="*/ 0 w 5448"/>
                <a:gd name="T1" fmla="*/ 1897 h 1898"/>
                <a:gd name="T2" fmla="*/ 217 w 5448"/>
                <a:gd name="T3" fmla="*/ 1028 h 1898"/>
                <a:gd name="T4" fmla="*/ 4874 w 5448"/>
                <a:gd name="T5" fmla="*/ 0 h 1898"/>
                <a:gd name="T6" fmla="*/ 5447 w 5448"/>
                <a:gd name="T7" fmla="*/ 1897 h 1898"/>
                <a:gd name="T8" fmla="*/ 0 w 5448"/>
                <a:gd name="T9" fmla="*/ 1897 h 1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48" h="1898">
                  <a:moveTo>
                    <a:pt x="0" y="1897"/>
                  </a:moveTo>
                  <a:lnTo>
                    <a:pt x="217" y="1028"/>
                  </a:lnTo>
                  <a:lnTo>
                    <a:pt x="4874" y="0"/>
                  </a:lnTo>
                  <a:lnTo>
                    <a:pt x="5447" y="1897"/>
                  </a:lnTo>
                  <a:lnTo>
                    <a:pt x="0" y="1897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93B63537-131F-DB41-85C0-D4A4EE5E1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167" y="4738497"/>
              <a:ext cx="4267374" cy="1717457"/>
            </a:xfrm>
            <a:custGeom>
              <a:avLst/>
              <a:gdLst>
                <a:gd name="T0" fmla="*/ 0 w 4658"/>
                <a:gd name="T1" fmla="*/ 1872 h 1873"/>
                <a:gd name="T2" fmla="*/ 1512 w 4658"/>
                <a:gd name="T3" fmla="*/ 0 h 1873"/>
                <a:gd name="T4" fmla="*/ 4657 w 4658"/>
                <a:gd name="T5" fmla="*/ 844 h 1873"/>
                <a:gd name="T6" fmla="*/ 0 w 4658"/>
                <a:gd name="T7" fmla="*/ 1872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8" h="1873">
                  <a:moveTo>
                    <a:pt x="0" y="1872"/>
                  </a:moveTo>
                  <a:lnTo>
                    <a:pt x="1512" y="0"/>
                  </a:lnTo>
                  <a:lnTo>
                    <a:pt x="4657" y="844"/>
                  </a:lnTo>
                  <a:lnTo>
                    <a:pt x="0" y="187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 useBgFill="1">
          <p:nvSpPr>
            <p:cNvPr id="35" name="Freeform 4">
              <a:extLst>
                <a:ext uri="{FF2B5EF4-FFF2-40B4-BE49-F238E27FC236}">
                  <a16:creationId xmlns:a16="http://schemas.microsoft.com/office/drawing/2014/main" id="{25035C07-7F4C-AB40-95D0-76EDD0A6C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983" y="7689091"/>
              <a:ext cx="4041073" cy="5882530"/>
            </a:xfrm>
            <a:prstGeom prst="roundRect">
              <a:avLst>
                <a:gd name="adj" fmla="val 11903"/>
              </a:avLst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6" name="Subtitle 2">
            <a:extLst>
              <a:ext uri="{FF2B5EF4-FFF2-40B4-BE49-F238E27FC236}">
                <a16:creationId xmlns:a16="http://schemas.microsoft.com/office/drawing/2014/main" id="{19A94CA2-1039-8E46-BBB5-09DEA7DC10B1}"/>
              </a:ext>
            </a:extLst>
          </p:cNvPr>
          <p:cNvSpPr txBox="1">
            <a:spLocks/>
          </p:cNvSpPr>
          <p:nvPr/>
        </p:nvSpPr>
        <p:spPr>
          <a:xfrm>
            <a:off x="2698501" y="9723824"/>
            <a:ext cx="3414432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6778C6-B6CB-1548-8639-F3B15ABD9506}"/>
              </a:ext>
            </a:extLst>
          </p:cNvPr>
          <p:cNvSpPr txBox="1"/>
          <p:nvPr/>
        </p:nvSpPr>
        <p:spPr>
          <a:xfrm>
            <a:off x="2698501" y="8416405"/>
            <a:ext cx="3414432" cy="122533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OWNER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C8A6F350-BD4F-5B42-B56F-40FEE79130C7}"/>
              </a:ext>
            </a:extLst>
          </p:cNvPr>
          <p:cNvSpPr txBox="1">
            <a:spLocks/>
          </p:cNvSpPr>
          <p:nvPr/>
        </p:nvSpPr>
        <p:spPr>
          <a:xfrm>
            <a:off x="10483905" y="9723824"/>
            <a:ext cx="3414432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841570-68EA-4C40-8936-FC4ADDC4474A}"/>
              </a:ext>
            </a:extLst>
          </p:cNvPr>
          <p:cNvSpPr txBox="1"/>
          <p:nvPr/>
        </p:nvSpPr>
        <p:spPr>
          <a:xfrm>
            <a:off x="10483905" y="8416405"/>
            <a:ext cx="3414432" cy="122533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DEVELOPMENT TEAM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B1DD1B14-AA91-914F-AF0C-ACFD62387D3C}"/>
              </a:ext>
            </a:extLst>
          </p:cNvPr>
          <p:cNvSpPr txBox="1">
            <a:spLocks/>
          </p:cNvSpPr>
          <p:nvPr/>
        </p:nvSpPr>
        <p:spPr>
          <a:xfrm>
            <a:off x="18264717" y="9723824"/>
            <a:ext cx="3414432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EC5C13-D262-4247-A53D-5D6FDD7F5203}"/>
              </a:ext>
            </a:extLst>
          </p:cNvPr>
          <p:cNvSpPr txBox="1"/>
          <p:nvPr/>
        </p:nvSpPr>
        <p:spPr>
          <a:xfrm>
            <a:off x="18264717" y="8416405"/>
            <a:ext cx="3414432" cy="122533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SCRUM’ MASTER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42204A9-9A79-9648-B6E9-20F3D1E68C9A}"/>
              </a:ext>
            </a:extLst>
          </p:cNvPr>
          <p:cNvSpPr/>
          <p:nvPr/>
        </p:nvSpPr>
        <p:spPr>
          <a:xfrm>
            <a:off x="7562369" y="8993486"/>
            <a:ext cx="1469803" cy="98352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9BC097AD-A481-6143-9AB2-FBC94A32AD06}"/>
              </a:ext>
            </a:extLst>
          </p:cNvPr>
          <p:cNvSpPr/>
          <p:nvPr/>
        </p:nvSpPr>
        <p:spPr>
          <a:xfrm>
            <a:off x="15345477" y="8993486"/>
            <a:ext cx="1469803" cy="98352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3A0C32-817D-B14D-B5CF-AE438C396377}"/>
              </a:ext>
            </a:extLst>
          </p:cNvPr>
          <p:cNvGrpSpPr/>
          <p:nvPr/>
        </p:nvGrpSpPr>
        <p:grpSpPr>
          <a:xfrm>
            <a:off x="11282134" y="6697120"/>
            <a:ext cx="1813380" cy="1510326"/>
            <a:chOff x="6581956" y="5052051"/>
            <a:chExt cx="4288227" cy="3571575"/>
          </a:xfrm>
          <a:solidFill>
            <a:schemeClr val="accent2"/>
          </a:solidFill>
        </p:grpSpPr>
        <p:sp>
          <p:nvSpPr>
            <p:cNvPr id="52" name="Freeform 1">
              <a:extLst>
                <a:ext uri="{FF2B5EF4-FFF2-40B4-BE49-F238E27FC236}">
                  <a16:creationId xmlns:a16="http://schemas.microsoft.com/office/drawing/2014/main" id="{5CB8B6FB-2B3F-AA4A-8026-09BC6422F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956" y="5368885"/>
              <a:ext cx="973543" cy="3208658"/>
            </a:xfrm>
            <a:custGeom>
              <a:avLst/>
              <a:gdLst>
                <a:gd name="T0" fmla="*/ 1445 w 1490"/>
                <a:gd name="T1" fmla="*/ 4716 h 4913"/>
                <a:gd name="T2" fmla="*/ 1444 w 1490"/>
                <a:gd name="T3" fmla="*/ 4746 h 4913"/>
                <a:gd name="T4" fmla="*/ 1439 w 1490"/>
                <a:gd name="T5" fmla="*/ 4760 h 4913"/>
                <a:gd name="T6" fmla="*/ 370 w 1490"/>
                <a:gd name="T7" fmla="*/ 855 h 4913"/>
                <a:gd name="T8" fmla="*/ 372 w 1490"/>
                <a:gd name="T9" fmla="*/ 856 h 4913"/>
                <a:gd name="T10" fmla="*/ 1440 w 1490"/>
                <a:gd name="T11" fmla="*/ 4672 h 4913"/>
                <a:gd name="T12" fmla="*/ 1361 w 1490"/>
                <a:gd name="T13" fmla="*/ 4316 h 4913"/>
                <a:gd name="T14" fmla="*/ 1213 w 1490"/>
                <a:gd name="T15" fmla="*/ 3412 h 4913"/>
                <a:gd name="T16" fmla="*/ 1148 w 1490"/>
                <a:gd name="T17" fmla="*/ 2994 h 4913"/>
                <a:gd name="T18" fmla="*/ 1071 w 1490"/>
                <a:gd name="T19" fmla="*/ 2264 h 4913"/>
                <a:gd name="T20" fmla="*/ 1064 w 1490"/>
                <a:gd name="T21" fmla="*/ 2238 h 4913"/>
                <a:gd name="T22" fmla="*/ 1058 w 1490"/>
                <a:gd name="T23" fmla="*/ 2216 h 4913"/>
                <a:gd name="T24" fmla="*/ 1010 w 1490"/>
                <a:gd name="T25" fmla="*/ 2050 h 4913"/>
                <a:gd name="T26" fmla="*/ 1042 w 1490"/>
                <a:gd name="T27" fmla="*/ 2094 h 4913"/>
                <a:gd name="T28" fmla="*/ 1064 w 1490"/>
                <a:gd name="T29" fmla="*/ 1912 h 4913"/>
                <a:gd name="T30" fmla="*/ 1047 w 1490"/>
                <a:gd name="T31" fmla="*/ 1700 h 4913"/>
                <a:gd name="T32" fmla="*/ 1128 w 1490"/>
                <a:gd name="T33" fmla="*/ 1008 h 4913"/>
                <a:gd name="T34" fmla="*/ 1043 w 1490"/>
                <a:gd name="T35" fmla="*/ 726 h 4913"/>
                <a:gd name="T36" fmla="*/ 906 w 1490"/>
                <a:gd name="T37" fmla="*/ 441 h 4913"/>
                <a:gd name="T38" fmla="*/ 813 w 1490"/>
                <a:gd name="T39" fmla="*/ 177 h 4913"/>
                <a:gd name="T40" fmla="*/ 567 w 1490"/>
                <a:gd name="T41" fmla="*/ 5 h 4913"/>
                <a:gd name="T42" fmla="*/ 411 w 1490"/>
                <a:gd name="T43" fmla="*/ 27 h 4913"/>
                <a:gd name="T44" fmla="*/ 284 w 1490"/>
                <a:gd name="T45" fmla="*/ 122 h 4913"/>
                <a:gd name="T46" fmla="*/ 263 w 1490"/>
                <a:gd name="T47" fmla="*/ 253 h 4913"/>
                <a:gd name="T48" fmla="*/ 279 w 1490"/>
                <a:gd name="T49" fmla="*/ 347 h 4913"/>
                <a:gd name="T50" fmla="*/ 282 w 1490"/>
                <a:gd name="T51" fmla="*/ 427 h 4913"/>
                <a:gd name="T52" fmla="*/ 315 w 1490"/>
                <a:gd name="T53" fmla="*/ 605 h 4913"/>
                <a:gd name="T54" fmla="*/ 275 w 1490"/>
                <a:gd name="T55" fmla="*/ 684 h 4913"/>
                <a:gd name="T56" fmla="*/ 262 w 1490"/>
                <a:gd name="T57" fmla="*/ 761 h 4913"/>
                <a:gd name="T58" fmla="*/ 51 w 1490"/>
                <a:gd name="T59" fmla="*/ 836 h 4913"/>
                <a:gd name="T60" fmla="*/ 24 w 1490"/>
                <a:gd name="T61" fmla="*/ 1254 h 4913"/>
                <a:gd name="T62" fmla="*/ 20 w 1490"/>
                <a:gd name="T63" fmla="*/ 1354 h 4913"/>
                <a:gd name="T64" fmla="*/ 9 w 1490"/>
                <a:gd name="T65" fmla="*/ 1419 h 4913"/>
                <a:gd name="T66" fmla="*/ 79 w 1490"/>
                <a:gd name="T67" fmla="*/ 1661 h 4913"/>
                <a:gd name="T68" fmla="*/ 128 w 1490"/>
                <a:gd name="T69" fmla="*/ 1683 h 4913"/>
                <a:gd name="T70" fmla="*/ 109 w 1490"/>
                <a:gd name="T71" fmla="*/ 1749 h 4913"/>
                <a:gd name="T72" fmla="*/ 68 w 1490"/>
                <a:gd name="T73" fmla="*/ 1812 h 4913"/>
                <a:gd name="T74" fmla="*/ 7 w 1490"/>
                <a:gd name="T75" fmla="*/ 1968 h 4913"/>
                <a:gd name="T76" fmla="*/ 5 w 1490"/>
                <a:gd name="T77" fmla="*/ 1995 h 4913"/>
                <a:gd name="T78" fmla="*/ 54 w 1490"/>
                <a:gd name="T79" fmla="*/ 2057 h 4913"/>
                <a:gd name="T80" fmla="*/ 122 w 1490"/>
                <a:gd name="T81" fmla="*/ 1950 h 4913"/>
                <a:gd name="T82" fmla="*/ 74 w 1490"/>
                <a:gd name="T83" fmla="*/ 2063 h 4913"/>
                <a:gd name="T84" fmla="*/ 67 w 1490"/>
                <a:gd name="T85" fmla="*/ 2086 h 4913"/>
                <a:gd name="T86" fmla="*/ 229 w 1490"/>
                <a:gd name="T87" fmla="*/ 3064 h 4913"/>
                <a:gd name="T88" fmla="*/ 301 w 1490"/>
                <a:gd name="T89" fmla="*/ 3438 h 4913"/>
                <a:gd name="T90" fmla="*/ 411 w 1490"/>
                <a:gd name="T91" fmla="*/ 4394 h 4913"/>
                <a:gd name="T92" fmla="*/ 417 w 1490"/>
                <a:gd name="T93" fmla="*/ 4519 h 4913"/>
                <a:gd name="T94" fmla="*/ 393 w 1490"/>
                <a:gd name="T95" fmla="*/ 4726 h 4913"/>
                <a:gd name="T96" fmla="*/ 371 w 1490"/>
                <a:gd name="T97" fmla="*/ 4822 h 4913"/>
                <a:gd name="T98" fmla="*/ 582 w 1490"/>
                <a:gd name="T99" fmla="*/ 4848 h 4913"/>
                <a:gd name="T100" fmla="*/ 582 w 1490"/>
                <a:gd name="T101" fmla="*/ 4688 h 4913"/>
                <a:gd name="T102" fmla="*/ 584 w 1490"/>
                <a:gd name="T103" fmla="*/ 4635 h 4913"/>
                <a:gd name="T104" fmla="*/ 585 w 1490"/>
                <a:gd name="T105" fmla="*/ 4630 h 4913"/>
                <a:gd name="T106" fmla="*/ 609 w 1490"/>
                <a:gd name="T107" fmla="*/ 4452 h 4913"/>
                <a:gd name="T108" fmla="*/ 558 w 1490"/>
                <a:gd name="T109" fmla="*/ 4340 h 4913"/>
                <a:gd name="T110" fmla="*/ 577 w 1490"/>
                <a:gd name="T111" fmla="*/ 3723 h 4913"/>
                <a:gd name="T112" fmla="*/ 781 w 1490"/>
                <a:gd name="T113" fmla="*/ 3045 h 4913"/>
                <a:gd name="T114" fmla="*/ 940 w 1490"/>
                <a:gd name="T115" fmla="*/ 3478 h 4913"/>
                <a:gd name="T116" fmla="*/ 1222 w 1490"/>
                <a:gd name="T117" fmla="*/ 4308 h 4913"/>
                <a:gd name="T118" fmla="*/ 1220 w 1490"/>
                <a:gd name="T119" fmla="*/ 4399 h 4913"/>
                <a:gd name="T120" fmla="*/ 1261 w 1490"/>
                <a:gd name="T121" fmla="*/ 4826 h 4913"/>
                <a:gd name="T122" fmla="*/ 1475 w 1490"/>
                <a:gd name="T123" fmla="*/ 4891 h 4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90" h="4913">
                  <a:moveTo>
                    <a:pt x="1445" y="4716"/>
                  </a:moveTo>
                  <a:lnTo>
                    <a:pt x="1445" y="4716"/>
                  </a:lnTo>
                  <a:cubicBezTo>
                    <a:pt x="1445" y="4711"/>
                    <a:pt x="1445" y="4708"/>
                    <a:pt x="1446" y="4709"/>
                  </a:cubicBezTo>
                  <a:lnTo>
                    <a:pt x="1446" y="4709"/>
                  </a:lnTo>
                  <a:cubicBezTo>
                    <a:pt x="1445" y="4708"/>
                    <a:pt x="1445" y="4711"/>
                    <a:pt x="1445" y="4716"/>
                  </a:cubicBezTo>
                  <a:close/>
                  <a:moveTo>
                    <a:pt x="1444" y="4746"/>
                  </a:moveTo>
                  <a:lnTo>
                    <a:pt x="1444" y="4746"/>
                  </a:lnTo>
                  <a:cubicBezTo>
                    <a:pt x="1445" y="4743"/>
                    <a:pt x="1445" y="4739"/>
                    <a:pt x="1445" y="4736"/>
                  </a:cubicBezTo>
                  <a:lnTo>
                    <a:pt x="1445" y="4736"/>
                  </a:lnTo>
                  <a:cubicBezTo>
                    <a:pt x="1445" y="4739"/>
                    <a:pt x="1445" y="4743"/>
                    <a:pt x="1444" y="4746"/>
                  </a:cubicBezTo>
                  <a:close/>
                  <a:moveTo>
                    <a:pt x="1439" y="4760"/>
                  </a:moveTo>
                  <a:lnTo>
                    <a:pt x="1439" y="4760"/>
                  </a:lnTo>
                  <a:cubicBezTo>
                    <a:pt x="1441" y="4758"/>
                    <a:pt x="1442" y="4755"/>
                    <a:pt x="1443" y="4752"/>
                  </a:cubicBezTo>
                  <a:lnTo>
                    <a:pt x="1443" y="4752"/>
                  </a:lnTo>
                  <a:cubicBezTo>
                    <a:pt x="1442" y="4755"/>
                    <a:pt x="1441" y="4758"/>
                    <a:pt x="1439" y="4760"/>
                  </a:cubicBezTo>
                  <a:close/>
                  <a:moveTo>
                    <a:pt x="370" y="855"/>
                  </a:moveTo>
                  <a:lnTo>
                    <a:pt x="369" y="854"/>
                  </a:lnTo>
                  <a:lnTo>
                    <a:pt x="369" y="854"/>
                  </a:lnTo>
                  <a:lnTo>
                    <a:pt x="369" y="854"/>
                  </a:lnTo>
                  <a:lnTo>
                    <a:pt x="370" y="855"/>
                  </a:lnTo>
                  <a:close/>
                  <a:moveTo>
                    <a:pt x="371" y="855"/>
                  </a:moveTo>
                  <a:lnTo>
                    <a:pt x="371" y="855"/>
                  </a:lnTo>
                  <a:cubicBezTo>
                    <a:pt x="371" y="855"/>
                    <a:pt x="372" y="854"/>
                    <a:pt x="372" y="853"/>
                  </a:cubicBezTo>
                  <a:lnTo>
                    <a:pt x="372" y="853"/>
                  </a:lnTo>
                  <a:cubicBezTo>
                    <a:pt x="372" y="854"/>
                    <a:pt x="372" y="855"/>
                    <a:pt x="372" y="856"/>
                  </a:cubicBezTo>
                  <a:lnTo>
                    <a:pt x="371" y="855"/>
                  </a:lnTo>
                  <a:close/>
                  <a:moveTo>
                    <a:pt x="1446" y="4709"/>
                  </a:moveTo>
                  <a:lnTo>
                    <a:pt x="1446" y="4709"/>
                  </a:lnTo>
                  <a:cubicBezTo>
                    <a:pt x="1445" y="4695"/>
                    <a:pt x="1442" y="4682"/>
                    <a:pt x="1440" y="4672"/>
                  </a:cubicBezTo>
                  <a:lnTo>
                    <a:pt x="1440" y="4672"/>
                  </a:lnTo>
                  <a:cubicBezTo>
                    <a:pt x="1433" y="4642"/>
                    <a:pt x="1413" y="4539"/>
                    <a:pt x="1405" y="4511"/>
                  </a:cubicBezTo>
                  <a:lnTo>
                    <a:pt x="1405" y="4511"/>
                  </a:lnTo>
                  <a:cubicBezTo>
                    <a:pt x="1398" y="4483"/>
                    <a:pt x="1385" y="4475"/>
                    <a:pt x="1385" y="4440"/>
                  </a:cubicBezTo>
                  <a:lnTo>
                    <a:pt x="1385" y="4440"/>
                  </a:lnTo>
                  <a:cubicBezTo>
                    <a:pt x="1382" y="4366"/>
                    <a:pt x="1365" y="4329"/>
                    <a:pt x="1361" y="4316"/>
                  </a:cubicBezTo>
                  <a:lnTo>
                    <a:pt x="1361" y="4316"/>
                  </a:lnTo>
                  <a:cubicBezTo>
                    <a:pt x="1355" y="4303"/>
                    <a:pt x="1357" y="4229"/>
                    <a:pt x="1357" y="4229"/>
                  </a:cubicBezTo>
                  <a:lnTo>
                    <a:pt x="1357" y="4229"/>
                  </a:lnTo>
                  <a:cubicBezTo>
                    <a:pt x="1353" y="3689"/>
                    <a:pt x="1230" y="3460"/>
                    <a:pt x="1213" y="3412"/>
                  </a:cubicBezTo>
                  <a:lnTo>
                    <a:pt x="1213" y="3412"/>
                  </a:lnTo>
                  <a:cubicBezTo>
                    <a:pt x="1200" y="3375"/>
                    <a:pt x="1193" y="3305"/>
                    <a:pt x="1171" y="3194"/>
                  </a:cubicBezTo>
                  <a:lnTo>
                    <a:pt x="1171" y="3194"/>
                  </a:lnTo>
                  <a:cubicBezTo>
                    <a:pt x="1162" y="3155"/>
                    <a:pt x="1154" y="3084"/>
                    <a:pt x="1144" y="2994"/>
                  </a:cubicBezTo>
                  <a:lnTo>
                    <a:pt x="1144" y="2994"/>
                  </a:lnTo>
                  <a:cubicBezTo>
                    <a:pt x="1145" y="2994"/>
                    <a:pt x="1146" y="2994"/>
                    <a:pt x="1148" y="2994"/>
                  </a:cubicBezTo>
                  <a:lnTo>
                    <a:pt x="1148" y="2994"/>
                  </a:lnTo>
                  <a:cubicBezTo>
                    <a:pt x="1164" y="2991"/>
                    <a:pt x="1176" y="2976"/>
                    <a:pt x="1175" y="2959"/>
                  </a:cubicBezTo>
                  <a:lnTo>
                    <a:pt x="1175" y="2959"/>
                  </a:lnTo>
                  <a:cubicBezTo>
                    <a:pt x="1168" y="2864"/>
                    <a:pt x="1142" y="2561"/>
                    <a:pt x="1071" y="2264"/>
                  </a:cubicBezTo>
                  <a:lnTo>
                    <a:pt x="1071" y="2264"/>
                  </a:lnTo>
                  <a:lnTo>
                    <a:pt x="1071" y="2264"/>
                  </a:lnTo>
                  <a:cubicBezTo>
                    <a:pt x="1071" y="2264"/>
                    <a:pt x="1070" y="2264"/>
                    <a:pt x="1070" y="2263"/>
                  </a:cubicBezTo>
                  <a:lnTo>
                    <a:pt x="1070" y="2263"/>
                  </a:lnTo>
                  <a:cubicBezTo>
                    <a:pt x="1068" y="2255"/>
                    <a:pt x="1066" y="2246"/>
                    <a:pt x="1064" y="2238"/>
                  </a:cubicBezTo>
                  <a:lnTo>
                    <a:pt x="1064" y="2238"/>
                  </a:lnTo>
                  <a:cubicBezTo>
                    <a:pt x="1062" y="2231"/>
                    <a:pt x="1061" y="2224"/>
                    <a:pt x="1059" y="2214"/>
                  </a:cubicBezTo>
                  <a:lnTo>
                    <a:pt x="1060" y="2221"/>
                  </a:lnTo>
                  <a:lnTo>
                    <a:pt x="1060" y="2221"/>
                  </a:lnTo>
                  <a:cubicBezTo>
                    <a:pt x="1059" y="2219"/>
                    <a:pt x="1059" y="2218"/>
                    <a:pt x="1058" y="2216"/>
                  </a:cubicBezTo>
                  <a:lnTo>
                    <a:pt x="1058" y="2216"/>
                  </a:lnTo>
                  <a:cubicBezTo>
                    <a:pt x="1058" y="2215"/>
                    <a:pt x="1059" y="2215"/>
                    <a:pt x="1059" y="2214"/>
                  </a:cubicBezTo>
                  <a:lnTo>
                    <a:pt x="1059" y="2214"/>
                  </a:lnTo>
                  <a:cubicBezTo>
                    <a:pt x="1059" y="2215"/>
                    <a:pt x="1058" y="2215"/>
                    <a:pt x="1058" y="2215"/>
                  </a:cubicBezTo>
                  <a:lnTo>
                    <a:pt x="1058" y="2215"/>
                  </a:lnTo>
                  <a:cubicBezTo>
                    <a:pt x="1044" y="2159"/>
                    <a:pt x="1028" y="2104"/>
                    <a:pt x="1010" y="2050"/>
                  </a:cubicBezTo>
                  <a:lnTo>
                    <a:pt x="1010" y="2050"/>
                  </a:lnTo>
                  <a:cubicBezTo>
                    <a:pt x="1010" y="2051"/>
                    <a:pt x="1010" y="2051"/>
                    <a:pt x="1010" y="2051"/>
                  </a:cubicBezTo>
                  <a:lnTo>
                    <a:pt x="1010" y="2051"/>
                  </a:lnTo>
                  <a:cubicBezTo>
                    <a:pt x="1034" y="2075"/>
                    <a:pt x="1039" y="2089"/>
                    <a:pt x="1042" y="2094"/>
                  </a:cubicBezTo>
                  <a:lnTo>
                    <a:pt x="1042" y="2094"/>
                  </a:lnTo>
                  <a:cubicBezTo>
                    <a:pt x="1046" y="2101"/>
                    <a:pt x="1060" y="2097"/>
                    <a:pt x="1070" y="2097"/>
                  </a:cubicBezTo>
                  <a:lnTo>
                    <a:pt x="1070" y="2097"/>
                  </a:lnTo>
                  <a:cubicBezTo>
                    <a:pt x="1080" y="2097"/>
                    <a:pt x="1072" y="2081"/>
                    <a:pt x="1069" y="2041"/>
                  </a:cubicBezTo>
                  <a:lnTo>
                    <a:pt x="1069" y="2041"/>
                  </a:lnTo>
                  <a:cubicBezTo>
                    <a:pt x="1065" y="2000"/>
                    <a:pt x="1052" y="1923"/>
                    <a:pt x="1064" y="1912"/>
                  </a:cubicBezTo>
                  <a:lnTo>
                    <a:pt x="1064" y="1912"/>
                  </a:lnTo>
                  <a:cubicBezTo>
                    <a:pt x="1075" y="1900"/>
                    <a:pt x="1092" y="1896"/>
                    <a:pt x="1078" y="1842"/>
                  </a:cubicBezTo>
                  <a:lnTo>
                    <a:pt x="1078" y="1842"/>
                  </a:lnTo>
                  <a:cubicBezTo>
                    <a:pt x="1064" y="1787"/>
                    <a:pt x="1045" y="1703"/>
                    <a:pt x="1047" y="1700"/>
                  </a:cubicBezTo>
                  <a:lnTo>
                    <a:pt x="1047" y="1700"/>
                  </a:lnTo>
                  <a:cubicBezTo>
                    <a:pt x="1048" y="1698"/>
                    <a:pt x="1041" y="1698"/>
                    <a:pt x="1072" y="1692"/>
                  </a:cubicBezTo>
                  <a:lnTo>
                    <a:pt x="1072" y="1692"/>
                  </a:lnTo>
                  <a:cubicBezTo>
                    <a:pt x="1104" y="1686"/>
                    <a:pt x="1111" y="1667"/>
                    <a:pt x="1111" y="1667"/>
                  </a:cubicBezTo>
                  <a:lnTo>
                    <a:pt x="1111" y="1667"/>
                  </a:lnTo>
                  <a:cubicBezTo>
                    <a:pt x="1186" y="1497"/>
                    <a:pt x="1151" y="1202"/>
                    <a:pt x="1128" y="1008"/>
                  </a:cubicBezTo>
                  <a:lnTo>
                    <a:pt x="1128" y="1008"/>
                  </a:lnTo>
                  <a:cubicBezTo>
                    <a:pt x="1104" y="815"/>
                    <a:pt x="1072" y="753"/>
                    <a:pt x="1055" y="733"/>
                  </a:cubicBezTo>
                  <a:lnTo>
                    <a:pt x="1055" y="733"/>
                  </a:lnTo>
                  <a:cubicBezTo>
                    <a:pt x="1054" y="731"/>
                    <a:pt x="1049" y="729"/>
                    <a:pt x="1043" y="726"/>
                  </a:cubicBezTo>
                  <a:lnTo>
                    <a:pt x="1043" y="726"/>
                  </a:lnTo>
                  <a:cubicBezTo>
                    <a:pt x="1029" y="689"/>
                    <a:pt x="984" y="666"/>
                    <a:pt x="967" y="629"/>
                  </a:cubicBezTo>
                  <a:lnTo>
                    <a:pt x="967" y="629"/>
                  </a:lnTo>
                  <a:cubicBezTo>
                    <a:pt x="951" y="593"/>
                    <a:pt x="964" y="550"/>
                    <a:pt x="950" y="512"/>
                  </a:cubicBezTo>
                  <a:lnTo>
                    <a:pt x="950" y="512"/>
                  </a:lnTo>
                  <a:cubicBezTo>
                    <a:pt x="940" y="486"/>
                    <a:pt x="919" y="466"/>
                    <a:pt x="906" y="441"/>
                  </a:cubicBezTo>
                  <a:lnTo>
                    <a:pt x="906" y="441"/>
                  </a:lnTo>
                  <a:cubicBezTo>
                    <a:pt x="889" y="406"/>
                    <a:pt x="891" y="366"/>
                    <a:pt x="884" y="328"/>
                  </a:cubicBezTo>
                  <a:lnTo>
                    <a:pt x="884" y="328"/>
                  </a:lnTo>
                  <a:cubicBezTo>
                    <a:pt x="873" y="273"/>
                    <a:pt x="843" y="224"/>
                    <a:pt x="813" y="177"/>
                  </a:cubicBezTo>
                  <a:lnTo>
                    <a:pt x="813" y="177"/>
                  </a:lnTo>
                  <a:cubicBezTo>
                    <a:pt x="785" y="132"/>
                    <a:pt x="778" y="105"/>
                    <a:pt x="737" y="73"/>
                  </a:cubicBezTo>
                  <a:lnTo>
                    <a:pt x="737" y="73"/>
                  </a:lnTo>
                  <a:cubicBezTo>
                    <a:pt x="709" y="57"/>
                    <a:pt x="688" y="26"/>
                    <a:pt x="672" y="17"/>
                  </a:cubicBezTo>
                  <a:lnTo>
                    <a:pt x="672" y="17"/>
                  </a:lnTo>
                  <a:cubicBezTo>
                    <a:pt x="641" y="0"/>
                    <a:pt x="603" y="2"/>
                    <a:pt x="567" y="5"/>
                  </a:cubicBezTo>
                  <a:lnTo>
                    <a:pt x="567" y="5"/>
                  </a:lnTo>
                  <a:cubicBezTo>
                    <a:pt x="538" y="7"/>
                    <a:pt x="510" y="9"/>
                    <a:pt x="482" y="11"/>
                  </a:cubicBezTo>
                  <a:lnTo>
                    <a:pt x="482" y="11"/>
                  </a:lnTo>
                  <a:cubicBezTo>
                    <a:pt x="458" y="13"/>
                    <a:pt x="432" y="15"/>
                    <a:pt x="411" y="27"/>
                  </a:cubicBezTo>
                  <a:lnTo>
                    <a:pt x="411" y="27"/>
                  </a:lnTo>
                  <a:cubicBezTo>
                    <a:pt x="401" y="33"/>
                    <a:pt x="392" y="40"/>
                    <a:pt x="382" y="47"/>
                  </a:cubicBezTo>
                  <a:lnTo>
                    <a:pt x="382" y="47"/>
                  </a:lnTo>
                  <a:cubicBezTo>
                    <a:pt x="365" y="59"/>
                    <a:pt x="345" y="67"/>
                    <a:pt x="327" y="77"/>
                  </a:cubicBezTo>
                  <a:lnTo>
                    <a:pt x="327" y="77"/>
                  </a:lnTo>
                  <a:cubicBezTo>
                    <a:pt x="309" y="88"/>
                    <a:pt x="291" y="102"/>
                    <a:pt x="284" y="122"/>
                  </a:cubicBezTo>
                  <a:lnTo>
                    <a:pt x="284" y="122"/>
                  </a:lnTo>
                  <a:cubicBezTo>
                    <a:pt x="276" y="140"/>
                    <a:pt x="278" y="161"/>
                    <a:pt x="277" y="181"/>
                  </a:cubicBezTo>
                  <a:lnTo>
                    <a:pt x="277" y="181"/>
                  </a:lnTo>
                  <a:cubicBezTo>
                    <a:pt x="269" y="205"/>
                    <a:pt x="263" y="228"/>
                    <a:pt x="263" y="253"/>
                  </a:cubicBezTo>
                  <a:lnTo>
                    <a:pt x="263" y="253"/>
                  </a:lnTo>
                  <a:cubicBezTo>
                    <a:pt x="263" y="272"/>
                    <a:pt x="270" y="317"/>
                    <a:pt x="277" y="323"/>
                  </a:cubicBezTo>
                  <a:lnTo>
                    <a:pt x="277" y="323"/>
                  </a:lnTo>
                  <a:cubicBezTo>
                    <a:pt x="278" y="324"/>
                    <a:pt x="280" y="325"/>
                    <a:pt x="281" y="325"/>
                  </a:cubicBezTo>
                  <a:lnTo>
                    <a:pt x="281" y="325"/>
                  </a:lnTo>
                  <a:cubicBezTo>
                    <a:pt x="279" y="330"/>
                    <a:pt x="278" y="337"/>
                    <a:pt x="279" y="347"/>
                  </a:cubicBezTo>
                  <a:lnTo>
                    <a:pt x="279" y="347"/>
                  </a:lnTo>
                  <a:cubicBezTo>
                    <a:pt x="282" y="366"/>
                    <a:pt x="288" y="378"/>
                    <a:pt x="295" y="393"/>
                  </a:cubicBezTo>
                  <a:lnTo>
                    <a:pt x="295" y="393"/>
                  </a:lnTo>
                  <a:cubicBezTo>
                    <a:pt x="292" y="404"/>
                    <a:pt x="285" y="416"/>
                    <a:pt x="282" y="427"/>
                  </a:cubicBezTo>
                  <a:lnTo>
                    <a:pt x="282" y="427"/>
                  </a:lnTo>
                  <a:cubicBezTo>
                    <a:pt x="272" y="457"/>
                    <a:pt x="285" y="490"/>
                    <a:pt x="301" y="518"/>
                  </a:cubicBezTo>
                  <a:lnTo>
                    <a:pt x="301" y="518"/>
                  </a:lnTo>
                  <a:cubicBezTo>
                    <a:pt x="308" y="529"/>
                    <a:pt x="315" y="540"/>
                    <a:pt x="318" y="553"/>
                  </a:cubicBezTo>
                  <a:lnTo>
                    <a:pt x="318" y="553"/>
                  </a:lnTo>
                  <a:cubicBezTo>
                    <a:pt x="322" y="570"/>
                    <a:pt x="318" y="588"/>
                    <a:pt x="315" y="605"/>
                  </a:cubicBezTo>
                  <a:lnTo>
                    <a:pt x="315" y="605"/>
                  </a:lnTo>
                  <a:cubicBezTo>
                    <a:pt x="313" y="614"/>
                    <a:pt x="311" y="621"/>
                    <a:pt x="309" y="625"/>
                  </a:cubicBezTo>
                  <a:lnTo>
                    <a:pt x="309" y="625"/>
                  </a:lnTo>
                  <a:cubicBezTo>
                    <a:pt x="303" y="638"/>
                    <a:pt x="278" y="679"/>
                    <a:pt x="275" y="684"/>
                  </a:cubicBezTo>
                  <a:lnTo>
                    <a:pt x="275" y="684"/>
                  </a:lnTo>
                  <a:cubicBezTo>
                    <a:pt x="274" y="688"/>
                    <a:pt x="275" y="689"/>
                    <a:pt x="273" y="709"/>
                  </a:cubicBezTo>
                  <a:lnTo>
                    <a:pt x="273" y="709"/>
                  </a:lnTo>
                  <a:cubicBezTo>
                    <a:pt x="271" y="723"/>
                    <a:pt x="268" y="744"/>
                    <a:pt x="265" y="761"/>
                  </a:cubicBezTo>
                  <a:lnTo>
                    <a:pt x="265" y="761"/>
                  </a:lnTo>
                  <a:cubicBezTo>
                    <a:pt x="264" y="761"/>
                    <a:pt x="262" y="761"/>
                    <a:pt x="262" y="761"/>
                  </a:cubicBezTo>
                  <a:lnTo>
                    <a:pt x="262" y="761"/>
                  </a:lnTo>
                  <a:cubicBezTo>
                    <a:pt x="262" y="761"/>
                    <a:pt x="229" y="764"/>
                    <a:pt x="201" y="771"/>
                  </a:cubicBezTo>
                  <a:lnTo>
                    <a:pt x="201" y="771"/>
                  </a:lnTo>
                  <a:cubicBezTo>
                    <a:pt x="174" y="777"/>
                    <a:pt x="63" y="830"/>
                    <a:pt x="51" y="836"/>
                  </a:cubicBezTo>
                  <a:lnTo>
                    <a:pt x="51" y="836"/>
                  </a:lnTo>
                  <a:cubicBezTo>
                    <a:pt x="40" y="842"/>
                    <a:pt x="39" y="853"/>
                    <a:pt x="38" y="869"/>
                  </a:cubicBezTo>
                  <a:lnTo>
                    <a:pt x="38" y="869"/>
                  </a:lnTo>
                  <a:cubicBezTo>
                    <a:pt x="37" y="885"/>
                    <a:pt x="31" y="1213"/>
                    <a:pt x="30" y="1222"/>
                  </a:cubicBezTo>
                  <a:lnTo>
                    <a:pt x="30" y="1222"/>
                  </a:lnTo>
                  <a:cubicBezTo>
                    <a:pt x="30" y="1231"/>
                    <a:pt x="32" y="1236"/>
                    <a:pt x="24" y="1254"/>
                  </a:cubicBezTo>
                  <a:lnTo>
                    <a:pt x="24" y="1254"/>
                  </a:lnTo>
                  <a:cubicBezTo>
                    <a:pt x="16" y="1272"/>
                    <a:pt x="21" y="1314"/>
                    <a:pt x="16" y="1322"/>
                  </a:cubicBezTo>
                  <a:lnTo>
                    <a:pt x="16" y="1322"/>
                  </a:lnTo>
                  <a:cubicBezTo>
                    <a:pt x="10" y="1330"/>
                    <a:pt x="19" y="1344"/>
                    <a:pt x="20" y="1354"/>
                  </a:cubicBezTo>
                  <a:lnTo>
                    <a:pt x="20" y="1354"/>
                  </a:lnTo>
                  <a:cubicBezTo>
                    <a:pt x="22" y="1364"/>
                    <a:pt x="19" y="1364"/>
                    <a:pt x="16" y="1370"/>
                  </a:cubicBezTo>
                  <a:lnTo>
                    <a:pt x="16" y="1370"/>
                  </a:lnTo>
                  <a:cubicBezTo>
                    <a:pt x="12" y="1375"/>
                    <a:pt x="18" y="1380"/>
                    <a:pt x="18" y="1385"/>
                  </a:cubicBezTo>
                  <a:lnTo>
                    <a:pt x="18" y="1385"/>
                  </a:lnTo>
                  <a:cubicBezTo>
                    <a:pt x="18" y="1390"/>
                    <a:pt x="14" y="1397"/>
                    <a:pt x="9" y="1419"/>
                  </a:cubicBezTo>
                  <a:lnTo>
                    <a:pt x="9" y="1419"/>
                  </a:lnTo>
                  <a:cubicBezTo>
                    <a:pt x="3" y="1441"/>
                    <a:pt x="5" y="1512"/>
                    <a:pt x="9" y="1539"/>
                  </a:cubicBezTo>
                  <a:lnTo>
                    <a:pt x="9" y="1539"/>
                  </a:lnTo>
                  <a:cubicBezTo>
                    <a:pt x="12" y="1566"/>
                    <a:pt x="59" y="1645"/>
                    <a:pt x="79" y="1661"/>
                  </a:cubicBezTo>
                  <a:lnTo>
                    <a:pt x="79" y="1661"/>
                  </a:lnTo>
                  <a:cubicBezTo>
                    <a:pt x="99" y="1677"/>
                    <a:pt x="130" y="1684"/>
                    <a:pt x="130" y="1684"/>
                  </a:cubicBezTo>
                  <a:lnTo>
                    <a:pt x="130" y="1684"/>
                  </a:lnTo>
                  <a:cubicBezTo>
                    <a:pt x="130" y="1685"/>
                    <a:pt x="130" y="1685"/>
                    <a:pt x="130" y="1685"/>
                  </a:cubicBezTo>
                  <a:lnTo>
                    <a:pt x="130" y="1685"/>
                  </a:lnTo>
                  <a:cubicBezTo>
                    <a:pt x="129" y="1684"/>
                    <a:pt x="128" y="1683"/>
                    <a:pt x="128" y="1683"/>
                  </a:cubicBezTo>
                  <a:lnTo>
                    <a:pt x="128" y="1683"/>
                  </a:lnTo>
                  <a:cubicBezTo>
                    <a:pt x="100" y="1691"/>
                    <a:pt x="120" y="1723"/>
                    <a:pt x="120" y="1723"/>
                  </a:cubicBezTo>
                  <a:lnTo>
                    <a:pt x="120" y="1723"/>
                  </a:lnTo>
                  <a:cubicBezTo>
                    <a:pt x="108" y="1727"/>
                    <a:pt x="107" y="1741"/>
                    <a:pt x="109" y="1749"/>
                  </a:cubicBezTo>
                  <a:lnTo>
                    <a:pt x="109" y="1749"/>
                  </a:lnTo>
                  <a:cubicBezTo>
                    <a:pt x="111" y="1755"/>
                    <a:pt x="117" y="1759"/>
                    <a:pt x="126" y="1764"/>
                  </a:cubicBezTo>
                  <a:lnTo>
                    <a:pt x="126" y="1764"/>
                  </a:lnTo>
                  <a:cubicBezTo>
                    <a:pt x="125" y="1767"/>
                    <a:pt x="124" y="1769"/>
                    <a:pt x="123" y="1770"/>
                  </a:cubicBezTo>
                  <a:lnTo>
                    <a:pt x="123" y="1770"/>
                  </a:lnTo>
                  <a:cubicBezTo>
                    <a:pt x="117" y="1778"/>
                    <a:pt x="98" y="1795"/>
                    <a:pt x="68" y="1812"/>
                  </a:cubicBezTo>
                  <a:lnTo>
                    <a:pt x="68" y="1812"/>
                  </a:lnTo>
                  <a:cubicBezTo>
                    <a:pt x="19" y="1839"/>
                    <a:pt x="29" y="1842"/>
                    <a:pt x="18" y="1884"/>
                  </a:cubicBezTo>
                  <a:lnTo>
                    <a:pt x="18" y="1884"/>
                  </a:lnTo>
                  <a:cubicBezTo>
                    <a:pt x="8" y="1920"/>
                    <a:pt x="9" y="1926"/>
                    <a:pt x="7" y="1968"/>
                  </a:cubicBezTo>
                  <a:lnTo>
                    <a:pt x="7" y="1968"/>
                  </a:lnTo>
                  <a:lnTo>
                    <a:pt x="7" y="1968"/>
                  </a:lnTo>
                  <a:lnTo>
                    <a:pt x="7" y="1968"/>
                  </a:lnTo>
                  <a:lnTo>
                    <a:pt x="7" y="1969"/>
                  </a:lnTo>
                  <a:lnTo>
                    <a:pt x="7" y="1969"/>
                  </a:lnTo>
                  <a:cubicBezTo>
                    <a:pt x="7" y="1976"/>
                    <a:pt x="6" y="1984"/>
                    <a:pt x="5" y="1995"/>
                  </a:cubicBezTo>
                  <a:lnTo>
                    <a:pt x="5" y="1995"/>
                  </a:lnTo>
                  <a:cubicBezTo>
                    <a:pt x="0" y="2064"/>
                    <a:pt x="37" y="2074"/>
                    <a:pt x="45" y="2080"/>
                  </a:cubicBezTo>
                  <a:lnTo>
                    <a:pt x="45" y="2080"/>
                  </a:lnTo>
                  <a:cubicBezTo>
                    <a:pt x="53" y="2085"/>
                    <a:pt x="50" y="2080"/>
                    <a:pt x="54" y="2057"/>
                  </a:cubicBezTo>
                  <a:lnTo>
                    <a:pt x="54" y="2057"/>
                  </a:lnTo>
                  <a:cubicBezTo>
                    <a:pt x="56" y="2046"/>
                    <a:pt x="66" y="2030"/>
                    <a:pt x="80" y="2010"/>
                  </a:cubicBezTo>
                  <a:lnTo>
                    <a:pt x="80" y="2010"/>
                  </a:lnTo>
                  <a:cubicBezTo>
                    <a:pt x="90" y="1999"/>
                    <a:pt x="99" y="1987"/>
                    <a:pt x="106" y="1974"/>
                  </a:cubicBezTo>
                  <a:lnTo>
                    <a:pt x="106" y="1974"/>
                  </a:lnTo>
                  <a:cubicBezTo>
                    <a:pt x="111" y="1967"/>
                    <a:pt x="117" y="1959"/>
                    <a:pt x="122" y="1950"/>
                  </a:cubicBezTo>
                  <a:lnTo>
                    <a:pt x="122" y="1950"/>
                  </a:lnTo>
                  <a:cubicBezTo>
                    <a:pt x="121" y="1951"/>
                    <a:pt x="121" y="1952"/>
                    <a:pt x="121" y="1953"/>
                  </a:cubicBezTo>
                  <a:lnTo>
                    <a:pt x="121" y="1953"/>
                  </a:lnTo>
                  <a:cubicBezTo>
                    <a:pt x="109" y="1972"/>
                    <a:pt x="90" y="2010"/>
                    <a:pt x="74" y="2063"/>
                  </a:cubicBezTo>
                  <a:lnTo>
                    <a:pt x="74" y="2063"/>
                  </a:lnTo>
                  <a:lnTo>
                    <a:pt x="74" y="2062"/>
                  </a:lnTo>
                  <a:lnTo>
                    <a:pt x="74" y="2062"/>
                  </a:lnTo>
                  <a:cubicBezTo>
                    <a:pt x="74" y="2062"/>
                    <a:pt x="68" y="2078"/>
                    <a:pt x="67" y="2085"/>
                  </a:cubicBezTo>
                  <a:lnTo>
                    <a:pt x="67" y="2085"/>
                  </a:lnTo>
                  <a:cubicBezTo>
                    <a:pt x="67" y="2085"/>
                    <a:pt x="67" y="2085"/>
                    <a:pt x="67" y="2086"/>
                  </a:cubicBezTo>
                  <a:lnTo>
                    <a:pt x="67" y="2086"/>
                  </a:lnTo>
                  <a:cubicBezTo>
                    <a:pt x="38" y="2190"/>
                    <a:pt x="22" y="2344"/>
                    <a:pt x="75" y="2543"/>
                  </a:cubicBezTo>
                  <a:lnTo>
                    <a:pt x="75" y="2543"/>
                  </a:lnTo>
                  <a:cubicBezTo>
                    <a:pt x="173" y="2903"/>
                    <a:pt x="215" y="2978"/>
                    <a:pt x="229" y="3064"/>
                  </a:cubicBezTo>
                  <a:lnTo>
                    <a:pt x="229" y="3064"/>
                  </a:lnTo>
                  <a:cubicBezTo>
                    <a:pt x="230" y="3074"/>
                    <a:pt x="239" y="3083"/>
                    <a:pt x="250" y="3083"/>
                  </a:cubicBezTo>
                  <a:lnTo>
                    <a:pt x="258" y="3083"/>
                  </a:lnTo>
                  <a:lnTo>
                    <a:pt x="258" y="3083"/>
                  </a:lnTo>
                  <a:cubicBezTo>
                    <a:pt x="269" y="3171"/>
                    <a:pt x="301" y="3388"/>
                    <a:pt x="301" y="3438"/>
                  </a:cubicBezTo>
                  <a:lnTo>
                    <a:pt x="301" y="3438"/>
                  </a:lnTo>
                  <a:cubicBezTo>
                    <a:pt x="279" y="3682"/>
                    <a:pt x="311" y="3878"/>
                    <a:pt x="318" y="3915"/>
                  </a:cubicBezTo>
                  <a:lnTo>
                    <a:pt x="318" y="3915"/>
                  </a:lnTo>
                  <a:cubicBezTo>
                    <a:pt x="325" y="3952"/>
                    <a:pt x="388" y="4238"/>
                    <a:pt x="398" y="4281"/>
                  </a:cubicBezTo>
                  <a:lnTo>
                    <a:pt x="398" y="4281"/>
                  </a:lnTo>
                  <a:cubicBezTo>
                    <a:pt x="409" y="4323"/>
                    <a:pt x="415" y="4378"/>
                    <a:pt x="411" y="4394"/>
                  </a:cubicBezTo>
                  <a:lnTo>
                    <a:pt x="411" y="4394"/>
                  </a:lnTo>
                  <a:cubicBezTo>
                    <a:pt x="406" y="4411"/>
                    <a:pt x="415" y="4452"/>
                    <a:pt x="421" y="4470"/>
                  </a:cubicBezTo>
                  <a:lnTo>
                    <a:pt x="421" y="4470"/>
                  </a:lnTo>
                  <a:cubicBezTo>
                    <a:pt x="428" y="4490"/>
                    <a:pt x="425" y="4494"/>
                    <a:pt x="417" y="4519"/>
                  </a:cubicBezTo>
                  <a:lnTo>
                    <a:pt x="417" y="4519"/>
                  </a:lnTo>
                  <a:cubicBezTo>
                    <a:pt x="410" y="4541"/>
                    <a:pt x="403" y="4678"/>
                    <a:pt x="395" y="4719"/>
                  </a:cubicBezTo>
                  <a:lnTo>
                    <a:pt x="395" y="4719"/>
                  </a:lnTo>
                  <a:cubicBezTo>
                    <a:pt x="395" y="4721"/>
                    <a:pt x="394" y="4724"/>
                    <a:pt x="393" y="4725"/>
                  </a:cubicBezTo>
                  <a:lnTo>
                    <a:pt x="393" y="4725"/>
                  </a:lnTo>
                  <a:cubicBezTo>
                    <a:pt x="393" y="4726"/>
                    <a:pt x="393" y="4726"/>
                    <a:pt x="393" y="4726"/>
                  </a:cubicBezTo>
                  <a:lnTo>
                    <a:pt x="393" y="4726"/>
                  </a:lnTo>
                  <a:cubicBezTo>
                    <a:pt x="393" y="4717"/>
                    <a:pt x="393" y="4713"/>
                    <a:pt x="389" y="4721"/>
                  </a:cubicBezTo>
                  <a:lnTo>
                    <a:pt x="389" y="4721"/>
                  </a:lnTo>
                  <a:cubicBezTo>
                    <a:pt x="389" y="4721"/>
                    <a:pt x="359" y="4795"/>
                    <a:pt x="371" y="4822"/>
                  </a:cubicBezTo>
                  <a:lnTo>
                    <a:pt x="371" y="4822"/>
                  </a:lnTo>
                  <a:cubicBezTo>
                    <a:pt x="383" y="4849"/>
                    <a:pt x="404" y="4900"/>
                    <a:pt x="407" y="4902"/>
                  </a:cubicBezTo>
                  <a:lnTo>
                    <a:pt x="407" y="4902"/>
                  </a:lnTo>
                  <a:cubicBezTo>
                    <a:pt x="411" y="4904"/>
                    <a:pt x="420" y="4910"/>
                    <a:pt x="467" y="4900"/>
                  </a:cubicBezTo>
                  <a:lnTo>
                    <a:pt x="467" y="4900"/>
                  </a:lnTo>
                  <a:cubicBezTo>
                    <a:pt x="527" y="4888"/>
                    <a:pt x="574" y="4862"/>
                    <a:pt x="582" y="4848"/>
                  </a:cubicBezTo>
                  <a:lnTo>
                    <a:pt x="582" y="4848"/>
                  </a:lnTo>
                  <a:cubicBezTo>
                    <a:pt x="591" y="4834"/>
                    <a:pt x="586" y="4748"/>
                    <a:pt x="585" y="4725"/>
                  </a:cubicBezTo>
                  <a:lnTo>
                    <a:pt x="585" y="4725"/>
                  </a:lnTo>
                  <a:cubicBezTo>
                    <a:pt x="584" y="4702"/>
                    <a:pt x="582" y="4691"/>
                    <a:pt x="582" y="4688"/>
                  </a:cubicBezTo>
                  <a:lnTo>
                    <a:pt x="582" y="4688"/>
                  </a:lnTo>
                  <a:cubicBezTo>
                    <a:pt x="581" y="4690"/>
                    <a:pt x="580" y="4699"/>
                    <a:pt x="577" y="4712"/>
                  </a:cubicBezTo>
                  <a:lnTo>
                    <a:pt x="577" y="4712"/>
                  </a:lnTo>
                  <a:cubicBezTo>
                    <a:pt x="581" y="4684"/>
                    <a:pt x="583" y="4654"/>
                    <a:pt x="584" y="4637"/>
                  </a:cubicBezTo>
                  <a:lnTo>
                    <a:pt x="584" y="4637"/>
                  </a:lnTo>
                  <a:cubicBezTo>
                    <a:pt x="584" y="4636"/>
                    <a:pt x="584" y="4635"/>
                    <a:pt x="584" y="4635"/>
                  </a:cubicBezTo>
                  <a:lnTo>
                    <a:pt x="584" y="4635"/>
                  </a:lnTo>
                  <a:cubicBezTo>
                    <a:pt x="584" y="4635"/>
                    <a:pt x="584" y="4635"/>
                    <a:pt x="584" y="4634"/>
                  </a:cubicBezTo>
                  <a:lnTo>
                    <a:pt x="584" y="4634"/>
                  </a:lnTo>
                  <a:lnTo>
                    <a:pt x="584" y="4634"/>
                  </a:lnTo>
                  <a:cubicBezTo>
                    <a:pt x="584" y="4633"/>
                    <a:pt x="584" y="4631"/>
                    <a:pt x="585" y="4630"/>
                  </a:cubicBezTo>
                  <a:lnTo>
                    <a:pt x="585" y="4630"/>
                  </a:lnTo>
                  <a:cubicBezTo>
                    <a:pt x="586" y="4621"/>
                    <a:pt x="588" y="4611"/>
                    <a:pt x="602" y="4561"/>
                  </a:cubicBezTo>
                  <a:lnTo>
                    <a:pt x="602" y="4561"/>
                  </a:lnTo>
                  <a:cubicBezTo>
                    <a:pt x="618" y="4503"/>
                    <a:pt x="618" y="4481"/>
                    <a:pt x="609" y="4452"/>
                  </a:cubicBezTo>
                  <a:lnTo>
                    <a:pt x="609" y="4452"/>
                  </a:lnTo>
                  <a:cubicBezTo>
                    <a:pt x="600" y="4424"/>
                    <a:pt x="583" y="4393"/>
                    <a:pt x="583" y="4393"/>
                  </a:cubicBezTo>
                  <a:lnTo>
                    <a:pt x="583" y="4393"/>
                  </a:lnTo>
                  <a:cubicBezTo>
                    <a:pt x="581" y="4391"/>
                    <a:pt x="580" y="4390"/>
                    <a:pt x="578" y="4390"/>
                  </a:cubicBezTo>
                  <a:lnTo>
                    <a:pt x="578" y="4390"/>
                  </a:lnTo>
                  <a:cubicBezTo>
                    <a:pt x="576" y="4376"/>
                    <a:pt x="566" y="4358"/>
                    <a:pt x="558" y="4340"/>
                  </a:cubicBezTo>
                  <a:lnTo>
                    <a:pt x="558" y="4340"/>
                  </a:lnTo>
                  <a:cubicBezTo>
                    <a:pt x="550" y="4320"/>
                    <a:pt x="544" y="4295"/>
                    <a:pt x="544" y="4218"/>
                  </a:cubicBezTo>
                  <a:lnTo>
                    <a:pt x="544" y="4218"/>
                  </a:lnTo>
                  <a:cubicBezTo>
                    <a:pt x="544" y="4141"/>
                    <a:pt x="576" y="3802"/>
                    <a:pt x="577" y="3723"/>
                  </a:cubicBezTo>
                  <a:lnTo>
                    <a:pt x="577" y="3723"/>
                  </a:lnTo>
                  <a:cubicBezTo>
                    <a:pt x="579" y="3644"/>
                    <a:pt x="564" y="3459"/>
                    <a:pt x="574" y="3421"/>
                  </a:cubicBezTo>
                  <a:lnTo>
                    <a:pt x="574" y="3421"/>
                  </a:lnTo>
                  <a:cubicBezTo>
                    <a:pt x="582" y="3391"/>
                    <a:pt x="593" y="3197"/>
                    <a:pt x="591" y="3066"/>
                  </a:cubicBezTo>
                  <a:lnTo>
                    <a:pt x="591" y="3066"/>
                  </a:lnTo>
                  <a:cubicBezTo>
                    <a:pt x="651" y="3061"/>
                    <a:pt x="717" y="3054"/>
                    <a:pt x="781" y="3045"/>
                  </a:cubicBezTo>
                  <a:lnTo>
                    <a:pt x="781" y="3045"/>
                  </a:lnTo>
                  <a:cubicBezTo>
                    <a:pt x="795" y="3092"/>
                    <a:pt x="806" y="3132"/>
                    <a:pt x="814" y="3158"/>
                  </a:cubicBezTo>
                  <a:lnTo>
                    <a:pt x="814" y="3158"/>
                  </a:lnTo>
                  <a:cubicBezTo>
                    <a:pt x="840" y="3250"/>
                    <a:pt x="912" y="3416"/>
                    <a:pt x="940" y="3478"/>
                  </a:cubicBezTo>
                  <a:lnTo>
                    <a:pt x="940" y="3478"/>
                  </a:lnTo>
                  <a:cubicBezTo>
                    <a:pt x="968" y="3539"/>
                    <a:pt x="986" y="3564"/>
                    <a:pt x="994" y="3603"/>
                  </a:cubicBezTo>
                  <a:lnTo>
                    <a:pt x="994" y="3603"/>
                  </a:lnTo>
                  <a:cubicBezTo>
                    <a:pt x="1019" y="3760"/>
                    <a:pt x="1077" y="3888"/>
                    <a:pt x="1127" y="4027"/>
                  </a:cubicBezTo>
                  <a:lnTo>
                    <a:pt x="1127" y="4027"/>
                  </a:lnTo>
                  <a:cubicBezTo>
                    <a:pt x="1177" y="4166"/>
                    <a:pt x="1221" y="4298"/>
                    <a:pt x="1222" y="4308"/>
                  </a:cubicBezTo>
                  <a:lnTo>
                    <a:pt x="1222" y="4308"/>
                  </a:lnTo>
                  <a:cubicBezTo>
                    <a:pt x="1223" y="4319"/>
                    <a:pt x="1221" y="4333"/>
                    <a:pt x="1221" y="4360"/>
                  </a:cubicBezTo>
                  <a:lnTo>
                    <a:pt x="1221" y="4360"/>
                  </a:lnTo>
                  <a:cubicBezTo>
                    <a:pt x="1221" y="4370"/>
                    <a:pt x="1221" y="4384"/>
                    <a:pt x="1220" y="4399"/>
                  </a:cubicBezTo>
                  <a:lnTo>
                    <a:pt x="1220" y="4399"/>
                  </a:lnTo>
                  <a:cubicBezTo>
                    <a:pt x="1220" y="4399"/>
                    <a:pt x="1191" y="4437"/>
                    <a:pt x="1195" y="4473"/>
                  </a:cubicBezTo>
                  <a:lnTo>
                    <a:pt x="1195" y="4473"/>
                  </a:lnTo>
                  <a:cubicBezTo>
                    <a:pt x="1198" y="4508"/>
                    <a:pt x="1232" y="4560"/>
                    <a:pt x="1240" y="4622"/>
                  </a:cubicBezTo>
                  <a:lnTo>
                    <a:pt x="1240" y="4622"/>
                  </a:lnTo>
                  <a:cubicBezTo>
                    <a:pt x="1249" y="4685"/>
                    <a:pt x="1251" y="4768"/>
                    <a:pt x="1261" y="4826"/>
                  </a:cubicBezTo>
                  <a:lnTo>
                    <a:pt x="1261" y="4826"/>
                  </a:lnTo>
                  <a:cubicBezTo>
                    <a:pt x="1270" y="4884"/>
                    <a:pt x="1374" y="4891"/>
                    <a:pt x="1432" y="4907"/>
                  </a:cubicBezTo>
                  <a:lnTo>
                    <a:pt x="1432" y="4907"/>
                  </a:lnTo>
                  <a:cubicBezTo>
                    <a:pt x="1448" y="4912"/>
                    <a:pt x="1468" y="4906"/>
                    <a:pt x="1475" y="4891"/>
                  </a:cubicBezTo>
                  <a:lnTo>
                    <a:pt x="1475" y="4891"/>
                  </a:lnTo>
                  <a:cubicBezTo>
                    <a:pt x="1488" y="4863"/>
                    <a:pt x="1489" y="4800"/>
                    <a:pt x="1478" y="4777"/>
                  </a:cubicBezTo>
                  <a:lnTo>
                    <a:pt x="1478" y="4777"/>
                  </a:lnTo>
                  <a:cubicBezTo>
                    <a:pt x="1465" y="4748"/>
                    <a:pt x="1449" y="4711"/>
                    <a:pt x="1446" y="470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3" name="Freeform 2">
              <a:extLst>
                <a:ext uri="{FF2B5EF4-FFF2-40B4-BE49-F238E27FC236}">
                  <a16:creationId xmlns:a16="http://schemas.microsoft.com/office/drawing/2014/main" id="{68B5A130-8573-5843-BEA3-E15B4B860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153" y="5334323"/>
              <a:ext cx="904415" cy="3269144"/>
            </a:xfrm>
            <a:custGeom>
              <a:avLst/>
              <a:gdLst>
                <a:gd name="T0" fmla="*/ 602 w 1383"/>
                <a:gd name="T1" fmla="*/ 711 h 5006"/>
                <a:gd name="T2" fmla="*/ 307 w 1383"/>
                <a:gd name="T3" fmla="*/ 1472 h 5006"/>
                <a:gd name="T4" fmla="*/ 319 w 1383"/>
                <a:gd name="T5" fmla="*/ 1552 h 5006"/>
                <a:gd name="T6" fmla="*/ 280 w 1383"/>
                <a:gd name="T7" fmla="*/ 1644 h 5006"/>
                <a:gd name="T8" fmla="*/ 285 w 1383"/>
                <a:gd name="T9" fmla="*/ 1582 h 5006"/>
                <a:gd name="T10" fmla="*/ 291 w 1383"/>
                <a:gd name="T11" fmla="*/ 1492 h 5006"/>
                <a:gd name="T12" fmla="*/ 1086 w 1383"/>
                <a:gd name="T13" fmla="*/ 1690 h 5006"/>
                <a:gd name="T14" fmla="*/ 1059 w 1383"/>
                <a:gd name="T15" fmla="*/ 1664 h 5006"/>
                <a:gd name="T16" fmla="*/ 1049 w 1383"/>
                <a:gd name="T17" fmla="*/ 1596 h 5006"/>
                <a:gd name="T18" fmla="*/ 1080 w 1383"/>
                <a:gd name="T19" fmla="*/ 1498 h 5006"/>
                <a:gd name="T20" fmla="*/ 1095 w 1383"/>
                <a:gd name="T21" fmla="*/ 1429 h 5006"/>
                <a:gd name="T22" fmla="*/ 1106 w 1383"/>
                <a:gd name="T23" fmla="*/ 1479 h 5006"/>
                <a:gd name="T24" fmla="*/ 1118 w 1383"/>
                <a:gd name="T25" fmla="*/ 1566 h 5006"/>
                <a:gd name="T26" fmla="*/ 896 w 1383"/>
                <a:gd name="T27" fmla="*/ 600 h 5006"/>
                <a:gd name="T28" fmla="*/ 894 w 1383"/>
                <a:gd name="T29" fmla="*/ 606 h 5006"/>
                <a:gd name="T30" fmla="*/ 1373 w 1383"/>
                <a:gd name="T31" fmla="*/ 1665 h 5006"/>
                <a:gd name="T32" fmla="*/ 1255 w 1383"/>
                <a:gd name="T33" fmla="*/ 900 h 5006"/>
                <a:gd name="T34" fmla="*/ 1058 w 1383"/>
                <a:gd name="T35" fmla="*/ 754 h 5006"/>
                <a:gd name="T36" fmla="*/ 1029 w 1383"/>
                <a:gd name="T37" fmla="*/ 549 h 5006"/>
                <a:gd name="T38" fmla="*/ 1052 w 1383"/>
                <a:gd name="T39" fmla="*/ 241 h 5006"/>
                <a:gd name="T40" fmla="*/ 802 w 1383"/>
                <a:gd name="T41" fmla="*/ 6 h 5006"/>
                <a:gd name="T42" fmla="*/ 542 w 1383"/>
                <a:gd name="T43" fmla="*/ 186 h 5006"/>
                <a:gd name="T44" fmla="*/ 567 w 1383"/>
                <a:gd name="T45" fmla="*/ 532 h 5006"/>
                <a:gd name="T46" fmla="*/ 577 w 1383"/>
                <a:gd name="T47" fmla="*/ 725 h 5006"/>
                <a:gd name="T48" fmla="*/ 216 w 1383"/>
                <a:gd name="T49" fmla="*/ 844 h 5006"/>
                <a:gd name="T50" fmla="*/ 4 w 1383"/>
                <a:gd name="T51" fmla="*/ 1609 h 5006"/>
                <a:gd name="T52" fmla="*/ 36 w 1383"/>
                <a:gd name="T53" fmla="*/ 1720 h 5006"/>
                <a:gd name="T54" fmla="*/ 238 w 1383"/>
                <a:gd name="T55" fmla="*/ 2115 h 5006"/>
                <a:gd name="T56" fmla="*/ 260 w 1383"/>
                <a:gd name="T57" fmla="*/ 2205 h 5006"/>
                <a:gd name="T58" fmla="*/ 411 w 1383"/>
                <a:gd name="T59" fmla="*/ 3352 h 5006"/>
                <a:gd name="T60" fmla="*/ 405 w 1383"/>
                <a:gd name="T61" fmla="*/ 3679 h 5006"/>
                <a:gd name="T62" fmla="*/ 501 w 1383"/>
                <a:gd name="T63" fmla="*/ 4363 h 5006"/>
                <a:gd name="T64" fmla="*/ 513 w 1383"/>
                <a:gd name="T65" fmla="*/ 4388 h 5006"/>
                <a:gd name="T66" fmla="*/ 517 w 1383"/>
                <a:gd name="T67" fmla="*/ 4574 h 5006"/>
                <a:gd name="T68" fmla="*/ 463 w 1383"/>
                <a:gd name="T69" fmla="*/ 4930 h 5006"/>
                <a:gd name="T70" fmla="*/ 671 w 1383"/>
                <a:gd name="T71" fmla="*/ 4807 h 5006"/>
                <a:gd name="T72" fmla="*/ 677 w 1383"/>
                <a:gd name="T73" fmla="*/ 4696 h 5006"/>
                <a:gd name="T74" fmla="*/ 651 w 1383"/>
                <a:gd name="T75" fmla="*/ 4412 h 5006"/>
                <a:gd name="T76" fmla="*/ 648 w 1383"/>
                <a:gd name="T77" fmla="*/ 4357 h 5006"/>
                <a:gd name="T78" fmla="*/ 698 w 1383"/>
                <a:gd name="T79" fmla="*/ 3744 h 5006"/>
                <a:gd name="T80" fmla="*/ 713 w 1383"/>
                <a:gd name="T81" fmla="*/ 3286 h 5006"/>
                <a:gd name="T82" fmla="*/ 706 w 1383"/>
                <a:gd name="T83" fmla="*/ 2894 h 5006"/>
                <a:gd name="T84" fmla="*/ 709 w 1383"/>
                <a:gd name="T85" fmla="*/ 2807 h 5006"/>
                <a:gd name="T86" fmla="*/ 726 w 1383"/>
                <a:gd name="T87" fmla="*/ 2574 h 5006"/>
                <a:gd name="T88" fmla="*/ 730 w 1383"/>
                <a:gd name="T89" fmla="*/ 3066 h 5006"/>
                <a:gd name="T90" fmla="*/ 740 w 1383"/>
                <a:gd name="T91" fmla="*/ 3823 h 5006"/>
                <a:gd name="T92" fmla="*/ 747 w 1383"/>
                <a:gd name="T93" fmla="*/ 4356 h 5006"/>
                <a:gd name="T94" fmla="*/ 719 w 1383"/>
                <a:gd name="T95" fmla="*/ 4504 h 5006"/>
                <a:gd name="T96" fmla="*/ 685 w 1383"/>
                <a:gd name="T97" fmla="*/ 4821 h 5006"/>
                <a:gd name="T98" fmla="*/ 911 w 1383"/>
                <a:gd name="T99" fmla="*/ 4890 h 5006"/>
                <a:gd name="T100" fmla="*/ 888 w 1383"/>
                <a:gd name="T101" fmla="*/ 4539 h 5006"/>
                <a:gd name="T102" fmla="*/ 914 w 1383"/>
                <a:gd name="T103" fmla="*/ 4365 h 5006"/>
                <a:gd name="T104" fmla="*/ 1019 w 1383"/>
                <a:gd name="T105" fmla="*/ 3737 h 5006"/>
                <a:gd name="T106" fmla="*/ 1005 w 1383"/>
                <a:gd name="T107" fmla="*/ 3590 h 5006"/>
                <a:gd name="T108" fmla="*/ 1195 w 1383"/>
                <a:gd name="T109" fmla="*/ 2529 h 5006"/>
                <a:gd name="T110" fmla="*/ 1156 w 1383"/>
                <a:gd name="T111" fmla="*/ 2097 h 5006"/>
                <a:gd name="T112" fmla="*/ 1210 w 1383"/>
                <a:gd name="T113" fmla="*/ 1916 h 5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83" h="5006">
                  <a:moveTo>
                    <a:pt x="763" y="4355"/>
                  </a:moveTo>
                  <a:lnTo>
                    <a:pt x="763" y="4355"/>
                  </a:lnTo>
                  <a:cubicBezTo>
                    <a:pt x="759" y="4355"/>
                    <a:pt x="755" y="4355"/>
                    <a:pt x="750" y="4356"/>
                  </a:cubicBezTo>
                  <a:lnTo>
                    <a:pt x="750" y="4356"/>
                  </a:lnTo>
                  <a:cubicBezTo>
                    <a:pt x="755" y="4355"/>
                    <a:pt x="759" y="4355"/>
                    <a:pt x="763" y="4355"/>
                  </a:cubicBezTo>
                  <a:close/>
                  <a:moveTo>
                    <a:pt x="602" y="716"/>
                  </a:moveTo>
                  <a:lnTo>
                    <a:pt x="602" y="716"/>
                  </a:lnTo>
                  <a:cubicBezTo>
                    <a:pt x="602" y="715"/>
                    <a:pt x="602" y="713"/>
                    <a:pt x="602" y="711"/>
                  </a:cubicBezTo>
                  <a:lnTo>
                    <a:pt x="602" y="711"/>
                  </a:lnTo>
                  <a:lnTo>
                    <a:pt x="602" y="711"/>
                  </a:lnTo>
                  <a:lnTo>
                    <a:pt x="602" y="711"/>
                  </a:lnTo>
                  <a:cubicBezTo>
                    <a:pt x="602" y="713"/>
                    <a:pt x="602" y="714"/>
                    <a:pt x="602" y="716"/>
                  </a:cubicBezTo>
                  <a:close/>
                  <a:moveTo>
                    <a:pt x="307" y="1471"/>
                  </a:moveTo>
                  <a:lnTo>
                    <a:pt x="307" y="1471"/>
                  </a:lnTo>
                  <a:cubicBezTo>
                    <a:pt x="307" y="1471"/>
                    <a:pt x="307" y="1471"/>
                    <a:pt x="307" y="1472"/>
                  </a:cubicBezTo>
                  <a:lnTo>
                    <a:pt x="307" y="1472"/>
                  </a:lnTo>
                  <a:cubicBezTo>
                    <a:pt x="307" y="1473"/>
                    <a:pt x="308" y="1473"/>
                    <a:pt x="308" y="1474"/>
                  </a:cubicBezTo>
                  <a:lnTo>
                    <a:pt x="308" y="1474"/>
                  </a:lnTo>
                  <a:cubicBezTo>
                    <a:pt x="309" y="1480"/>
                    <a:pt x="312" y="1488"/>
                    <a:pt x="317" y="1500"/>
                  </a:cubicBezTo>
                  <a:lnTo>
                    <a:pt x="317" y="1500"/>
                  </a:lnTo>
                  <a:cubicBezTo>
                    <a:pt x="317" y="1500"/>
                    <a:pt x="317" y="1500"/>
                    <a:pt x="317" y="1501"/>
                  </a:cubicBezTo>
                  <a:lnTo>
                    <a:pt x="317" y="1501"/>
                  </a:lnTo>
                  <a:cubicBezTo>
                    <a:pt x="322" y="1517"/>
                    <a:pt x="320" y="1535"/>
                    <a:pt x="319" y="1552"/>
                  </a:cubicBezTo>
                  <a:lnTo>
                    <a:pt x="319" y="1552"/>
                  </a:lnTo>
                  <a:cubicBezTo>
                    <a:pt x="317" y="1582"/>
                    <a:pt x="318" y="1613"/>
                    <a:pt x="319" y="1644"/>
                  </a:cubicBezTo>
                  <a:lnTo>
                    <a:pt x="319" y="1644"/>
                  </a:lnTo>
                  <a:cubicBezTo>
                    <a:pt x="320" y="1648"/>
                    <a:pt x="320" y="1652"/>
                    <a:pt x="321" y="1657"/>
                  </a:cubicBezTo>
                  <a:lnTo>
                    <a:pt x="321" y="1657"/>
                  </a:lnTo>
                  <a:cubicBezTo>
                    <a:pt x="323" y="1665"/>
                    <a:pt x="328" y="1673"/>
                    <a:pt x="327" y="1682"/>
                  </a:cubicBezTo>
                  <a:lnTo>
                    <a:pt x="327" y="1682"/>
                  </a:lnTo>
                  <a:cubicBezTo>
                    <a:pt x="309" y="1672"/>
                    <a:pt x="296" y="1657"/>
                    <a:pt x="280" y="1644"/>
                  </a:cubicBezTo>
                  <a:lnTo>
                    <a:pt x="280" y="1644"/>
                  </a:lnTo>
                  <a:cubicBezTo>
                    <a:pt x="277" y="1642"/>
                    <a:pt x="272" y="1641"/>
                    <a:pt x="272" y="1637"/>
                  </a:cubicBezTo>
                  <a:lnTo>
                    <a:pt x="272" y="1637"/>
                  </a:lnTo>
                  <a:cubicBezTo>
                    <a:pt x="272" y="1632"/>
                    <a:pt x="274" y="1630"/>
                    <a:pt x="278" y="1627"/>
                  </a:cubicBezTo>
                  <a:lnTo>
                    <a:pt x="278" y="1627"/>
                  </a:lnTo>
                  <a:cubicBezTo>
                    <a:pt x="284" y="1622"/>
                    <a:pt x="288" y="1614"/>
                    <a:pt x="289" y="1606"/>
                  </a:cubicBezTo>
                  <a:lnTo>
                    <a:pt x="289" y="1606"/>
                  </a:lnTo>
                  <a:cubicBezTo>
                    <a:pt x="290" y="1598"/>
                    <a:pt x="288" y="1590"/>
                    <a:pt x="285" y="1582"/>
                  </a:cubicBezTo>
                  <a:lnTo>
                    <a:pt x="285" y="1582"/>
                  </a:lnTo>
                  <a:cubicBezTo>
                    <a:pt x="283" y="1578"/>
                    <a:pt x="282" y="1574"/>
                    <a:pt x="280" y="1570"/>
                  </a:cubicBezTo>
                  <a:lnTo>
                    <a:pt x="280" y="1570"/>
                  </a:lnTo>
                  <a:cubicBezTo>
                    <a:pt x="278" y="1559"/>
                    <a:pt x="283" y="1548"/>
                    <a:pt x="282" y="1537"/>
                  </a:cubicBezTo>
                  <a:lnTo>
                    <a:pt x="282" y="1537"/>
                  </a:lnTo>
                  <a:cubicBezTo>
                    <a:pt x="280" y="1532"/>
                    <a:pt x="279" y="1528"/>
                    <a:pt x="278" y="1523"/>
                  </a:cubicBezTo>
                  <a:lnTo>
                    <a:pt x="278" y="1523"/>
                  </a:lnTo>
                  <a:cubicBezTo>
                    <a:pt x="277" y="1511"/>
                    <a:pt x="285" y="1501"/>
                    <a:pt x="291" y="1492"/>
                  </a:cubicBezTo>
                  <a:lnTo>
                    <a:pt x="291" y="1492"/>
                  </a:lnTo>
                  <a:cubicBezTo>
                    <a:pt x="299" y="1479"/>
                    <a:pt x="299" y="1453"/>
                    <a:pt x="302" y="1443"/>
                  </a:cubicBezTo>
                  <a:lnTo>
                    <a:pt x="302" y="1443"/>
                  </a:lnTo>
                  <a:cubicBezTo>
                    <a:pt x="303" y="1451"/>
                    <a:pt x="305" y="1461"/>
                    <a:pt x="307" y="1471"/>
                  </a:cubicBezTo>
                  <a:close/>
                  <a:moveTo>
                    <a:pt x="1128" y="1617"/>
                  </a:moveTo>
                  <a:lnTo>
                    <a:pt x="1128" y="1617"/>
                  </a:lnTo>
                  <a:cubicBezTo>
                    <a:pt x="1116" y="1633"/>
                    <a:pt x="1099" y="1646"/>
                    <a:pt x="1095" y="1665"/>
                  </a:cubicBezTo>
                  <a:lnTo>
                    <a:pt x="1095" y="1665"/>
                  </a:lnTo>
                  <a:cubicBezTo>
                    <a:pt x="1092" y="1674"/>
                    <a:pt x="1093" y="1683"/>
                    <a:pt x="1086" y="1690"/>
                  </a:cubicBezTo>
                  <a:lnTo>
                    <a:pt x="1086" y="1690"/>
                  </a:lnTo>
                  <a:cubicBezTo>
                    <a:pt x="1083" y="1692"/>
                    <a:pt x="1079" y="1693"/>
                    <a:pt x="1076" y="1694"/>
                  </a:cubicBezTo>
                  <a:lnTo>
                    <a:pt x="1076" y="1694"/>
                  </a:lnTo>
                  <a:cubicBezTo>
                    <a:pt x="1063" y="1699"/>
                    <a:pt x="1053" y="1708"/>
                    <a:pt x="1047" y="1720"/>
                  </a:cubicBezTo>
                  <a:lnTo>
                    <a:pt x="1047" y="1720"/>
                  </a:lnTo>
                  <a:cubicBezTo>
                    <a:pt x="1050" y="1708"/>
                    <a:pt x="1053" y="1696"/>
                    <a:pt x="1056" y="1684"/>
                  </a:cubicBezTo>
                  <a:lnTo>
                    <a:pt x="1056" y="1684"/>
                  </a:lnTo>
                  <a:cubicBezTo>
                    <a:pt x="1058" y="1677"/>
                    <a:pt x="1059" y="1671"/>
                    <a:pt x="1059" y="1664"/>
                  </a:cubicBezTo>
                  <a:lnTo>
                    <a:pt x="1059" y="1664"/>
                  </a:lnTo>
                  <a:cubicBezTo>
                    <a:pt x="1060" y="1645"/>
                    <a:pt x="1052" y="1628"/>
                    <a:pt x="1048" y="1610"/>
                  </a:cubicBezTo>
                  <a:lnTo>
                    <a:pt x="1048" y="1610"/>
                  </a:lnTo>
                  <a:cubicBezTo>
                    <a:pt x="1048" y="1609"/>
                    <a:pt x="1048" y="1606"/>
                    <a:pt x="1048" y="1604"/>
                  </a:cubicBezTo>
                  <a:lnTo>
                    <a:pt x="1048" y="1604"/>
                  </a:lnTo>
                  <a:cubicBezTo>
                    <a:pt x="1049" y="1603"/>
                    <a:pt x="1050" y="1602"/>
                    <a:pt x="1050" y="1600"/>
                  </a:cubicBezTo>
                  <a:lnTo>
                    <a:pt x="1050" y="1600"/>
                  </a:lnTo>
                  <a:cubicBezTo>
                    <a:pt x="1051" y="1599"/>
                    <a:pt x="1050" y="1598"/>
                    <a:pt x="1049" y="1596"/>
                  </a:cubicBezTo>
                  <a:lnTo>
                    <a:pt x="1049" y="1596"/>
                  </a:lnTo>
                  <a:cubicBezTo>
                    <a:pt x="1047" y="1587"/>
                    <a:pt x="1052" y="1577"/>
                    <a:pt x="1059" y="1570"/>
                  </a:cubicBezTo>
                  <a:lnTo>
                    <a:pt x="1059" y="1570"/>
                  </a:lnTo>
                  <a:cubicBezTo>
                    <a:pt x="1066" y="1562"/>
                    <a:pt x="1074" y="1556"/>
                    <a:pt x="1075" y="1546"/>
                  </a:cubicBezTo>
                  <a:lnTo>
                    <a:pt x="1075" y="1546"/>
                  </a:lnTo>
                  <a:cubicBezTo>
                    <a:pt x="1076" y="1540"/>
                    <a:pt x="1073" y="1534"/>
                    <a:pt x="1073" y="1529"/>
                  </a:cubicBezTo>
                  <a:lnTo>
                    <a:pt x="1073" y="1529"/>
                  </a:lnTo>
                  <a:cubicBezTo>
                    <a:pt x="1074" y="1518"/>
                    <a:pt x="1082" y="1508"/>
                    <a:pt x="1080" y="1498"/>
                  </a:cubicBezTo>
                  <a:lnTo>
                    <a:pt x="1080" y="1498"/>
                  </a:lnTo>
                  <a:cubicBezTo>
                    <a:pt x="1080" y="1493"/>
                    <a:pt x="1078" y="1489"/>
                    <a:pt x="1078" y="1483"/>
                  </a:cubicBezTo>
                  <a:lnTo>
                    <a:pt x="1078" y="1483"/>
                  </a:lnTo>
                  <a:cubicBezTo>
                    <a:pt x="1076" y="1478"/>
                    <a:pt x="1079" y="1471"/>
                    <a:pt x="1080" y="1466"/>
                  </a:cubicBezTo>
                  <a:lnTo>
                    <a:pt x="1080" y="1466"/>
                  </a:lnTo>
                  <a:cubicBezTo>
                    <a:pt x="1084" y="1455"/>
                    <a:pt x="1088" y="1444"/>
                    <a:pt x="1092" y="1433"/>
                  </a:cubicBezTo>
                  <a:lnTo>
                    <a:pt x="1092" y="1433"/>
                  </a:lnTo>
                  <a:cubicBezTo>
                    <a:pt x="1092" y="1431"/>
                    <a:pt x="1093" y="1429"/>
                    <a:pt x="1095" y="1429"/>
                  </a:cubicBezTo>
                  <a:lnTo>
                    <a:pt x="1095" y="1429"/>
                  </a:lnTo>
                  <a:cubicBezTo>
                    <a:pt x="1095" y="1429"/>
                    <a:pt x="1095" y="1429"/>
                    <a:pt x="1096" y="1429"/>
                  </a:cubicBezTo>
                  <a:lnTo>
                    <a:pt x="1096" y="1429"/>
                  </a:lnTo>
                  <a:cubicBezTo>
                    <a:pt x="1095" y="1437"/>
                    <a:pt x="1095" y="1445"/>
                    <a:pt x="1095" y="1453"/>
                  </a:cubicBezTo>
                  <a:lnTo>
                    <a:pt x="1095" y="1453"/>
                  </a:lnTo>
                  <a:cubicBezTo>
                    <a:pt x="1095" y="1459"/>
                    <a:pt x="1095" y="1465"/>
                    <a:pt x="1098" y="1469"/>
                  </a:cubicBezTo>
                  <a:lnTo>
                    <a:pt x="1098" y="1469"/>
                  </a:lnTo>
                  <a:cubicBezTo>
                    <a:pt x="1099" y="1473"/>
                    <a:pt x="1103" y="1476"/>
                    <a:pt x="1106" y="1479"/>
                  </a:cubicBezTo>
                  <a:lnTo>
                    <a:pt x="1106" y="1479"/>
                  </a:lnTo>
                  <a:cubicBezTo>
                    <a:pt x="1113" y="1488"/>
                    <a:pt x="1119" y="1498"/>
                    <a:pt x="1124" y="1508"/>
                  </a:cubicBezTo>
                  <a:lnTo>
                    <a:pt x="1124" y="1508"/>
                  </a:lnTo>
                  <a:cubicBezTo>
                    <a:pt x="1126" y="1511"/>
                    <a:pt x="1127" y="1514"/>
                    <a:pt x="1127" y="1519"/>
                  </a:cubicBezTo>
                  <a:lnTo>
                    <a:pt x="1127" y="1519"/>
                  </a:lnTo>
                  <a:cubicBezTo>
                    <a:pt x="1127" y="1522"/>
                    <a:pt x="1125" y="1526"/>
                    <a:pt x="1124" y="1529"/>
                  </a:cubicBezTo>
                  <a:lnTo>
                    <a:pt x="1124" y="1529"/>
                  </a:lnTo>
                  <a:cubicBezTo>
                    <a:pt x="1120" y="1541"/>
                    <a:pt x="1119" y="1554"/>
                    <a:pt x="1118" y="1566"/>
                  </a:cubicBezTo>
                  <a:lnTo>
                    <a:pt x="1118" y="1566"/>
                  </a:lnTo>
                  <a:cubicBezTo>
                    <a:pt x="1118" y="1579"/>
                    <a:pt x="1117" y="1592"/>
                    <a:pt x="1125" y="1602"/>
                  </a:cubicBezTo>
                  <a:lnTo>
                    <a:pt x="1125" y="1602"/>
                  </a:lnTo>
                  <a:cubicBezTo>
                    <a:pt x="1128" y="1605"/>
                    <a:pt x="1131" y="1609"/>
                    <a:pt x="1130" y="1612"/>
                  </a:cubicBezTo>
                  <a:lnTo>
                    <a:pt x="1130" y="1612"/>
                  </a:lnTo>
                  <a:cubicBezTo>
                    <a:pt x="1130" y="1614"/>
                    <a:pt x="1129" y="1615"/>
                    <a:pt x="1128" y="1617"/>
                  </a:cubicBezTo>
                  <a:close/>
                  <a:moveTo>
                    <a:pt x="896" y="600"/>
                  </a:moveTo>
                  <a:lnTo>
                    <a:pt x="896" y="600"/>
                  </a:lnTo>
                  <a:lnTo>
                    <a:pt x="896" y="599"/>
                  </a:lnTo>
                  <a:lnTo>
                    <a:pt x="896" y="599"/>
                  </a:lnTo>
                  <a:lnTo>
                    <a:pt x="896" y="600"/>
                  </a:lnTo>
                  <a:close/>
                  <a:moveTo>
                    <a:pt x="894" y="606"/>
                  </a:moveTo>
                  <a:lnTo>
                    <a:pt x="894" y="606"/>
                  </a:lnTo>
                  <a:cubicBezTo>
                    <a:pt x="894" y="605"/>
                    <a:pt x="895" y="605"/>
                    <a:pt x="895" y="604"/>
                  </a:cubicBezTo>
                  <a:lnTo>
                    <a:pt x="895" y="604"/>
                  </a:lnTo>
                  <a:cubicBezTo>
                    <a:pt x="895" y="605"/>
                    <a:pt x="894" y="605"/>
                    <a:pt x="894" y="606"/>
                  </a:cubicBezTo>
                  <a:close/>
                  <a:moveTo>
                    <a:pt x="894" y="614"/>
                  </a:moveTo>
                  <a:lnTo>
                    <a:pt x="894" y="614"/>
                  </a:lnTo>
                  <a:cubicBezTo>
                    <a:pt x="894" y="612"/>
                    <a:pt x="894" y="611"/>
                    <a:pt x="894" y="610"/>
                  </a:cubicBezTo>
                  <a:lnTo>
                    <a:pt x="894" y="610"/>
                  </a:lnTo>
                  <a:cubicBezTo>
                    <a:pt x="894" y="611"/>
                    <a:pt x="894" y="612"/>
                    <a:pt x="894" y="614"/>
                  </a:cubicBezTo>
                  <a:close/>
                  <a:moveTo>
                    <a:pt x="1373" y="1681"/>
                  </a:moveTo>
                  <a:lnTo>
                    <a:pt x="1373" y="1681"/>
                  </a:lnTo>
                  <a:cubicBezTo>
                    <a:pt x="1376" y="1678"/>
                    <a:pt x="1378" y="1676"/>
                    <a:pt x="1373" y="1665"/>
                  </a:cubicBezTo>
                  <a:lnTo>
                    <a:pt x="1373" y="1665"/>
                  </a:lnTo>
                  <a:cubicBezTo>
                    <a:pt x="1369" y="1654"/>
                    <a:pt x="1361" y="1649"/>
                    <a:pt x="1364" y="1640"/>
                  </a:cubicBezTo>
                  <a:lnTo>
                    <a:pt x="1364" y="1640"/>
                  </a:lnTo>
                  <a:cubicBezTo>
                    <a:pt x="1368" y="1630"/>
                    <a:pt x="1369" y="1602"/>
                    <a:pt x="1359" y="1559"/>
                  </a:cubicBezTo>
                  <a:lnTo>
                    <a:pt x="1359" y="1559"/>
                  </a:lnTo>
                  <a:cubicBezTo>
                    <a:pt x="1349" y="1515"/>
                    <a:pt x="1301" y="1203"/>
                    <a:pt x="1291" y="1077"/>
                  </a:cubicBezTo>
                  <a:lnTo>
                    <a:pt x="1291" y="1077"/>
                  </a:lnTo>
                  <a:cubicBezTo>
                    <a:pt x="1281" y="951"/>
                    <a:pt x="1259" y="905"/>
                    <a:pt x="1255" y="900"/>
                  </a:cubicBezTo>
                  <a:lnTo>
                    <a:pt x="1255" y="900"/>
                  </a:lnTo>
                  <a:cubicBezTo>
                    <a:pt x="1252" y="895"/>
                    <a:pt x="1242" y="895"/>
                    <a:pt x="1239" y="891"/>
                  </a:cubicBezTo>
                  <a:lnTo>
                    <a:pt x="1239" y="891"/>
                  </a:lnTo>
                  <a:cubicBezTo>
                    <a:pt x="1235" y="888"/>
                    <a:pt x="1210" y="872"/>
                    <a:pt x="1174" y="861"/>
                  </a:cubicBezTo>
                  <a:lnTo>
                    <a:pt x="1174" y="861"/>
                  </a:lnTo>
                  <a:cubicBezTo>
                    <a:pt x="1159" y="857"/>
                    <a:pt x="1114" y="836"/>
                    <a:pt x="1065" y="812"/>
                  </a:cubicBezTo>
                  <a:lnTo>
                    <a:pt x="1065" y="812"/>
                  </a:lnTo>
                  <a:cubicBezTo>
                    <a:pt x="1065" y="792"/>
                    <a:pt x="1062" y="774"/>
                    <a:pt x="1058" y="754"/>
                  </a:cubicBezTo>
                  <a:lnTo>
                    <a:pt x="1058" y="754"/>
                  </a:lnTo>
                  <a:cubicBezTo>
                    <a:pt x="1053" y="728"/>
                    <a:pt x="1040" y="704"/>
                    <a:pt x="1022" y="684"/>
                  </a:cubicBezTo>
                  <a:lnTo>
                    <a:pt x="1022" y="684"/>
                  </a:lnTo>
                  <a:cubicBezTo>
                    <a:pt x="996" y="654"/>
                    <a:pt x="955" y="636"/>
                    <a:pt x="918" y="621"/>
                  </a:cubicBezTo>
                  <a:lnTo>
                    <a:pt x="918" y="621"/>
                  </a:lnTo>
                  <a:cubicBezTo>
                    <a:pt x="913" y="619"/>
                    <a:pt x="909" y="612"/>
                    <a:pt x="906" y="610"/>
                  </a:cubicBezTo>
                  <a:lnTo>
                    <a:pt x="906" y="610"/>
                  </a:lnTo>
                  <a:cubicBezTo>
                    <a:pt x="942" y="584"/>
                    <a:pt x="995" y="580"/>
                    <a:pt x="1029" y="549"/>
                  </a:cubicBezTo>
                  <a:lnTo>
                    <a:pt x="1029" y="549"/>
                  </a:lnTo>
                  <a:cubicBezTo>
                    <a:pt x="1046" y="534"/>
                    <a:pt x="1056" y="512"/>
                    <a:pt x="1059" y="489"/>
                  </a:cubicBezTo>
                  <a:lnTo>
                    <a:pt x="1059" y="489"/>
                  </a:lnTo>
                  <a:cubicBezTo>
                    <a:pt x="1060" y="473"/>
                    <a:pt x="1058" y="456"/>
                    <a:pt x="1055" y="439"/>
                  </a:cubicBezTo>
                  <a:lnTo>
                    <a:pt x="1055" y="439"/>
                  </a:lnTo>
                  <a:cubicBezTo>
                    <a:pt x="1050" y="403"/>
                    <a:pt x="1049" y="366"/>
                    <a:pt x="1051" y="330"/>
                  </a:cubicBezTo>
                  <a:lnTo>
                    <a:pt x="1051" y="330"/>
                  </a:lnTo>
                  <a:cubicBezTo>
                    <a:pt x="1053" y="301"/>
                    <a:pt x="1056" y="271"/>
                    <a:pt x="1052" y="241"/>
                  </a:cubicBezTo>
                  <a:lnTo>
                    <a:pt x="1052" y="241"/>
                  </a:lnTo>
                  <a:cubicBezTo>
                    <a:pt x="1048" y="222"/>
                    <a:pt x="1042" y="203"/>
                    <a:pt x="1034" y="186"/>
                  </a:cubicBezTo>
                  <a:lnTo>
                    <a:pt x="1034" y="186"/>
                  </a:lnTo>
                  <a:cubicBezTo>
                    <a:pt x="1019" y="155"/>
                    <a:pt x="999" y="127"/>
                    <a:pt x="975" y="103"/>
                  </a:cubicBezTo>
                  <a:lnTo>
                    <a:pt x="975" y="103"/>
                  </a:lnTo>
                  <a:cubicBezTo>
                    <a:pt x="951" y="80"/>
                    <a:pt x="924" y="61"/>
                    <a:pt x="896" y="45"/>
                  </a:cubicBezTo>
                  <a:lnTo>
                    <a:pt x="896" y="45"/>
                  </a:lnTo>
                  <a:cubicBezTo>
                    <a:pt x="866" y="27"/>
                    <a:pt x="835" y="11"/>
                    <a:pt x="802" y="6"/>
                  </a:cubicBezTo>
                  <a:lnTo>
                    <a:pt x="802" y="6"/>
                  </a:lnTo>
                  <a:cubicBezTo>
                    <a:pt x="768" y="0"/>
                    <a:pt x="732" y="7"/>
                    <a:pt x="706" y="29"/>
                  </a:cubicBezTo>
                  <a:lnTo>
                    <a:pt x="706" y="29"/>
                  </a:lnTo>
                  <a:cubicBezTo>
                    <a:pt x="699" y="35"/>
                    <a:pt x="693" y="42"/>
                    <a:pt x="685" y="48"/>
                  </a:cubicBezTo>
                  <a:lnTo>
                    <a:pt x="685" y="48"/>
                  </a:lnTo>
                  <a:cubicBezTo>
                    <a:pt x="670" y="57"/>
                    <a:pt x="652" y="57"/>
                    <a:pt x="635" y="62"/>
                  </a:cubicBezTo>
                  <a:lnTo>
                    <a:pt x="635" y="62"/>
                  </a:lnTo>
                  <a:cubicBezTo>
                    <a:pt x="583" y="77"/>
                    <a:pt x="552" y="133"/>
                    <a:pt x="542" y="186"/>
                  </a:cubicBezTo>
                  <a:lnTo>
                    <a:pt x="542" y="186"/>
                  </a:lnTo>
                  <a:cubicBezTo>
                    <a:pt x="532" y="241"/>
                    <a:pt x="538" y="296"/>
                    <a:pt x="528" y="350"/>
                  </a:cubicBezTo>
                  <a:lnTo>
                    <a:pt x="528" y="350"/>
                  </a:lnTo>
                  <a:cubicBezTo>
                    <a:pt x="523" y="372"/>
                    <a:pt x="517" y="394"/>
                    <a:pt x="517" y="418"/>
                  </a:cubicBezTo>
                  <a:lnTo>
                    <a:pt x="517" y="418"/>
                  </a:lnTo>
                  <a:cubicBezTo>
                    <a:pt x="516" y="442"/>
                    <a:pt x="524" y="466"/>
                    <a:pt x="535" y="488"/>
                  </a:cubicBezTo>
                  <a:lnTo>
                    <a:pt x="535" y="488"/>
                  </a:lnTo>
                  <a:cubicBezTo>
                    <a:pt x="543" y="504"/>
                    <a:pt x="554" y="519"/>
                    <a:pt x="567" y="532"/>
                  </a:cubicBezTo>
                  <a:lnTo>
                    <a:pt x="567" y="532"/>
                  </a:lnTo>
                  <a:cubicBezTo>
                    <a:pt x="572" y="565"/>
                    <a:pt x="574" y="582"/>
                    <a:pt x="602" y="608"/>
                  </a:cubicBezTo>
                  <a:lnTo>
                    <a:pt x="602" y="608"/>
                  </a:lnTo>
                  <a:cubicBezTo>
                    <a:pt x="602" y="608"/>
                    <a:pt x="608" y="611"/>
                    <a:pt x="608" y="625"/>
                  </a:cubicBezTo>
                  <a:lnTo>
                    <a:pt x="608" y="625"/>
                  </a:lnTo>
                  <a:cubicBezTo>
                    <a:pt x="608" y="634"/>
                    <a:pt x="605" y="665"/>
                    <a:pt x="603" y="693"/>
                  </a:cubicBezTo>
                  <a:lnTo>
                    <a:pt x="603" y="693"/>
                  </a:lnTo>
                  <a:cubicBezTo>
                    <a:pt x="600" y="695"/>
                    <a:pt x="590" y="702"/>
                    <a:pt x="577" y="725"/>
                  </a:cubicBezTo>
                  <a:lnTo>
                    <a:pt x="577" y="725"/>
                  </a:lnTo>
                  <a:cubicBezTo>
                    <a:pt x="561" y="754"/>
                    <a:pt x="553" y="757"/>
                    <a:pt x="537" y="762"/>
                  </a:cubicBezTo>
                  <a:lnTo>
                    <a:pt x="537" y="762"/>
                  </a:lnTo>
                  <a:cubicBezTo>
                    <a:pt x="521" y="768"/>
                    <a:pt x="505" y="774"/>
                    <a:pt x="500" y="781"/>
                  </a:cubicBezTo>
                  <a:lnTo>
                    <a:pt x="500" y="781"/>
                  </a:lnTo>
                  <a:cubicBezTo>
                    <a:pt x="494" y="789"/>
                    <a:pt x="255" y="826"/>
                    <a:pt x="234" y="836"/>
                  </a:cubicBezTo>
                  <a:lnTo>
                    <a:pt x="234" y="836"/>
                  </a:lnTo>
                  <a:cubicBezTo>
                    <a:pt x="234" y="836"/>
                    <a:pt x="225" y="831"/>
                    <a:pt x="216" y="844"/>
                  </a:cubicBezTo>
                  <a:lnTo>
                    <a:pt x="216" y="844"/>
                  </a:lnTo>
                  <a:cubicBezTo>
                    <a:pt x="207" y="857"/>
                    <a:pt x="158" y="991"/>
                    <a:pt x="140" y="1086"/>
                  </a:cubicBezTo>
                  <a:lnTo>
                    <a:pt x="140" y="1086"/>
                  </a:lnTo>
                  <a:cubicBezTo>
                    <a:pt x="123" y="1181"/>
                    <a:pt x="30" y="1494"/>
                    <a:pt x="23" y="1538"/>
                  </a:cubicBezTo>
                  <a:lnTo>
                    <a:pt x="23" y="1538"/>
                  </a:lnTo>
                  <a:cubicBezTo>
                    <a:pt x="18" y="1563"/>
                    <a:pt x="6" y="1570"/>
                    <a:pt x="8" y="1583"/>
                  </a:cubicBezTo>
                  <a:lnTo>
                    <a:pt x="8" y="1583"/>
                  </a:lnTo>
                  <a:cubicBezTo>
                    <a:pt x="9" y="1597"/>
                    <a:pt x="6" y="1597"/>
                    <a:pt x="4" y="1609"/>
                  </a:cubicBezTo>
                  <a:lnTo>
                    <a:pt x="4" y="1609"/>
                  </a:lnTo>
                  <a:cubicBezTo>
                    <a:pt x="2" y="1620"/>
                    <a:pt x="0" y="1631"/>
                    <a:pt x="4" y="1634"/>
                  </a:cubicBezTo>
                  <a:lnTo>
                    <a:pt x="4" y="1634"/>
                  </a:lnTo>
                  <a:cubicBezTo>
                    <a:pt x="8" y="1637"/>
                    <a:pt x="2" y="1646"/>
                    <a:pt x="6" y="1655"/>
                  </a:cubicBezTo>
                  <a:lnTo>
                    <a:pt x="6" y="1655"/>
                  </a:lnTo>
                  <a:cubicBezTo>
                    <a:pt x="10" y="1665"/>
                    <a:pt x="5" y="1666"/>
                    <a:pt x="13" y="1671"/>
                  </a:cubicBezTo>
                  <a:lnTo>
                    <a:pt x="13" y="1671"/>
                  </a:lnTo>
                  <a:cubicBezTo>
                    <a:pt x="22" y="1676"/>
                    <a:pt x="18" y="1695"/>
                    <a:pt x="36" y="1720"/>
                  </a:cubicBezTo>
                  <a:lnTo>
                    <a:pt x="36" y="1720"/>
                  </a:lnTo>
                  <a:cubicBezTo>
                    <a:pt x="54" y="1742"/>
                    <a:pt x="186" y="1877"/>
                    <a:pt x="218" y="1917"/>
                  </a:cubicBezTo>
                  <a:lnTo>
                    <a:pt x="218" y="1917"/>
                  </a:lnTo>
                  <a:cubicBezTo>
                    <a:pt x="233" y="1950"/>
                    <a:pt x="263" y="1958"/>
                    <a:pt x="274" y="1963"/>
                  </a:cubicBezTo>
                  <a:lnTo>
                    <a:pt x="274" y="1963"/>
                  </a:lnTo>
                  <a:cubicBezTo>
                    <a:pt x="274" y="1963"/>
                    <a:pt x="234" y="2020"/>
                    <a:pt x="231" y="2115"/>
                  </a:cubicBezTo>
                  <a:lnTo>
                    <a:pt x="231" y="2115"/>
                  </a:lnTo>
                  <a:cubicBezTo>
                    <a:pt x="231" y="2115"/>
                    <a:pt x="232" y="2114"/>
                    <a:pt x="238" y="2115"/>
                  </a:cubicBezTo>
                  <a:lnTo>
                    <a:pt x="238" y="2115"/>
                  </a:lnTo>
                  <a:cubicBezTo>
                    <a:pt x="238" y="2115"/>
                    <a:pt x="235" y="2166"/>
                    <a:pt x="236" y="2182"/>
                  </a:cubicBezTo>
                  <a:lnTo>
                    <a:pt x="236" y="2182"/>
                  </a:lnTo>
                  <a:cubicBezTo>
                    <a:pt x="236" y="2185"/>
                    <a:pt x="238" y="2186"/>
                    <a:pt x="239" y="2189"/>
                  </a:cubicBezTo>
                  <a:lnTo>
                    <a:pt x="239" y="2189"/>
                  </a:lnTo>
                  <a:cubicBezTo>
                    <a:pt x="238" y="2188"/>
                    <a:pt x="238" y="2188"/>
                    <a:pt x="237" y="2188"/>
                  </a:cubicBezTo>
                  <a:lnTo>
                    <a:pt x="237" y="2188"/>
                  </a:lnTo>
                  <a:cubicBezTo>
                    <a:pt x="241" y="2193"/>
                    <a:pt x="249" y="2198"/>
                    <a:pt x="260" y="2205"/>
                  </a:cubicBezTo>
                  <a:lnTo>
                    <a:pt x="260" y="2205"/>
                  </a:lnTo>
                  <a:cubicBezTo>
                    <a:pt x="245" y="2287"/>
                    <a:pt x="239" y="2376"/>
                    <a:pt x="239" y="2449"/>
                  </a:cubicBezTo>
                  <a:lnTo>
                    <a:pt x="239" y="2449"/>
                  </a:lnTo>
                  <a:cubicBezTo>
                    <a:pt x="239" y="2544"/>
                    <a:pt x="260" y="2740"/>
                    <a:pt x="271" y="2787"/>
                  </a:cubicBezTo>
                  <a:lnTo>
                    <a:pt x="271" y="2787"/>
                  </a:lnTo>
                  <a:cubicBezTo>
                    <a:pt x="302" y="2913"/>
                    <a:pt x="347" y="3035"/>
                    <a:pt x="378" y="3160"/>
                  </a:cubicBezTo>
                  <a:lnTo>
                    <a:pt x="378" y="3160"/>
                  </a:lnTo>
                  <a:cubicBezTo>
                    <a:pt x="393" y="3223"/>
                    <a:pt x="406" y="3287"/>
                    <a:pt x="411" y="3352"/>
                  </a:cubicBezTo>
                  <a:lnTo>
                    <a:pt x="411" y="3352"/>
                  </a:lnTo>
                  <a:cubicBezTo>
                    <a:pt x="416" y="3416"/>
                    <a:pt x="403" y="3481"/>
                    <a:pt x="408" y="3543"/>
                  </a:cubicBezTo>
                  <a:lnTo>
                    <a:pt x="408" y="3543"/>
                  </a:lnTo>
                  <a:cubicBezTo>
                    <a:pt x="410" y="3563"/>
                    <a:pt x="415" y="3582"/>
                    <a:pt x="415" y="3600"/>
                  </a:cubicBezTo>
                  <a:lnTo>
                    <a:pt x="415" y="3600"/>
                  </a:lnTo>
                  <a:cubicBezTo>
                    <a:pt x="415" y="3611"/>
                    <a:pt x="413" y="3622"/>
                    <a:pt x="412" y="3633"/>
                  </a:cubicBezTo>
                  <a:lnTo>
                    <a:pt x="412" y="3633"/>
                  </a:lnTo>
                  <a:cubicBezTo>
                    <a:pt x="410" y="3648"/>
                    <a:pt x="406" y="3663"/>
                    <a:pt x="405" y="3679"/>
                  </a:cubicBezTo>
                  <a:lnTo>
                    <a:pt x="405" y="3679"/>
                  </a:lnTo>
                  <a:cubicBezTo>
                    <a:pt x="403" y="3730"/>
                    <a:pt x="397" y="3782"/>
                    <a:pt x="400" y="3833"/>
                  </a:cubicBezTo>
                  <a:lnTo>
                    <a:pt x="400" y="3833"/>
                  </a:lnTo>
                  <a:cubicBezTo>
                    <a:pt x="404" y="3889"/>
                    <a:pt x="410" y="3944"/>
                    <a:pt x="418" y="4000"/>
                  </a:cubicBezTo>
                  <a:lnTo>
                    <a:pt x="418" y="4000"/>
                  </a:lnTo>
                  <a:cubicBezTo>
                    <a:pt x="431" y="4111"/>
                    <a:pt x="451" y="4222"/>
                    <a:pt x="477" y="4331"/>
                  </a:cubicBezTo>
                  <a:lnTo>
                    <a:pt x="477" y="4331"/>
                  </a:lnTo>
                  <a:cubicBezTo>
                    <a:pt x="482" y="4350"/>
                    <a:pt x="480" y="4363"/>
                    <a:pt x="501" y="4363"/>
                  </a:cubicBezTo>
                  <a:lnTo>
                    <a:pt x="501" y="4363"/>
                  </a:lnTo>
                  <a:cubicBezTo>
                    <a:pt x="503" y="4363"/>
                    <a:pt x="505" y="4363"/>
                    <a:pt x="509" y="4363"/>
                  </a:cubicBezTo>
                  <a:lnTo>
                    <a:pt x="509" y="4363"/>
                  </a:lnTo>
                  <a:lnTo>
                    <a:pt x="509" y="4364"/>
                  </a:lnTo>
                  <a:lnTo>
                    <a:pt x="509" y="4364"/>
                  </a:lnTo>
                  <a:lnTo>
                    <a:pt x="509" y="4364"/>
                  </a:lnTo>
                  <a:lnTo>
                    <a:pt x="509" y="4364"/>
                  </a:lnTo>
                  <a:cubicBezTo>
                    <a:pt x="509" y="4372"/>
                    <a:pt x="512" y="4380"/>
                    <a:pt x="513" y="4388"/>
                  </a:cubicBezTo>
                  <a:lnTo>
                    <a:pt x="513" y="4388"/>
                  </a:lnTo>
                  <a:cubicBezTo>
                    <a:pt x="515" y="4395"/>
                    <a:pt x="516" y="4403"/>
                    <a:pt x="517" y="4410"/>
                  </a:cubicBezTo>
                  <a:lnTo>
                    <a:pt x="517" y="4410"/>
                  </a:lnTo>
                  <a:cubicBezTo>
                    <a:pt x="519" y="4418"/>
                    <a:pt x="521" y="4427"/>
                    <a:pt x="521" y="4435"/>
                  </a:cubicBezTo>
                  <a:lnTo>
                    <a:pt x="521" y="4435"/>
                  </a:lnTo>
                  <a:cubicBezTo>
                    <a:pt x="522" y="4464"/>
                    <a:pt x="511" y="4483"/>
                    <a:pt x="506" y="4505"/>
                  </a:cubicBezTo>
                  <a:lnTo>
                    <a:pt x="506" y="4505"/>
                  </a:lnTo>
                  <a:cubicBezTo>
                    <a:pt x="501" y="4526"/>
                    <a:pt x="521" y="4552"/>
                    <a:pt x="517" y="4574"/>
                  </a:cubicBezTo>
                  <a:lnTo>
                    <a:pt x="517" y="4574"/>
                  </a:lnTo>
                  <a:cubicBezTo>
                    <a:pt x="513" y="4595"/>
                    <a:pt x="494" y="4650"/>
                    <a:pt x="493" y="4682"/>
                  </a:cubicBezTo>
                  <a:lnTo>
                    <a:pt x="493" y="4682"/>
                  </a:lnTo>
                  <a:cubicBezTo>
                    <a:pt x="491" y="4700"/>
                    <a:pt x="487" y="4731"/>
                    <a:pt x="483" y="4764"/>
                  </a:cubicBezTo>
                  <a:lnTo>
                    <a:pt x="483" y="4764"/>
                  </a:lnTo>
                  <a:lnTo>
                    <a:pt x="483" y="4764"/>
                  </a:lnTo>
                  <a:cubicBezTo>
                    <a:pt x="483" y="4764"/>
                    <a:pt x="440" y="4895"/>
                    <a:pt x="463" y="4930"/>
                  </a:cubicBezTo>
                  <a:lnTo>
                    <a:pt x="463" y="4930"/>
                  </a:lnTo>
                  <a:cubicBezTo>
                    <a:pt x="485" y="4965"/>
                    <a:pt x="531" y="4992"/>
                    <a:pt x="551" y="4997"/>
                  </a:cubicBezTo>
                  <a:lnTo>
                    <a:pt x="551" y="4997"/>
                  </a:lnTo>
                  <a:cubicBezTo>
                    <a:pt x="571" y="5002"/>
                    <a:pt x="641" y="4959"/>
                    <a:pt x="660" y="4940"/>
                  </a:cubicBezTo>
                  <a:lnTo>
                    <a:pt x="660" y="4940"/>
                  </a:lnTo>
                  <a:cubicBezTo>
                    <a:pt x="679" y="4921"/>
                    <a:pt x="679" y="4894"/>
                    <a:pt x="679" y="4875"/>
                  </a:cubicBezTo>
                  <a:lnTo>
                    <a:pt x="679" y="4875"/>
                  </a:lnTo>
                  <a:cubicBezTo>
                    <a:pt x="680" y="4855"/>
                    <a:pt x="671" y="4815"/>
                    <a:pt x="671" y="4807"/>
                  </a:cubicBezTo>
                  <a:lnTo>
                    <a:pt x="671" y="4807"/>
                  </a:lnTo>
                  <a:cubicBezTo>
                    <a:pt x="671" y="4807"/>
                    <a:pt x="671" y="4807"/>
                    <a:pt x="671" y="4806"/>
                  </a:cubicBezTo>
                  <a:lnTo>
                    <a:pt x="671" y="4806"/>
                  </a:lnTo>
                  <a:cubicBezTo>
                    <a:pt x="671" y="4802"/>
                    <a:pt x="671" y="4798"/>
                    <a:pt x="671" y="4793"/>
                  </a:cubicBezTo>
                  <a:lnTo>
                    <a:pt x="671" y="4793"/>
                  </a:lnTo>
                  <a:cubicBezTo>
                    <a:pt x="672" y="4769"/>
                    <a:pt x="675" y="4731"/>
                    <a:pt x="677" y="4696"/>
                  </a:cubicBezTo>
                  <a:lnTo>
                    <a:pt x="677" y="4696"/>
                  </a:lnTo>
                  <a:lnTo>
                    <a:pt x="677" y="4696"/>
                  </a:lnTo>
                  <a:lnTo>
                    <a:pt x="677" y="4696"/>
                  </a:lnTo>
                  <a:cubicBezTo>
                    <a:pt x="679" y="4663"/>
                    <a:pt x="688" y="4583"/>
                    <a:pt x="689" y="4556"/>
                  </a:cubicBezTo>
                  <a:lnTo>
                    <a:pt x="689" y="4556"/>
                  </a:lnTo>
                  <a:cubicBezTo>
                    <a:pt x="689" y="4529"/>
                    <a:pt x="675" y="4484"/>
                    <a:pt x="675" y="4484"/>
                  </a:cubicBezTo>
                  <a:lnTo>
                    <a:pt x="675" y="4484"/>
                  </a:lnTo>
                  <a:cubicBezTo>
                    <a:pt x="674" y="4481"/>
                    <a:pt x="674" y="4479"/>
                    <a:pt x="673" y="4477"/>
                  </a:cubicBezTo>
                  <a:lnTo>
                    <a:pt x="673" y="4477"/>
                  </a:lnTo>
                  <a:cubicBezTo>
                    <a:pt x="669" y="4458"/>
                    <a:pt x="661" y="4450"/>
                    <a:pt x="651" y="4412"/>
                  </a:cubicBezTo>
                  <a:lnTo>
                    <a:pt x="651" y="4412"/>
                  </a:lnTo>
                  <a:cubicBezTo>
                    <a:pt x="648" y="4400"/>
                    <a:pt x="648" y="4387"/>
                    <a:pt x="648" y="4374"/>
                  </a:cubicBezTo>
                  <a:lnTo>
                    <a:pt x="648" y="4374"/>
                  </a:lnTo>
                  <a:cubicBezTo>
                    <a:pt x="648" y="4370"/>
                    <a:pt x="648" y="4365"/>
                    <a:pt x="648" y="4361"/>
                  </a:cubicBezTo>
                  <a:lnTo>
                    <a:pt x="648" y="4361"/>
                  </a:lnTo>
                  <a:cubicBezTo>
                    <a:pt x="648" y="4359"/>
                    <a:pt x="648" y="4358"/>
                    <a:pt x="648" y="4357"/>
                  </a:cubicBezTo>
                  <a:lnTo>
                    <a:pt x="648" y="4357"/>
                  </a:lnTo>
                  <a:lnTo>
                    <a:pt x="648" y="4357"/>
                  </a:lnTo>
                  <a:lnTo>
                    <a:pt x="648" y="4357"/>
                  </a:lnTo>
                  <a:lnTo>
                    <a:pt x="648" y="4357"/>
                  </a:lnTo>
                  <a:lnTo>
                    <a:pt x="648" y="4357"/>
                  </a:lnTo>
                  <a:cubicBezTo>
                    <a:pt x="651" y="4357"/>
                    <a:pt x="654" y="4356"/>
                    <a:pt x="655" y="4356"/>
                  </a:cubicBezTo>
                  <a:lnTo>
                    <a:pt x="655" y="4356"/>
                  </a:lnTo>
                  <a:cubicBezTo>
                    <a:pt x="665" y="4356"/>
                    <a:pt x="672" y="4348"/>
                    <a:pt x="673" y="4339"/>
                  </a:cubicBezTo>
                  <a:lnTo>
                    <a:pt x="673" y="4339"/>
                  </a:lnTo>
                  <a:cubicBezTo>
                    <a:pt x="686" y="4141"/>
                    <a:pt x="695" y="3942"/>
                    <a:pt x="698" y="3744"/>
                  </a:cubicBezTo>
                  <a:lnTo>
                    <a:pt x="698" y="3744"/>
                  </a:lnTo>
                  <a:cubicBezTo>
                    <a:pt x="699" y="3715"/>
                    <a:pt x="699" y="3687"/>
                    <a:pt x="695" y="3659"/>
                  </a:cubicBezTo>
                  <a:lnTo>
                    <a:pt x="695" y="3659"/>
                  </a:lnTo>
                  <a:cubicBezTo>
                    <a:pt x="699" y="3615"/>
                    <a:pt x="704" y="3563"/>
                    <a:pt x="707" y="3537"/>
                  </a:cubicBezTo>
                  <a:lnTo>
                    <a:pt x="707" y="3537"/>
                  </a:lnTo>
                  <a:cubicBezTo>
                    <a:pt x="711" y="3499"/>
                    <a:pt x="711" y="3385"/>
                    <a:pt x="712" y="3355"/>
                  </a:cubicBezTo>
                  <a:lnTo>
                    <a:pt x="712" y="3355"/>
                  </a:lnTo>
                  <a:cubicBezTo>
                    <a:pt x="713" y="3327"/>
                    <a:pt x="713" y="3338"/>
                    <a:pt x="713" y="3286"/>
                  </a:cubicBezTo>
                  <a:lnTo>
                    <a:pt x="713" y="3286"/>
                  </a:lnTo>
                  <a:cubicBezTo>
                    <a:pt x="713" y="3234"/>
                    <a:pt x="709" y="3102"/>
                    <a:pt x="709" y="3034"/>
                  </a:cubicBezTo>
                  <a:lnTo>
                    <a:pt x="709" y="3034"/>
                  </a:lnTo>
                  <a:cubicBezTo>
                    <a:pt x="709" y="2984"/>
                    <a:pt x="707" y="2936"/>
                    <a:pt x="706" y="2894"/>
                  </a:cubicBezTo>
                  <a:lnTo>
                    <a:pt x="706" y="2894"/>
                  </a:lnTo>
                  <a:lnTo>
                    <a:pt x="707" y="2894"/>
                  </a:lnTo>
                  <a:lnTo>
                    <a:pt x="707" y="2894"/>
                  </a:lnTo>
                  <a:lnTo>
                    <a:pt x="706" y="2894"/>
                  </a:lnTo>
                  <a:lnTo>
                    <a:pt x="706" y="2894"/>
                  </a:lnTo>
                  <a:cubicBezTo>
                    <a:pt x="706" y="2878"/>
                    <a:pt x="706" y="2863"/>
                    <a:pt x="707" y="2849"/>
                  </a:cubicBezTo>
                  <a:lnTo>
                    <a:pt x="707" y="2849"/>
                  </a:lnTo>
                  <a:cubicBezTo>
                    <a:pt x="707" y="2846"/>
                    <a:pt x="707" y="2841"/>
                    <a:pt x="707" y="2837"/>
                  </a:cubicBezTo>
                  <a:lnTo>
                    <a:pt x="707" y="2837"/>
                  </a:lnTo>
                  <a:cubicBezTo>
                    <a:pt x="707" y="2828"/>
                    <a:pt x="708" y="2821"/>
                    <a:pt x="708" y="2819"/>
                  </a:cubicBezTo>
                  <a:lnTo>
                    <a:pt x="708" y="2819"/>
                  </a:lnTo>
                  <a:cubicBezTo>
                    <a:pt x="708" y="2815"/>
                    <a:pt x="709" y="2811"/>
                    <a:pt x="709" y="2807"/>
                  </a:cubicBezTo>
                  <a:lnTo>
                    <a:pt x="709" y="2807"/>
                  </a:lnTo>
                  <a:cubicBezTo>
                    <a:pt x="711" y="2759"/>
                    <a:pt x="715" y="2697"/>
                    <a:pt x="715" y="2665"/>
                  </a:cubicBezTo>
                  <a:lnTo>
                    <a:pt x="715" y="2665"/>
                  </a:lnTo>
                  <a:cubicBezTo>
                    <a:pt x="715" y="2653"/>
                    <a:pt x="715" y="2642"/>
                    <a:pt x="715" y="2630"/>
                  </a:cubicBezTo>
                  <a:lnTo>
                    <a:pt x="715" y="2630"/>
                  </a:lnTo>
                  <a:cubicBezTo>
                    <a:pt x="717" y="2606"/>
                    <a:pt x="720" y="2581"/>
                    <a:pt x="724" y="2574"/>
                  </a:cubicBezTo>
                  <a:lnTo>
                    <a:pt x="724" y="2574"/>
                  </a:lnTo>
                  <a:cubicBezTo>
                    <a:pt x="725" y="2574"/>
                    <a:pt x="725" y="2574"/>
                    <a:pt x="726" y="2574"/>
                  </a:cubicBezTo>
                  <a:lnTo>
                    <a:pt x="726" y="2574"/>
                  </a:lnTo>
                  <a:cubicBezTo>
                    <a:pt x="727" y="2575"/>
                    <a:pt x="729" y="2578"/>
                    <a:pt x="729" y="2581"/>
                  </a:cubicBezTo>
                  <a:lnTo>
                    <a:pt x="729" y="2581"/>
                  </a:lnTo>
                  <a:cubicBezTo>
                    <a:pt x="732" y="2597"/>
                    <a:pt x="733" y="2613"/>
                    <a:pt x="733" y="2630"/>
                  </a:cubicBezTo>
                  <a:lnTo>
                    <a:pt x="733" y="2630"/>
                  </a:lnTo>
                  <a:cubicBezTo>
                    <a:pt x="733" y="2636"/>
                    <a:pt x="732" y="2643"/>
                    <a:pt x="732" y="2651"/>
                  </a:cubicBezTo>
                  <a:lnTo>
                    <a:pt x="732" y="2651"/>
                  </a:lnTo>
                  <a:cubicBezTo>
                    <a:pt x="731" y="2686"/>
                    <a:pt x="733" y="3019"/>
                    <a:pt x="730" y="3066"/>
                  </a:cubicBezTo>
                  <a:lnTo>
                    <a:pt x="730" y="3066"/>
                  </a:lnTo>
                  <a:cubicBezTo>
                    <a:pt x="727" y="3112"/>
                    <a:pt x="715" y="3411"/>
                    <a:pt x="715" y="3449"/>
                  </a:cubicBezTo>
                  <a:lnTo>
                    <a:pt x="715" y="3449"/>
                  </a:lnTo>
                  <a:cubicBezTo>
                    <a:pt x="715" y="3487"/>
                    <a:pt x="726" y="3539"/>
                    <a:pt x="730" y="3572"/>
                  </a:cubicBezTo>
                  <a:lnTo>
                    <a:pt x="730" y="3572"/>
                  </a:lnTo>
                  <a:cubicBezTo>
                    <a:pt x="731" y="3578"/>
                    <a:pt x="732" y="3586"/>
                    <a:pt x="734" y="3595"/>
                  </a:cubicBezTo>
                  <a:lnTo>
                    <a:pt x="733" y="3595"/>
                  </a:lnTo>
                  <a:lnTo>
                    <a:pt x="733" y="3595"/>
                  </a:lnTo>
                  <a:cubicBezTo>
                    <a:pt x="737" y="3671"/>
                    <a:pt x="739" y="3747"/>
                    <a:pt x="740" y="3823"/>
                  </a:cubicBezTo>
                  <a:lnTo>
                    <a:pt x="740" y="3823"/>
                  </a:lnTo>
                  <a:cubicBezTo>
                    <a:pt x="740" y="3865"/>
                    <a:pt x="740" y="3906"/>
                    <a:pt x="739" y="3947"/>
                  </a:cubicBezTo>
                  <a:lnTo>
                    <a:pt x="737" y="4342"/>
                  </a:lnTo>
                  <a:lnTo>
                    <a:pt x="737" y="4342"/>
                  </a:lnTo>
                  <a:cubicBezTo>
                    <a:pt x="737" y="4349"/>
                    <a:pt x="740" y="4353"/>
                    <a:pt x="746" y="4355"/>
                  </a:cubicBezTo>
                  <a:lnTo>
                    <a:pt x="746" y="4355"/>
                  </a:lnTo>
                  <a:lnTo>
                    <a:pt x="747" y="4356"/>
                  </a:lnTo>
                  <a:lnTo>
                    <a:pt x="747" y="4356"/>
                  </a:lnTo>
                  <a:cubicBezTo>
                    <a:pt x="748" y="4356"/>
                    <a:pt x="748" y="4356"/>
                    <a:pt x="749" y="4356"/>
                  </a:cubicBezTo>
                  <a:lnTo>
                    <a:pt x="749" y="4356"/>
                  </a:lnTo>
                  <a:cubicBezTo>
                    <a:pt x="748" y="4381"/>
                    <a:pt x="747" y="4400"/>
                    <a:pt x="747" y="4406"/>
                  </a:cubicBezTo>
                  <a:lnTo>
                    <a:pt x="747" y="4406"/>
                  </a:lnTo>
                  <a:cubicBezTo>
                    <a:pt x="743" y="4437"/>
                    <a:pt x="727" y="4449"/>
                    <a:pt x="721" y="4468"/>
                  </a:cubicBezTo>
                  <a:lnTo>
                    <a:pt x="721" y="4468"/>
                  </a:lnTo>
                  <a:cubicBezTo>
                    <a:pt x="717" y="4479"/>
                    <a:pt x="718" y="4493"/>
                    <a:pt x="719" y="4504"/>
                  </a:cubicBezTo>
                  <a:lnTo>
                    <a:pt x="719" y="4504"/>
                  </a:lnTo>
                  <a:cubicBezTo>
                    <a:pt x="719" y="4505"/>
                    <a:pt x="705" y="4532"/>
                    <a:pt x="702" y="4558"/>
                  </a:cubicBezTo>
                  <a:lnTo>
                    <a:pt x="702" y="4558"/>
                  </a:lnTo>
                  <a:cubicBezTo>
                    <a:pt x="701" y="4576"/>
                    <a:pt x="702" y="4606"/>
                    <a:pt x="703" y="4629"/>
                  </a:cubicBezTo>
                  <a:lnTo>
                    <a:pt x="703" y="4629"/>
                  </a:lnTo>
                  <a:cubicBezTo>
                    <a:pt x="701" y="4677"/>
                    <a:pt x="694" y="4757"/>
                    <a:pt x="693" y="4801"/>
                  </a:cubicBezTo>
                  <a:lnTo>
                    <a:pt x="693" y="4801"/>
                  </a:lnTo>
                  <a:cubicBezTo>
                    <a:pt x="691" y="4802"/>
                    <a:pt x="689" y="4807"/>
                    <a:pt x="685" y="4821"/>
                  </a:cubicBezTo>
                  <a:lnTo>
                    <a:pt x="685" y="4821"/>
                  </a:lnTo>
                  <a:cubicBezTo>
                    <a:pt x="676" y="4849"/>
                    <a:pt x="681" y="4907"/>
                    <a:pt x="685" y="4919"/>
                  </a:cubicBezTo>
                  <a:lnTo>
                    <a:pt x="685" y="4919"/>
                  </a:lnTo>
                  <a:cubicBezTo>
                    <a:pt x="688" y="4931"/>
                    <a:pt x="697" y="4940"/>
                    <a:pt x="729" y="4968"/>
                  </a:cubicBezTo>
                  <a:lnTo>
                    <a:pt x="729" y="4968"/>
                  </a:lnTo>
                  <a:cubicBezTo>
                    <a:pt x="762" y="4997"/>
                    <a:pt x="784" y="5005"/>
                    <a:pt x="804" y="4995"/>
                  </a:cubicBezTo>
                  <a:lnTo>
                    <a:pt x="804" y="4995"/>
                  </a:lnTo>
                  <a:cubicBezTo>
                    <a:pt x="851" y="4971"/>
                    <a:pt x="910" y="4927"/>
                    <a:pt x="911" y="4890"/>
                  </a:cubicBezTo>
                  <a:lnTo>
                    <a:pt x="911" y="4890"/>
                  </a:lnTo>
                  <a:cubicBezTo>
                    <a:pt x="911" y="4852"/>
                    <a:pt x="896" y="4753"/>
                    <a:pt x="896" y="4753"/>
                  </a:cubicBezTo>
                  <a:lnTo>
                    <a:pt x="896" y="4753"/>
                  </a:lnTo>
                  <a:cubicBezTo>
                    <a:pt x="895" y="4752"/>
                    <a:pt x="894" y="4753"/>
                    <a:pt x="894" y="4755"/>
                  </a:cubicBezTo>
                  <a:lnTo>
                    <a:pt x="894" y="4755"/>
                  </a:lnTo>
                  <a:cubicBezTo>
                    <a:pt x="898" y="4703"/>
                    <a:pt x="894" y="4648"/>
                    <a:pt x="888" y="4620"/>
                  </a:cubicBezTo>
                  <a:lnTo>
                    <a:pt x="888" y="4620"/>
                  </a:lnTo>
                  <a:cubicBezTo>
                    <a:pt x="882" y="4588"/>
                    <a:pt x="880" y="4560"/>
                    <a:pt x="888" y="4539"/>
                  </a:cubicBezTo>
                  <a:lnTo>
                    <a:pt x="888" y="4539"/>
                  </a:lnTo>
                  <a:cubicBezTo>
                    <a:pt x="897" y="4518"/>
                    <a:pt x="890" y="4475"/>
                    <a:pt x="888" y="4437"/>
                  </a:cubicBezTo>
                  <a:lnTo>
                    <a:pt x="888" y="4437"/>
                  </a:lnTo>
                  <a:cubicBezTo>
                    <a:pt x="888" y="4413"/>
                    <a:pt x="893" y="4395"/>
                    <a:pt x="901" y="4366"/>
                  </a:cubicBezTo>
                  <a:lnTo>
                    <a:pt x="901" y="4366"/>
                  </a:lnTo>
                  <a:cubicBezTo>
                    <a:pt x="901" y="4366"/>
                    <a:pt x="901" y="4366"/>
                    <a:pt x="901" y="4365"/>
                  </a:cubicBezTo>
                  <a:lnTo>
                    <a:pt x="901" y="4365"/>
                  </a:lnTo>
                  <a:cubicBezTo>
                    <a:pt x="905" y="4365"/>
                    <a:pt x="909" y="4365"/>
                    <a:pt x="914" y="4365"/>
                  </a:cubicBezTo>
                  <a:lnTo>
                    <a:pt x="914" y="4365"/>
                  </a:lnTo>
                  <a:cubicBezTo>
                    <a:pt x="927" y="4364"/>
                    <a:pt x="937" y="4361"/>
                    <a:pt x="938" y="4348"/>
                  </a:cubicBezTo>
                  <a:lnTo>
                    <a:pt x="938" y="4348"/>
                  </a:lnTo>
                  <a:cubicBezTo>
                    <a:pt x="949" y="4276"/>
                    <a:pt x="961" y="4203"/>
                    <a:pt x="978" y="4132"/>
                  </a:cubicBezTo>
                  <a:lnTo>
                    <a:pt x="978" y="4132"/>
                  </a:lnTo>
                  <a:cubicBezTo>
                    <a:pt x="994" y="4067"/>
                    <a:pt x="1002" y="4002"/>
                    <a:pt x="1017" y="3937"/>
                  </a:cubicBezTo>
                  <a:lnTo>
                    <a:pt x="1017" y="3937"/>
                  </a:lnTo>
                  <a:cubicBezTo>
                    <a:pt x="1030" y="3870"/>
                    <a:pt x="1028" y="3809"/>
                    <a:pt x="1019" y="3737"/>
                  </a:cubicBezTo>
                  <a:lnTo>
                    <a:pt x="1019" y="3737"/>
                  </a:lnTo>
                  <a:cubicBezTo>
                    <a:pt x="1019" y="3717"/>
                    <a:pt x="1008" y="3699"/>
                    <a:pt x="1008" y="3682"/>
                  </a:cubicBezTo>
                  <a:lnTo>
                    <a:pt x="1008" y="3682"/>
                  </a:lnTo>
                  <a:cubicBezTo>
                    <a:pt x="1008" y="3665"/>
                    <a:pt x="1010" y="3649"/>
                    <a:pt x="1012" y="3633"/>
                  </a:cubicBezTo>
                  <a:lnTo>
                    <a:pt x="1012" y="3633"/>
                  </a:lnTo>
                  <a:cubicBezTo>
                    <a:pt x="1014" y="3623"/>
                    <a:pt x="1017" y="3613"/>
                    <a:pt x="1013" y="3604"/>
                  </a:cubicBezTo>
                  <a:lnTo>
                    <a:pt x="1013" y="3604"/>
                  </a:lnTo>
                  <a:cubicBezTo>
                    <a:pt x="1011" y="3599"/>
                    <a:pt x="1008" y="3596"/>
                    <a:pt x="1005" y="3590"/>
                  </a:cubicBezTo>
                  <a:lnTo>
                    <a:pt x="1005" y="3590"/>
                  </a:lnTo>
                  <a:cubicBezTo>
                    <a:pt x="1002" y="3583"/>
                    <a:pt x="1003" y="3576"/>
                    <a:pt x="1003" y="3568"/>
                  </a:cubicBezTo>
                  <a:lnTo>
                    <a:pt x="1003" y="3568"/>
                  </a:lnTo>
                  <a:cubicBezTo>
                    <a:pt x="1006" y="3509"/>
                    <a:pt x="1005" y="3447"/>
                    <a:pt x="1012" y="3388"/>
                  </a:cubicBezTo>
                  <a:lnTo>
                    <a:pt x="1012" y="3388"/>
                  </a:lnTo>
                  <a:cubicBezTo>
                    <a:pt x="1018" y="3328"/>
                    <a:pt x="1037" y="3271"/>
                    <a:pt x="1042" y="3211"/>
                  </a:cubicBezTo>
                  <a:lnTo>
                    <a:pt x="1042" y="3211"/>
                  </a:lnTo>
                  <a:cubicBezTo>
                    <a:pt x="1050" y="3094"/>
                    <a:pt x="1169" y="2758"/>
                    <a:pt x="1195" y="2529"/>
                  </a:cubicBezTo>
                  <a:lnTo>
                    <a:pt x="1195" y="2529"/>
                  </a:lnTo>
                  <a:cubicBezTo>
                    <a:pt x="1209" y="2405"/>
                    <a:pt x="1187" y="2273"/>
                    <a:pt x="1163" y="2178"/>
                  </a:cubicBezTo>
                  <a:lnTo>
                    <a:pt x="1163" y="2178"/>
                  </a:lnTo>
                  <a:lnTo>
                    <a:pt x="1163" y="2178"/>
                  </a:lnTo>
                  <a:lnTo>
                    <a:pt x="1163" y="2178"/>
                  </a:lnTo>
                  <a:cubicBezTo>
                    <a:pt x="1175" y="2172"/>
                    <a:pt x="1171" y="2168"/>
                    <a:pt x="1170" y="2155"/>
                  </a:cubicBezTo>
                  <a:lnTo>
                    <a:pt x="1170" y="2155"/>
                  </a:lnTo>
                  <a:cubicBezTo>
                    <a:pt x="1168" y="2142"/>
                    <a:pt x="1155" y="2096"/>
                    <a:pt x="1156" y="2097"/>
                  </a:cubicBezTo>
                  <a:lnTo>
                    <a:pt x="1156" y="2097"/>
                  </a:lnTo>
                  <a:cubicBezTo>
                    <a:pt x="1158" y="2097"/>
                    <a:pt x="1166" y="2090"/>
                    <a:pt x="1166" y="2090"/>
                  </a:cubicBezTo>
                  <a:lnTo>
                    <a:pt x="1166" y="2090"/>
                  </a:lnTo>
                  <a:cubicBezTo>
                    <a:pt x="1166" y="2090"/>
                    <a:pt x="1169" y="2089"/>
                    <a:pt x="1160" y="2050"/>
                  </a:cubicBezTo>
                  <a:lnTo>
                    <a:pt x="1160" y="2050"/>
                  </a:lnTo>
                  <a:cubicBezTo>
                    <a:pt x="1151" y="2011"/>
                    <a:pt x="1142" y="1991"/>
                    <a:pt x="1143" y="1981"/>
                  </a:cubicBezTo>
                  <a:lnTo>
                    <a:pt x="1143" y="1981"/>
                  </a:lnTo>
                  <a:cubicBezTo>
                    <a:pt x="1144" y="1971"/>
                    <a:pt x="1159" y="1965"/>
                    <a:pt x="1210" y="1916"/>
                  </a:cubicBezTo>
                  <a:lnTo>
                    <a:pt x="1210" y="1916"/>
                  </a:lnTo>
                  <a:cubicBezTo>
                    <a:pt x="1262" y="1866"/>
                    <a:pt x="1353" y="1736"/>
                    <a:pt x="1360" y="1726"/>
                  </a:cubicBezTo>
                  <a:lnTo>
                    <a:pt x="1360" y="1726"/>
                  </a:lnTo>
                  <a:cubicBezTo>
                    <a:pt x="1367" y="1717"/>
                    <a:pt x="1362" y="1721"/>
                    <a:pt x="1372" y="1713"/>
                  </a:cubicBezTo>
                  <a:lnTo>
                    <a:pt x="1372" y="1713"/>
                  </a:lnTo>
                  <a:cubicBezTo>
                    <a:pt x="1382" y="1706"/>
                    <a:pt x="1371" y="1685"/>
                    <a:pt x="1373" y="16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4" name="Freeform 3">
              <a:extLst>
                <a:ext uri="{FF2B5EF4-FFF2-40B4-BE49-F238E27FC236}">
                  <a16:creationId xmlns:a16="http://schemas.microsoft.com/office/drawing/2014/main" id="{80B68991-2DC1-CF48-A9A9-E4AD71D8E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5120" y="5164383"/>
              <a:ext cx="985063" cy="3410279"/>
            </a:xfrm>
            <a:custGeom>
              <a:avLst/>
              <a:gdLst>
                <a:gd name="T0" fmla="*/ 602 w 1509"/>
                <a:gd name="T1" fmla="*/ 710 h 5219"/>
                <a:gd name="T2" fmla="*/ 305 w 1509"/>
                <a:gd name="T3" fmla="*/ 1883 h 5219"/>
                <a:gd name="T4" fmla="*/ 321 w 1509"/>
                <a:gd name="T5" fmla="*/ 1829 h 5219"/>
                <a:gd name="T6" fmla="*/ 332 w 1509"/>
                <a:gd name="T7" fmla="*/ 1663 h 5219"/>
                <a:gd name="T8" fmla="*/ 340 w 1509"/>
                <a:gd name="T9" fmla="*/ 1856 h 5219"/>
                <a:gd name="T10" fmla="*/ 313 w 1509"/>
                <a:gd name="T11" fmla="*/ 2091 h 5219"/>
                <a:gd name="T12" fmla="*/ 1490 w 1509"/>
                <a:gd name="T13" fmla="*/ 1750 h 5219"/>
                <a:gd name="T14" fmla="*/ 1407 w 1509"/>
                <a:gd name="T15" fmla="*/ 974 h 5219"/>
                <a:gd name="T16" fmla="*/ 1024 w 1509"/>
                <a:gd name="T17" fmla="*/ 752 h 5219"/>
                <a:gd name="T18" fmla="*/ 958 w 1509"/>
                <a:gd name="T19" fmla="*/ 703 h 5219"/>
                <a:gd name="T20" fmla="*/ 951 w 1509"/>
                <a:gd name="T21" fmla="*/ 689 h 5219"/>
                <a:gd name="T22" fmla="*/ 987 w 1509"/>
                <a:gd name="T23" fmla="*/ 572 h 5219"/>
                <a:gd name="T24" fmla="*/ 1070 w 1509"/>
                <a:gd name="T25" fmla="*/ 435 h 5219"/>
                <a:gd name="T26" fmla="*/ 760 w 1509"/>
                <a:gd name="T27" fmla="*/ 12 h 5219"/>
                <a:gd name="T28" fmla="*/ 553 w 1509"/>
                <a:gd name="T29" fmla="*/ 385 h 5219"/>
                <a:gd name="T30" fmla="*/ 572 w 1509"/>
                <a:gd name="T31" fmla="*/ 509 h 5219"/>
                <a:gd name="T32" fmla="*/ 616 w 1509"/>
                <a:gd name="T33" fmla="*/ 611 h 5219"/>
                <a:gd name="T34" fmla="*/ 604 w 1509"/>
                <a:gd name="T35" fmla="*/ 703 h 5219"/>
                <a:gd name="T36" fmla="*/ 582 w 1509"/>
                <a:gd name="T37" fmla="*/ 725 h 5219"/>
                <a:gd name="T38" fmla="*/ 415 w 1509"/>
                <a:gd name="T39" fmla="*/ 818 h 5219"/>
                <a:gd name="T40" fmla="*/ 178 w 1509"/>
                <a:gd name="T41" fmla="*/ 891 h 5219"/>
                <a:gd name="T42" fmla="*/ 23 w 1509"/>
                <a:gd name="T43" fmla="*/ 1750 h 5219"/>
                <a:gd name="T44" fmla="*/ 7 w 1509"/>
                <a:gd name="T45" fmla="*/ 1850 h 5219"/>
                <a:gd name="T46" fmla="*/ 113 w 1509"/>
                <a:gd name="T47" fmla="*/ 2578 h 5219"/>
                <a:gd name="T48" fmla="*/ 162 w 1509"/>
                <a:gd name="T49" fmla="*/ 2637 h 5219"/>
                <a:gd name="T50" fmla="*/ 219 w 1509"/>
                <a:gd name="T51" fmla="*/ 2699 h 5219"/>
                <a:gd name="T52" fmla="*/ 256 w 1509"/>
                <a:gd name="T53" fmla="*/ 2992 h 5219"/>
                <a:gd name="T54" fmla="*/ 323 w 1509"/>
                <a:gd name="T55" fmla="*/ 4262 h 5219"/>
                <a:gd name="T56" fmla="*/ 420 w 1509"/>
                <a:gd name="T57" fmla="*/ 4797 h 5219"/>
                <a:gd name="T58" fmla="*/ 408 w 1509"/>
                <a:gd name="T59" fmla="*/ 4964 h 5219"/>
                <a:gd name="T60" fmla="*/ 428 w 1509"/>
                <a:gd name="T61" fmla="*/ 4974 h 5219"/>
                <a:gd name="T62" fmla="*/ 198 w 1509"/>
                <a:gd name="T63" fmla="*/ 5137 h 5219"/>
                <a:gd name="T64" fmla="*/ 193 w 1509"/>
                <a:gd name="T65" fmla="*/ 5199 h 5219"/>
                <a:gd name="T66" fmla="*/ 572 w 1509"/>
                <a:gd name="T67" fmla="*/ 5163 h 5219"/>
                <a:gd name="T68" fmla="*/ 782 w 1509"/>
                <a:gd name="T69" fmla="*/ 5137 h 5219"/>
                <a:gd name="T70" fmla="*/ 771 w 1509"/>
                <a:gd name="T71" fmla="*/ 5069 h 5219"/>
                <a:gd name="T72" fmla="*/ 726 w 1509"/>
                <a:gd name="T73" fmla="*/ 4918 h 5219"/>
                <a:gd name="T74" fmla="*/ 722 w 1509"/>
                <a:gd name="T75" fmla="*/ 4916 h 5219"/>
                <a:gd name="T76" fmla="*/ 728 w 1509"/>
                <a:gd name="T77" fmla="*/ 4779 h 5219"/>
                <a:gd name="T78" fmla="*/ 666 w 1509"/>
                <a:gd name="T79" fmla="*/ 4007 h 5219"/>
                <a:gd name="T80" fmla="*/ 663 w 1509"/>
                <a:gd name="T81" fmla="*/ 3618 h 5219"/>
                <a:gd name="T82" fmla="*/ 800 w 1509"/>
                <a:gd name="T83" fmla="*/ 3016 h 5219"/>
                <a:gd name="T84" fmla="*/ 871 w 1509"/>
                <a:gd name="T85" fmla="*/ 4045 h 5219"/>
                <a:gd name="T86" fmla="*/ 814 w 1509"/>
                <a:gd name="T87" fmla="*/ 4794 h 5219"/>
                <a:gd name="T88" fmla="*/ 812 w 1509"/>
                <a:gd name="T89" fmla="*/ 4961 h 5219"/>
                <a:gd name="T90" fmla="*/ 848 w 1509"/>
                <a:gd name="T91" fmla="*/ 5082 h 5219"/>
                <a:gd name="T92" fmla="*/ 837 w 1509"/>
                <a:gd name="T93" fmla="*/ 5152 h 5219"/>
                <a:gd name="T94" fmla="*/ 848 w 1509"/>
                <a:gd name="T95" fmla="*/ 5206 h 5219"/>
                <a:gd name="T96" fmla="*/ 1164 w 1509"/>
                <a:gd name="T97" fmla="*/ 5189 h 5219"/>
                <a:gd name="T98" fmla="*/ 1132 w 1509"/>
                <a:gd name="T99" fmla="*/ 5107 h 5219"/>
                <a:gd name="T100" fmla="*/ 1072 w 1509"/>
                <a:gd name="T101" fmla="*/ 4968 h 5219"/>
                <a:gd name="T102" fmla="*/ 1150 w 1509"/>
                <a:gd name="T103" fmla="*/ 4807 h 5219"/>
                <a:gd name="T104" fmla="*/ 1192 w 1509"/>
                <a:gd name="T105" fmla="*/ 4642 h 5219"/>
                <a:gd name="T106" fmla="*/ 1230 w 1509"/>
                <a:gd name="T107" fmla="*/ 3839 h 5219"/>
                <a:gd name="T108" fmla="*/ 1337 w 1509"/>
                <a:gd name="T109" fmla="*/ 2794 h 5219"/>
                <a:gd name="T110" fmla="*/ 1378 w 1509"/>
                <a:gd name="T111" fmla="*/ 2625 h 5219"/>
                <a:gd name="T112" fmla="*/ 1410 w 1509"/>
                <a:gd name="T113" fmla="*/ 2627 h 5219"/>
                <a:gd name="T114" fmla="*/ 1424 w 1509"/>
                <a:gd name="T115" fmla="*/ 2555 h 5219"/>
                <a:gd name="T116" fmla="*/ 1494 w 1509"/>
                <a:gd name="T117" fmla="*/ 1846 h 5219"/>
                <a:gd name="T118" fmla="*/ 1490 w 1509"/>
                <a:gd name="T119" fmla="*/ 1750 h 5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09" h="5219">
                  <a:moveTo>
                    <a:pt x="603" y="705"/>
                  </a:moveTo>
                  <a:lnTo>
                    <a:pt x="603" y="705"/>
                  </a:lnTo>
                  <a:cubicBezTo>
                    <a:pt x="603" y="707"/>
                    <a:pt x="603" y="708"/>
                    <a:pt x="602" y="710"/>
                  </a:cubicBezTo>
                  <a:lnTo>
                    <a:pt x="602" y="710"/>
                  </a:lnTo>
                  <a:lnTo>
                    <a:pt x="602" y="710"/>
                  </a:lnTo>
                  <a:cubicBezTo>
                    <a:pt x="602" y="707"/>
                    <a:pt x="603" y="706"/>
                    <a:pt x="603" y="705"/>
                  </a:cubicBezTo>
                  <a:close/>
                  <a:moveTo>
                    <a:pt x="305" y="1883"/>
                  </a:moveTo>
                  <a:lnTo>
                    <a:pt x="305" y="1883"/>
                  </a:lnTo>
                  <a:cubicBezTo>
                    <a:pt x="307" y="1872"/>
                    <a:pt x="302" y="1869"/>
                    <a:pt x="305" y="1858"/>
                  </a:cubicBezTo>
                  <a:lnTo>
                    <a:pt x="305" y="1858"/>
                  </a:lnTo>
                  <a:cubicBezTo>
                    <a:pt x="308" y="1848"/>
                    <a:pt x="315" y="1841"/>
                    <a:pt x="321" y="1829"/>
                  </a:cubicBezTo>
                  <a:lnTo>
                    <a:pt x="321" y="1829"/>
                  </a:lnTo>
                  <a:cubicBezTo>
                    <a:pt x="326" y="1817"/>
                    <a:pt x="318" y="1795"/>
                    <a:pt x="321" y="1774"/>
                  </a:cubicBezTo>
                  <a:lnTo>
                    <a:pt x="321" y="1774"/>
                  </a:lnTo>
                  <a:cubicBezTo>
                    <a:pt x="323" y="1755"/>
                    <a:pt x="332" y="1661"/>
                    <a:pt x="332" y="1663"/>
                  </a:cubicBezTo>
                  <a:lnTo>
                    <a:pt x="332" y="1663"/>
                  </a:lnTo>
                  <a:cubicBezTo>
                    <a:pt x="330" y="1683"/>
                    <a:pt x="353" y="1771"/>
                    <a:pt x="350" y="1790"/>
                  </a:cubicBezTo>
                  <a:lnTo>
                    <a:pt x="350" y="1790"/>
                  </a:lnTo>
                  <a:cubicBezTo>
                    <a:pt x="346" y="1810"/>
                    <a:pt x="343" y="1816"/>
                    <a:pt x="340" y="1856"/>
                  </a:cubicBezTo>
                  <a:lnTo>
                    <a:pt x="340" y="1856"/>
                  </a:lnTo>
                  <a:cubicBezTo>
                    <a:pt x="337" y="1897"/>
                    <a:pt x="337" y="1944"/>
                    <a:pt x="332" y="1970"/>
                  </a:cubicBezTo>
                  <a:lnTo>
                    <a:pt x="332" y="1970"/>
                  </a:lnTo>
                  <a:cubicBezTo>
                    <a:pt x="326" y="1996"/>
                    <a:pt x="313" y="2091"/>
                    <a:pt x="313" y="2091"/>
                  </a:cubicBezTo>
                  <a:lnTo>
                    <a:pt x="313" y="2091"/>
                  </a:lnTo>
                  <a:cubicBezTo>
                    <a:pt x="311" y="2064"/>
                    <a:pt x="297" y="1922"/>
                    <a:pt x="304" y="1911"/>
                  </a:cubicBezTo>
                  <a:lnTo>
                    <a:pt x="304" y="1911"/>
                  </a:lnTo>
                  <a:cubicBezTo>
                    <a:pt x="312" y="1898"/>
                    <a:pt x="304" y="1894"/>
                    <a:pt x="305" y="1883"/>
                  </a:cubicBezTo>
                  <a:close/>
                  <a:moveTo>
                    <a:pt x="1490" y="1750"/>
                  </a:moveTo>
                  <a:lnTo>
                    <a:pt x="1490" y="1750"/>
                  </a:lnTo>
                  <a:cubicBezTo>
                    <a:pt x="1494" y="1732"/>
                    <a:pt x="1497" y="1712"/>
                    <a:pt x="1494" y="1697"/>
                  </a:cubicBezTo>
                  <a:lnTo>
                    <a:pt x="1494" y="1697"/>
                  </a:lnTo>
                  <a:cubicBezTo>
                    <a:pt x="1492" y="1683"/>
                    <a:pt x="1439" y="1117"/>
                    <a:pt x="1407" y="974"/>
                  </a:cubicBezTo>
                  <a:lnTo>
                    <a:pt x="1407" y="974"/>
                  </a:lnTo>
                  <a:cubicBezTo>
                    <a:pt x="1376" y="832"/>
                    <a:pt x="1353" y="867"/>
                    <a:pt x="1353" y="867"/>
                  </a:cubicBezTo>
                  <a:lnTo>
                    <a:pt x="1353" y="867"/>
                  </a:lnTo>
                  <a:cubicBezTo>
                    <a:pt x="1353" y="867"/>
                    <a:pt x="1049" y="775"/>
                    <a:pt x="1024" y="752"/>
                  </a:cubicBezTo>
                  <a:lnTo>
                    <a:pt x="1024" y="752"/>
                  </a:lnTo>
                  <a:cubicBezTo>
                    <a:pt x="999" y="730"/>
                    <a:pt x="962" y="694"/>
                    <a:pt x="958" y="703"/>
                  </a:cubicBezTo>
                  <a:lnTo>
                    <a:pt x="958" y="703"/>
                  </a:lnTo>
                  <a:lnTo>
                    <a:pt x="958" y="703"/>
                  </a:lnTo>
                  <a:lnTo>
                    <a:pt x="958" y="703"/>
                  </a:lnTo>
                  <a:cubicBezTo>
                    <a:pt x="956" y="693"/>
                    <a:pt x="953" y="687"/>
                    <a:pt x="952" y="685"/>
                  </a:cubicBezTo>
                  <a:lnTo>
                    <a:pt x="952" y="685"/>
                  </a:lnTo>
                  <a:cubicBezTo>
                    <a:pt x="952" y="684"/>
                    <a:pt x="952" y="686"/>
                    <a:pt x="951" y="689"/>
                  </a:cubicBezTo>
                  <a:lnTo>
                    <a:pt x="951" y="689"/>
                  </a:lnTo>
                  <a:cubicBezTo>
                    <a:pt x="949" y="664"/>
                    <a:pt x="952" y="646"/>
                    <a:pt x="952" y="646"/>
                  </a:cubicBezTo>
                  <a:lnTo>
                    <a:pt x="952" y="646"/>
                  </a:lnTo>
                  <a:cubicBezTo>
                    <a:pt x="964" y="628"/>
                    <a:pt x="987" y="572"/>
                    <a:pt x="987" y="572"/>
                  </a:cubicBezTo>
                  <a:lnTo>
                    <a:pt x="987" y="572"/>
                  </a:lnTo>
                  <a:cubicBezTo>
                    <a:pt x="1016" y="566"/>
                    <a:pt x="1016" y="531"/>
                    <a:pt x="1046" y="493"/>
                  </a:cubicBezTo>
                  <a:lnTo>
                    <a:pt x="1046" y="493"/>
                  </a:lnTo>
                  <a:cubicBezTo>
                    <a:pt x="1076" y="456"/>
                    <a:pt x="1070" y="435"/>
                    <a:pt x="1070" y="435"/>
                  </a:cubicBezTo>
                  <a:lnTo>
                    <a:pt x="1070" y="435"/>
                  </a:lnTo>
                  <a:cubicBezTo>
                    <a:pt x="1118" y="388"/>
                    <a:pt x="1115" y="314"/>
                    <a:pt x="1115" y="314"/>
                  </a:cubicBezTo>
                  <a:lnTo>
                    <a:pt x="1115" y="314"/>
                  </a:lnTo>
                  <a:cubicBezTo>
                    <a:pt x="1090" y="86"/>
                    <a:pt x="889" y="24"/>
                    <a:pt x="760" y="12"/>
                  </a:cubicBezTo>
                  <a:lnTo>
                    <a:pt x="760" y="12"/>
                  </a:lnTo>
                  <a:cubicBezTo>
                    <a:pt x="630" y="0"/>
                    <a:pt x="584" y="137"/>
                    <a:pt x="565" y="192"/>
                  </a:cubicBezTo>
                  <a:lnTo>
                    <a:pt x="565" y="192"/>
                  </a:lnTo>
                  <a:cubicBezTo>
                    <a:pt x="545" y="246"/>
                    <a:pt x="553" y="385"/>
                    <a:pt x="553" y="385"/>
                  </a:cubicBezTo>
                  <a:lnTo>
                    <a:pt x="553" y="385"/>
                  </a:lnTo>
                  <a:cubicBezTo>
                    <a:pt x="524" y="392"/>
                    <a:pt x="557" y="459"/>
                    <a:pt x="564" y="475"/>
                  </a:cubicBezTo>
                  <a:lnTo>
                    <a:pt x="564" y="475"/>
                  </a:lnTo>
                  <a:cubicBezTo>
                    <a:pt x="571" y="491"/>
                    <a:pt x="570" y="488"/>
                    <a:pt x="572" y="509"/>
                  </a:cubicBezTo>
                  <a:lnTo>
                    <a:pt x="572" y="509"/>
                  </a:lnTo>
                  <a:cubicBezTo>
                    <a:pt x="574" y="529"/>
                    <a:pt x="603" y="543"/>
                    <a:pt x="603" y="543"/>
                  </a:cubicBezTo>
                  <a:lnTo>
                    <a:pt x="603" y="543"/>
                  </a:lnTo>
                  <a:cubicBezTo>
                    <a:pt x="602" y="558"/>
                    <a:pt x="613" y="599"/>
                    <a:pt x="616" y="611"/>
                  </a:cubicBezTo>
                  <a:lnTo>
                    <a:pt x="616" y="611"/>
                  </a:lnTo>
                  <a:cubicBezTo>
                    <a:pt x="619" y="623"/>
                    <a:pt x="616" y="682"/>
                    <a:pt x="616" y="682"/>
                  </a:cubicBezTo>
                  <a:lnTo>
                    <a:pt x="616" y="682"/>
                  </a:lnTo>
                  <a:cubicBezTo>
                    <a:pt x="612" y="680"/>
                    <a:pt x="607" y="691"/>
                    <a:pt x="604" y="703"/>
                  </a:cubicBezTo>
                  <a:lnTo>
                    <a:pt x="604" y="703"/>
                  </a:lnTo>
                  <a:cubicBezTo>
                    <a:pt x="603" y="703"/>
                    <a:pt x="602" y="703"/>
                    <a:pt x="601" y="703"/>
                  </a:cubicBezTo>
                  <a:lnTo>
                    <a:pt x="601" y="703"/>
                  </a:lnTo>
                  <a:cubicBezTo>
                    <a:pt x="601" y="703"/>
                    <a:pt x="596" y="705"/>
                    <a:pt x="582" y="725"/>
                  </a:cubicBezTo>
                  <a:lnTo>
                    <a:pt x="582" y="725"/>
                  </a:lnTo>
                  <a:cubicBezTo>
                    <a:pt x="567" y="745"/>
                    <a:pt x="550" y="765"/>
                    <a:pt x="537" y="771"/>
                  </a:cubicBezTo>
                  <a:lnTo>
                    <a:pt x="537" y="771"/>
                  </a:lnTo>
                  <a:cubicBezTo>
                    <a:pt x="524" y="778"/>
                    <a:pt x="453" y="804"/>
                    <a:pt x="415" y="818"/>
                  </a:cubicBezTo>
                  <a:lnTo>
                    <a:pt x="415" y="818"/>
                  </a:lnTo>
                  <a:cubicBezTo>
                    <a:pt x="378" y="832"/>
                    <a:pt x="199" y="890"/>
                    <a:pt x="194" y="889"/>
                  </a:cubicBezTo>
                  <a:lnTo>
                    <a:pt x="194" y="889"/>
                  </a:lnTo>
                  <a:cubicBezTo>
                    <a:pt x="189" y="888"/>
                    <a:pt x="184" y="887"/>
                    <a:pt x="178" y="891"/>
                  </a:cubicBezTo>
                  <a:lnTo>
                    <a:pt x="178" y="891"/>
                  </a:lnTo>
                  <a:cubicBezTo>
                    <a:pt x="172" y="895"/>
                    <a:pt x="156" y="902"/>
                    <a:pt x="129" y="988"/>
                  </a:cubicBezTo>
                  <a:lnTo>
                    <a:pt x="129" y="988"/>
                  </a:lnTo>
                  <a:cubicBezTo>
                    <a:pt x="101" y="1075"/>
                    <a:pt x="30" y="1733"/>
                    <a:pt x="23" y="1750"/>
                  </a:cubicBezTo>
                  <a:lnTo>
                    <a:pt x="23" y="1750"/>
                  </a:lnTo>
                  <a:cubicBezTo>
                    <a:pt x="17" y="1766"/>
                    <a:pt x="5" y="1791"/>
                    <a:pt x="7" y="1807"/>
                  </a:cubicBezTo>
                  <a:lnTo>
                    <a:pt x="7" y="1807"/>
                  </a:lnTo>
                  <a:cubicBezTo>
                    <a:pt x="10" y="1823"/>
                    <a:pt x="0" y="1837"/>
                    <a:pt x="7" y="1850"/>
                  </a:cubicBezTo>
                  <a:lnTo>
                    <a:pt x="7" y="1850"/>
                  </a:lnTo>
                  <a:cubicBezTo>
                    <a:pt x="14" y="1864"/>
                    <a:pt x="7" y="1882"/>
                    <a:pt x="17" y="1914"/>
                  </a:cubicBezTo>
                  <a:lnTo>
                    <a:pt x="17" y="1914"/>
                  </a:lnTo>
                  <a:cubicBezTo>
                    <a:pt x="25" y="1945"/>
                    <a:pt x="78" y="2447"/>
                    <a:pt x="113" y="2578"/>
                  </a:cubicBezTo>
                  <a:lnTo>
                    <a:pt x="113" y="2578"/>
                  </a:lnTo>
                  <a:cubicBezTo>
                    <a:pt x="113" y="2578"/>
                    <a:pt x="123" y="2576"/>
                    <a:pt x="138" y="2572"/>
                  </a:cubicBezTo>
                  <a:lnTo>
                    <a:pt x="138" y="2572"/>
                  </a:lnTo>
                  <a:cubicBezTo>
                    <a:pt x="143" y="2592"/>
                    <a:pt x="155" y="2638"/>
                    <a:pt x="162" y="2637"/>
                  </a:cubicBezTo>
                  <a:lnTo>
                    <a:pt x="162" y="2637"/>
                  </a:lnTo>
                  <a:cubicBezTo>
                    <a:pt x="165" y="2637"/>
                    <a:pt x="178" y="2635"/>
                    <a:pt x="196" y="2630"/>
                  </a:cubicBezTo>
                  <a:lnTo>
                    <a:pt x="196" y="2630"/>
                  </a:lnTo>
                  <a:cubicBezTo>
                    <a:pt x="199" y="2644"/>
                    <a:pt x="206" y="2676"/>
                    <a:pt x="219" y="2699"/>
                  </a:cubicBezTo>
                  <a:lnTo>
                    <a:pt x="219" y="2699"/>
                  </a:lnTo>
                  <a:cubicBezTo>
                    <a:pt x="234" y="2726"/>
                    <a:pt x="253" y="2760"/>
                    <a:pt x="274" y="2782"/>
                  </a:cubicBezTo>
                  <a:lnTo>
                    <a:pt x="274" y="2782"/>
                  </a:lnTo>
                  <a:cubicBezTo>
                    <a:pt x="266" y="2877"/>
                    <a:pt x="259" y="2959"/>
                    <a:pt x="256" y="2992"/>
                  </a:cubicBezTo>
                  <a:lnTo>
                    <a:pt x="256" y="2992"/>
                  </a:lnTo>
                  <a:cubicBezTo>
                    <a:pt x="247" y="3089"/>
                    <a:pt x="250" y="3700"/>
                    <a:pt x="256" y="3743"/>
                  </a:cubicBezTo>
                  <a:lnTo>
                    <a:pt x="256" y="3743"/>
                  </a:lnTo>
                  <a:cubicBezTo>
                    <a:pt x="262" y="3785"/>
                    <a:pt x="317" y="4217"/>
                    <a:pt x="323" y="4262"/>
                  </a:cubicBezTo>
                  <a:lnTo>
                    <a:pt x="323" y="4262"/>
                  </a:lnTo>
                  <a:cubicBezTo>
                    <a:pt x="329" y="4308"/>
                    <a:pt x="408" y="4745"/>
                    <a:pt x="420" y="4761"/>
                  </a:cubicBezTo>
                  <a:lnTo>
                    <a:pt x="420" y="4761"/>
                  </a:lnTo>
                  <a:cubicBezTo>
                    <a:pt x="433" y="4776"/>
                    <a:pt x="435" y="4781"/>
                    <a:pt x="420" y="4797"/>
                  </a:cubicBezTo>
                  <a:lnTo>
                    <a:pt x="420" y="4797"/>
                  </a:lnTo>
                  <a:cubicBezTo>
                    <a:pt x="405" y="4813"/>
                    <a:pt x="394" y="4852"/>
                    <a:pt x="405" y="4895"/>
                  </a:cubicBezTo>
                  <a:lnTo>
                    <a:pt x="405" y="4895"/>
                  </a:lnTo>
                  <a:cubicBezTo>
                    <a:pt x="415" y="4937"/>
                    <a:pt x="399" y="4968"/>
                    <a:pt x="408" y="4964"/>
                  </a:cubicBezTo>
                  <a:lnTo>
                    <a:pt x="408" y="4964"/>
                  </a:lnTo>
                  <a:cubicBezTo>
                    <a:pt x="415" y="4963"/>
                    <a:pt x="422" y="4954"/>
                    <a:pt x="440" y="4948"/>
                  </a:cubicBezTo>
                  <a:lnTo>
                    <a:pt x="440" y="4948"/>
                  </a:lnTo>
                  <a:cubicBezTo>
                    <a:pt x="438" y="4955"/>
                    <a:pt x="435" y="4963"/>
                    <a:pt x="428" y="4974"/>
                  </a:cubicBezTo>
                  <a:lnTo>
                    <a:pt x="428" y="4974"/>
                  </a:lnTo>
                  <a:cubicBezTo>
                    <a:pt x="414" y="4998"/>
                    <a:pt x="358" y="5044"/>
                    <a:pt x="318" y="5075"/>
                  </a:cubicBezTo>
                  <a:lnTo>
                    <a:pt x="318" y="5075"/>
                  </a:lnTo>
                  <a:cubicBezTo>
                    <a:pt x="277" y="5106"/>
                    <a:pt x="218" y="5122"/>
                    <a:pt x="198" y="5137"/>
                  </a:cubicBezTo>
                  <a:lnTo>
                    <a:pt x="198" y="5137"/>
                  </a:lnTo>
                  <a:cubicBezTo>
                    <a:pt x="178" y="5152"/>
                    <a:pt x="184" y="5178"/>
                    <a:pt x="181" y="5182"/>
                  </a:cubicBezTo>
                  <a:lnTo>
                    <a:pt x="181" y="5182"/>
                  </a:lnTo>
                  <a:cubicBezTo>
                    <a:pt x="177" y="5187"/>
                    <a:pt x="165" y="5196"/>
                    <a:pt x="193" y="5199"/>
                  </a:cubicBezTo>
                  <a:lnTo>
                    <a:pt x="193" y="5199"/>
                  </a:lnTo>
                  <a:cubicBezTo>
                    <a:pt x="221" y="5203"/>
                    <a:pt x="373" y="5213"/>
                    <a:pt x="445" y="5212"/>
                  </a:cubicBezTo>
                  <a:lnTo>
                    <a:pt x="445" y="5212"/>
                  </a:lnTo>
                  <a:cubicBezTo>
                    <a:pt x="518" y="5210"/>
                    <a:pt x="555" y="5180"/>
                    <a:pt x="572" y="5163"/>
                  </a:cubicBezTo>
                  <a:lnTo>
                    <a:pt x="572" y="5163"/>
                  </a:lnTo>
                  <a:cubicBezTo>
                    <a:pt x="590" y="5147"/>
                    <a:pt x="617" y="5165"/>
                    <a:pt x="646" y="5169"/>
                  </a:cubicBezTo>
                  <a:lnTo>
                    <a:pt x="646" y="5169"/>
                  </a:lnTo>
                  <a:cubicBezTo>
                    <a:pt x="675" y="5174"/>
                    <a:pt x="782" y="5137"/>
                    <a:pt x="782" y="5137"/>
                  </a:cubicBezTo>
                  <a:lnTo>
                    <a:pt x="782" y="5137"/>
                  </a:lnTo>
                  <a:cubicBezTo>
                    <a:pt x="782" y="5137"/>
                    <a:pt x="778" y="5091"/>
                    <a:pt x="778" y="5079"/>
                  </a:cubicBezTo>
                  <a:lnTo>
                    <a:pt x="778" y="5079"/>
                  </a:lnTo>
                  <a:cubicBezTo>
                    <a:pt x="778" y="5069"/>
                    <a:pt x="771" y="5069"/>
                    <a:pt x="771" y="5069"/>
                  </a:cubicBezTo>
                  <a:lnTo>
                    <a:pt x="771" y="5069"/>
                  </a:lnTo>
                  <a:cubicBezTo>
                    <a:pt x="776" y="5044"/>
                    <a:pt x="771" y="5004"/>
                    <a:pt x="765" y="4981"/>
                  </a:cubicBezTo>
                  <a:lnTo>
                    <a:pt x="765" y="4981"/>
                  </a:lnTo>
                  <a:cubicBezTo>
                    <a:pt x="758" y="4957"/>
                    <a:pt x="726" y="4918"/>
                    <a:pt x="726" y="4918"/>
                  </a:cubicBezTo>
                  <a:lnTo>
                    <a:pt x="726" y="4918"/>
                  </a:lnTo>
                  <a:cubicBezTo>
                    <a:pt x="723" y="4920"/>
                    <a:pt x="718" y="4920"/>
                    <a:pt x="715" y="4921"/>
                  </a:cubicBezTo>
                  <a:lnTo>
                    <a:pt x="715" y="4921"/>
                  </a:lnTo>
                  <a:cubicBezTo>
                    <a:pt x="718" y="4919"/>
                    <a:pt x="720" y="4917"/>
                    <a:pt x="722" y="4916"/>
                  </a:cubicBezTo>
                  <a:lnTo>
                    <a:pt x="722" y="4916"/>
                  </a:lnTo>
                  <a:cubicBezTo>
                    <a:pt x="726" y="4913"/>
                    <a:pt x="729" y="4908"/>
                    <a:pt x="729" y="4903"/>
                  </a:cubicBezTo>
                  <a:lnTo>
                    <a:pt x="729" y="4903"/>
                  </a:lnTo>
                  <a:cubicBezTo>
                    <a:pt x="730" y="4878"/>
                    <a:pt x="734" y="4804"/>
                    <a:pt x="728" y="4779"/>
                  </a:cubicBezTo>
                  <a:lnTo>
                    <a:pt x="728" y="4779"/>
                  </a:lnTo>
                  <a:cubicBezTo>
                    <a:pt x="723" y="4748"/>
                    <a:pt x="689" y="4689"/>
                    <a:pt x="694" y="4663"/>
                  </a:cubicBezTo>
                  <a:lnTo>
                    <a:pt x="694" y="4663"/>
                  </a:lnTo>
                  <a:cubicBezTo>
                    <a:pt x="698" y="4637"/>
                    <a:pt x="677" y="4107"/>
                    <a:pt x="666" y="4007"/>
                  </a:cubicBezTo>
                  <a:lnTo>
                    <a:pt x="666" y="4007"/>
                  </a:lnTo>
                  <a:cubicBezTo>
                    <a:pt x="656" y="3907"/>
                    <a:pt x="616" y="3824"/>
                    <a:pt x="622" y="3801"/>
                  </a:cubicBezTo>
                  <a:lnTo>
                    <a:pt x="622" y="3801"/>
                  </a:lnTo>
                  <a:cubicBezTo>
                    <a:pt x="628" y="3779"/>
                    <a:pt x="648" y="3663"/>
                    <a:pt x="663" y="3618"/>
                  </a:cubicBezTo>
                  <a:lnTo>
                    <a:pt x="663" y="3618"/>
                  </a:lnTo>
                  <a:cubicBezTo>
                    <a:pt x="678" y="3572"/>
                    <a:pt x="673" y="3522"/>
                    <a:pt x="684" y="3457"/>
                  </a:cubicBezTo>
                  <a:lnTo>
                    <a:pt x="684" y="3457"/>
                  </a:lnTo>
                  <a:cubicBezTo>
                    <a:pt x="697" y="3392"/>
                    <a:pt x="794" y="3024"/>
                    <a:pt x="800" y="3016"/>
                  </a:cubicBezTo>
                  <a:lnTo>
                    <a:pt x="800" y="3016"/>
                  </a:lnTo>
                  <a:cubicBezTo>
                    <a:pt x="806" y="3009"/>
                    <a:pt x="849" y="3215"/>
                    <a:pt x="861" y="3387"/>
                  </a:cubicBezTo>
                  <a:lnTo>
                    <a:pt x="861" y="3387"/>
                  </a:lnTo>
                  <a:cubicBezTo>
                    <a:pt x="873" y="3559"/>
                    <a:pt x="868" y="3952"/>
                    <a:pt x="871" y="4045"/>
                  </a:cubicBezTo>
                  <a:lnTo>
                    <a:pt x="871" y="4045"/>
                  </a:lnTo>
                  <a:cubicBezTo>
                    <a:pt x="875" y="4137"/>
                    <a:pt x="863" y="4522"/>
                    <a:pt x="871" y="4567"/>
                  </a:cubicBezTo>
                  <a:lnTo>
                    <a:pt x="871" y="4567"/>
                  </a:lnTo>
                  <a:cubicBezTo>
                    <a:pt x="871" y="4583"/>
                    <a:pt x="829" y="4720"/>
                    <a:pt x="814" y="4794"/>
                  </a:cubicBezTo>
                  <a:lnTo>
                    <a:pt x="814" y="4794"/>
                  </a:lnTo>
                  <a:cubicBezTo>
                    <a:pt x="798" y="4869"/>
                    <a:pt x="794" y="4883"/>
                    <a:pt x="797" y="4903"/>
                  </a:cubicBezTo>
                  <a:lnTo>
                    <a:pt x="797" y="4903"/>
                  </a:lnTo>
                  <a:cubicBezTo>
                    <a:pt x="800" y="4923"/>
                    <a:pt x="806" y="4963"/>
                    <a:pt x="812" y="4961"/>
                  </a:cubicBezTo>
                  <a:lnTo>
                    <a:pt x="812" y="4961"/>
                  </a:lnTo>
                  <a:cubicBezTo>
                    <a:pt x="815" y="4960"/>
                    <a:pt x="825" y="4954"/>
                    <a:pt x="840" y="4948"/>
                  </a:cubicBezTo>
                  <a:lnTo>
                    <a:pt x="840" y="4948"/>
                  </a:lnTo>
                  <a:cubicBezTo>
                    <a:pt x="835" y="4981"/>
                    <a:pt x="826" y="5056"/>
                    <a:pt x="848" y="5082"/>
                  </a:cubicBezTo>
                  <a:lnTo>
                    <a:pt x="848" y="5082"/>
                  </a:lnTo>
                  <a:cubicBezTo>
                    <a:pt x="848" y="5082"/>
                    <a:pt x="843" y="5084"/>
                    <a:pt x="841" y="5089"/>
                  </a:cubicBezTo>
                  <a:lnTo>
                    <a:pt x="841" y="5089"/>
                  </a:lnTo>
                  <a:cubicBezTo>
                    <a:pt x="839" y="5096"/>
                    <a:pt x="837" y="5148"/>
                    <a:pt x="837" y="5152"/>
                  </a:cubicBezTo>
                  <a:lnTo>
                    <a:pt x="837" y="5152"/>
                  </a:lnTo>
                  <a:cubicBezTo>
                    <a:pt x="838" y="5156"/>
                    <a:pt x="841" y="5160"/>
                    <a:pt x="844" y="5168"/>
                  </a:cubicBezTo>
                  <a:lnTo>
                    <a:pt x="844" y="5168"/>
                  </a:lnTo>
                  <a:cubicBezTo>
                    <a:pt x="847" y="5177"/>
                    <a:pt x="832" y="5198"/>
                    <a:pt x="848" y="5206"/>
                  </a:cubicBezTo>
                  <a:lnTo>
                    <a:pt x="848" y="5206"/>
                  </a:lnTo>
                  <a:cubicBezTo>
                    <a:pt x="863" y="5215"/>
                    <a:pt x="1083" y="5218"/>
                    <a:pt x="1120" y="5210"/>
                  </a:cubicBezTo>
                  <a:lnTo>
                    <a:pt x="1120" y="5210"/>
                  </a:lnTo>
                  <a:cubicBezTo>
                    <a:pt x="1158" y="5202"/>
                    <a:pt x="1163" y="5194"/>
                    <a:pt x="1164" y="5189"/>
                  </a:cubicBezTo>
                  <a:lnTo>
                    <a:pt x="1164" y="5189"/>
                  </a:lnTo>
                  <a:cubicBezTo>
                    <a:pt x="1164" y="5185"/>
                    <a:pt x="1161" y="5166"/>
                    <a:pt x="1152" y="5163"/>
                  </a:cubicBezTo>
                  <a:lnTo>
                    <a:pt x="1152" y="5163"/>
                  </a:lnTo>
                  <a:cubicBezTo>
                    <a:pt x="1152" y="5163"/>
                    <a:pt x="1155" y="5138"/>
                    <a:pt x="1132" y="5107"/>
                  </a:cubicBezTo>
                  <a:lnTo>
                    <a:pt x="1132" y="5107"/>
                  </a:lnTo>
                  <a:cubicBezTo>
                    <a:pt x="1108" y="5077"/>
                    <a:pt x="1073" y="5017"/>
                    <a:pt x="1073" y="4980"/>
                  </a:cubicBezTo>
                  <a:lnTo>
                    <a:pt x="1073" y="4980"/>
                  </a:lnTo>
                  <a:cubicBezTo>
                    <a:pt x="1073" y="4975"/>
                    <a:pt x="1073" y="4971"/>
                    <a:pt x="1072" y="4968"/>
                  </a:cubicBezTo>
                  <a:lnTo>
                    <a:pt x="1072" y="4968"/>
                  </a:lnTo>
                  <a:cubicBezTo>
                    <a:pt x="1080" y="4959"/>
                    <a:pt x="1091" y="4944"/>
                    <a:pt x="1107" y="4922"/>
                  </a:cubicBezTo>
                  <a:lnTo>
                    <a:pt x="1107" y="4922"/>
                  </a:lnTo>
                  <a:cubicBezTo>
                    <a:pt x="1137" y="4877"/>
                    <a:pt x="1136" y="4838"/>
                    <a:pt x="1150" y="4807"/>
                  </a:cubicBezTo>
                  <a:lnTo>
                    <a:pt x="1150" y="4807"/>
                  </a:lnTo>
                  <a:cubicBezTo>
                    <a:pt x="1163" y="4777"/>
                    <a:pt x="1176" y="4774"/>
                    <a:pt x="1176" y="4732"/>
                  </a:cubicBezTo>
                  <a:lnTo>
                    <a:pt x="1176" y="4732"/>
                  </a:lnTo>
                  <a:cubicBezTo>
                    <a:pt x="1176" y="4689"/>
                    <a:pt x="1189" y="4672"/>
                    <a:pt x="1192" y="4642"/>
                  </a:cubicBezTo>
                  <a:lnTo>
                    <a:pt x="1192" y="4642"/>
                  </a:lnTo>
                  <a:cubicBezTo>
                    <a:pt x="1195" y="4611"/>
                    <a:pt x="1219" y="4372"/>
                    <a:pt x="1222" y="4276"/>
                  </a:cubicBezTo>
                  <a:lnTo>
                    <a:pt x="1222" y="4276"/>
                  </a:lnTo>
                  <a:cubicBezTo>
                    <a:pt x="1225" y="4180"/>
                    <a:pt x="1227" y="3914"/>
                    <a:pt x="1230" y="3839"/>
                  </a:cubicBezTo>
                  <a:lnTo>
                    <a:pt x="1230" y="3839"/>
                  </a:lnTo>
                  <a:cubicBezTo>
                    <a:pt x="1233" y="3762"/>
                    <a:pt x="1295" y="3178"/>
                    <a:pt x="1306" y="3067"/>
                  </a:cubicBezTo>
                  <a:lnTo>
                    <a:pt x="1306" y="3067"/>
                  </a:lnTo>
                  <a:cubicBezTo>
                    <a:pt x="1316" y="2956"/>
                    <a:pt x="1329" y="2888"/>
                    <a:pt x="1337" y="2794"/>
                  </a:cubicBezTo>
                  <a:lnTo>
                    <a:pt x="1337" y="2794"/>
                  </a:lnTo>
                  <a:cubicBezTo>
                    <a:pt x="1338" y="2784"/>
                    <a:pt x="1338" y="2771"/>
                    <a:pt x="1337" y="2758"/>
                  </a:cubicBezTo>
                  <a:lnTo>
                    <a:pt x="1337" y="2758"/>
                  </a:lnTo>
                  <a:cubicBezTo>
                    <a:pt x="1372" y="2699"/>
                    <a:pt x="1377" y="2643"/>
                    <a:pt x="1378" y="2625"/>
                  </a:cubicBezTo>
                  <a:lnTo>
                    <a:pt x="1378" y="2625"/>
                  </a:lnTo>
                  <a:cubicBezTo>
                    <a:pt x="1383" y="2625"/>
                    <a:pt x="1387" y="2626"/>
                    <a:pt x="1390" y="2627"/>
                  </a:cubicBezTo>
                  <a:lnTo>
                    <a:pt x="1390" y="2627"/>
                  </a:lnTo>
                  <a:cubicBezTo>
                    <a:pt x="1401" y="2628"/>
                    <a:pt x="1408" y="2628"/>
                    <a:pt x="1410" y="2627"/>
                  </a:cubicBezTo>
                  <a:lnTo>
                    <a:pt x="1410" y="2627"/>
                  </a:lnTo>
                  <a:cubicBezTo>
                    <a:pt x="1413" y="2622"/>
                    <a:pt x="1419" y="2576"/>
                    <a:pt x="1422" y="2555"/>
                  </a:cubicBezTo>
                  <a:lnTo>
                    <a:pt x="1422" y="2555"/>
                  </a:lnTo>
                  <a:cubicBezTo>
                    <a:pt x="1423" y="2555"/>
                    <a:pt x="1423" y="2555"/>
                    <a:pt x="1424" y="2555"/>
                  </a:cubicBezTo>
                  <a:lnTo>
                    <a:pt x="1424" y="2555"/>
                  </a:lnTo>
                  <a:cubicBezTo>
                    <a:pt x="1466" y="2548"/>
                    <a:pt x="1473" y="2538"/>
                    <a:pt x="1473" y="2538"/>
                  </a:cubicBezTo>
                  <a:lnTo>
                    <a:pt x="1473" y="2538"/>
                  </a:lnTo>
                  <a:cubicBezTo>
                    <a:pt x="1473" y="2538"/>
                    <a:pt x="1488" y="1884"/>
                    <a:pt x="1494" y="1846"/>
                  </a:cubicBezTo>
                  <a:lnTo>
                    <a:pt x="1494" y="1846"/>
                  </a:lnTo>
                  <a:cubicBezTo>
                    <a:pt x="1501" y="1807"/>
                    <a:pt x="1508" y="1798"/>
                    <a:pt x="1506" y="1784"/>
                  </a:cubicBezTo>
                  <a:lnTo>
                    <a:pt x="1506" y="1784"/>
                  </a:lnTo>
                  <a:cubicBezTo>
                    <a:pt x="1504" y="1771"/>
                    <a:pt x="1486" y="1767"/>
                    <a:pt x="1490" y="175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102E5613-5938-FD4E-826F-925D4EAD2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824" y="5052051"/>
              <a:ext cx="1068591" cy="3571575"/>
            </a:xfrm>
            <a:custGeom>
              <a:avLst/>
              <a:gdLst>
                <a:gd name="T0" fmla="*/ 1440 w 1635"/>
                <a:gd name="T1" fmla="*/ 2500 h 5470"/>
                <a:gd name="T2" fmla="*/ 140 w 1635"/>
                <a:gd name="T3" fmla="*/ 2548 h 5470"/>
                <a:gd name="T4" fmla="*/ 257 w 1635"/>
                <a:gd name="T5" fmla="*/ 2501 h 5470"/>
                <a:gd name="T6" fmla="*/ 351 w 1635"/>
                <a:gd name="T7" fmla="*/ 1816 h 5470"/>
                <a:gd name="T8" fmla="*/ 342 w 1635"/>
                <a:gd name="T9" fmla="*/ 1998 h 5470"/>
                <a:gd name="T10" fmla="*/ 311 w 1635"/>
                <a:gd name="T11" fmla="*/ 1925 h 5470"/>
                <a:gd name="T12" fmla="*/ 317 w 1635"/>
                <a:gd name="T13" fmla="*/ 1698 h 5470"/>
                <a:gd name="T14" fmla="*/ 351 w 1635"/>
                <a:gd name="T15" fmla="*/ 1816 h 5470"/>
                <a:gd name="T16" fmla="*/ 1313 w 1635"/>
                <a:gd name="T17" fmla="*/ 1573 h 5470"/>
                <a:gd name="T18" fmla="*/ 1347 w 1635"/>
                <a:gd name="T19" fmla="*/ 1662 h 5470"/>
                <a:gd name="T20" fmla="*/ 1366 w 1635"/>
                <a:gd name="T21" fmla="*/ 1859 h 5470"/>
                <a:gd name="T22" fmla="*/ 1373 w 1635"/>
                <a:gd name="T23" fmla="*/ 1932 h 5470"/>
                <a:gd name="T24" fmla="*/ 1369 w 1635"/>
                <a:gd name="T25" fmla="*/ 2042 h 5470"/>
                <a:gd name="T26" fmla="*/ 1342 w 1635"/>
                <a:gd name="T27" fmla="*/ 2185 h 5470"/>
                <a:gd name="T28" fmla="*/ 1311 w 1635"/>
                <a:gd name="T29" fmla="*/ 1829 h 5470"/>
                <a:gd name="T30" fmla="*/ 1399 w 1635"/>
                <a:gd name="T31" fmla="*/ 2490 h 5470"/>
                <a:gd name="T32" fmla="*/ 1412 w 1635"/>
                <a:gd name="T33" fmla="*/ 2491 h 5470"/>
                <a:gd name="T34" fmla="*/ 1376 w 1635"/>
                <a:gd name="T35" fmla="*/ 2491 h 5470"/>
                <a:gd name="T36" fmla="*/ 1364 w 1635"/>
                <a:gd name="T37" fmla="*/ 2545 h 5470"/>
                <a:gd name="T38" fmla="*/ 1357 w 1635"/>
                <a:gd name="T39" fmla="*/ 2554 h 5470"/>
                <a:gd name="T40" fmla="*/ 987 w 1635"/>
                <a:gd name="T41" fmla="*/ 726 h 5470"/>
                <a:gd name="T42" fmla="*/ 944 w 1635"/>
                <a:gd name="T43" fmla="*/ 701 h 5470"/>
                <a:gd name="T44" fmla="*/ 940 w 1635"/>
                <a:gd name="T45" fmla="*/ 466 h 5470"/>
                <a:gd name="T46" fmla="*/ 944 w 1635"/>
                <a:gd name="T47" fmla="*/ 325 h 5470"/>
                <a:gd name="T48" fmla="*/ 499 w 1635"/>
                <a:gd name="T49" fmla="*/ 89 h 5470"/>
                <a:gd name="T50" fmla="*/ 515 w 1635"/>
                <a:gd name="T51" fmla="*/ 379 h 5470"/>
                <a:gd name="T52" fmla="*/ 560 w 1635"/>
                <a:gd name="T53" fmla="*/ 544 h 5470"/>
                <a:gd name="T54" fmla="*/ 594 w 1635"/>
                <a:gd name="T55" fmla="*/ 739 h 5470"/>
                <a:gd name="T56" fmla="*/ 183 w 1635"/>
                <a:gd name="T57" fmla="*/ 901 h 5470"/>
                <a:gd name="T58" fmla="*/ 0 w 1635"/>
                <a:gd name="T59" fmla="*/ 1958 h 5470"/>
                <a:gd name="T60" fmla="*/ 128 w 1635"/>
                <a:gd name="T61" fmla="*/ 2560 h 5470"/>
                <a:gd name="T62" fmla="*/ 164 w 1635"/>
                <a:gd name="T63" fmla="*/ 2607 h 5470"/>
                <a:gd name="T64" fmla="*/ 283 w 1635"/>
                <a:gd name="T65" fmla="*/ 3272 h 5470"/>
                <a:gd name="T66" fmla="*/ 225 w 1635"/>
                <a:gd name="T67" fmla="*/ 4903 h 5470"/>
                <a:gd name="T68" fmla="*/ 264 w 1635"/>
                <a:gd name="T69" fmla="*/ 5172 h 5470"/>
                <a:gd name="T70" fmla="*/ 209 w 1635"/>
                <a:gd name="T71" fmla="*/ 5342 h 5470"/>
                <a:gd name="T72" fmla="*/ 246 w 1635"/>
                <a:gd name="T73" fmla="*/ 5436 h 5470"/>
                <a:gd name="T74" fmla="*/ 495 w 1635"/>
                <a:gd name="T75" fmla="*/ 5378 h 5470"/>
                <a:gd name="T76" fmla="*/ 521 w 1635"/>
                <a:gd name="T77" fmla="*/ 5274 h 5470"/>
                <a:gd name="T78" fmla="*/ 547 w 1635"/>
                <a:gd name="T79" fmla="*/ 5153 h 5470"/>
                <a:gd name="T80" fmla="*/ 604 w 1635"/>
                <a:gd name="T81" fmla="*/ 4324 h 5470"/>
                <a:gd name="T82" fmla="*/ 719 w 1635"/>
                <a:gd name="T83" fmla="*/ 3333 h 5470"/>
                <a:gd name="T84" fmla="*/ 1007 w 1635"/>
                <a:gd name="T85" fmla="*/ 4158 h 5470"/>
                <a:gd name="T86" fmla="*/ 1000 w 1635"/>
                <a:gd name="T87" fmla="*/ 4967 h 5470"/>
                <a:gd name="T88" fmla="*/ 1053 w 1635"/>
                <a:gd name="T89" fmla="*/ 5155 h 5470"/>
                <a:gd name="T90" fmla="*/ 1049 w 1635"/>
                <a:gd name="T91" fmla="*/ 5291 h 5470"/>
                <a:gd name="T92" fmla="*/ 1094 w 1635"/>
                <a:gd name="T93" fmla="*/ 5418 h 5470"/>
                <a:gd name="T94" fmla="*/ 1377 w 1635"/>
                <a:gd name="T95" fmla="*/ 5428 h 5470"/>
                <a:gd name="T96" fmla="*/ 1300 w 1635"/>
                <a:gd name="T97" fmla="*/ 5233 h 5470"/>
                <a:gd name="T98" fmla="*/ 1307 w 1635"/>
                <a:gd name="T99" fmla="*/ 5113 h 5470"/>
                <a:gd name="T100" fmla="*/ 1379 w 1635"/>
                <a:gd name="T101" fmla="*/ 4492 h 5470"/>
                <a:gd name="T102" fmla="*/ 1372 w 1635"/>
                <a:gd name="T103" fmla="*/ 2771 h 5470"/>
                <a:gd name="T104" fmla="*/ 1492 w 1635"/>
                <a:gd name="T105" fmla="*/ 2621 h 5470"/>
                <a:gd name="T106" fmla="*/ 1509 w 1635"/>
                <a:gd name="T107" fmla="*/ 2605 h 5470"/>
                <a:gd name="T108" fmla="*/ 1547 w 1635"/>
                <a:gd name="T109" fmla="*/ 2561 h 5470"/>
                <a:gd name="T110" fmla="*/ 1447 w 1635"/>
                <a:gd name="T111" fmla="*/ 846 h 5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35" h="5470">
                  <a:moveTo>
                    <a:pt x="1485" y="2538"/>
                  </a:moveTo>
                  <a:lnTo>
                    <a:pt x="1485" y="2538"/>
                  </a:lnTo>
                  <a:cubicBezTo>
                    <a:pt x="1447" y="2506"/>
                    <a:pt x="1423" y="2494"/>
                    <a:pt x="1421" y="2493"/>
                  </a:cubicBezTo>
                  <a:lnTo>
                    <a:pt x="1421" y="2493"/>
                  </a:lnTo>
                  <a:cubicBezTo>
                    <a:pt x="1428" y="2494"/>
                    <a:pt x="1434" y="2497"/>
                    <a:pt x="1440" y="2500"/>
                  </a:cubicBezTo>
                  <a:lnTo>
                    <a:pt x="1440" y="2500"/>
                  </a:lnTo>
                  <a:cubicBezTo>
                    <a:pt x="1450" y="2507"/>
                    <a:pt x="1478" y="2531"/>
                    <a:pt x="1503" y="2552"/>
                  </a:cubicBezTo>
                  <a:lnTo>
                    <a:pt x="1503" y="2552"/>
                  </a:lnTo>
                  <a:cubicBezTo>
                    <a:pt x="1498" y="2548"/>
                    <a:pt x="1493" y="2544"/>
                    <a:pt x="1485" y="2538"/>
                  </a:cubicBezTo>
                  <a:close/>
                  <a:moveTo>
                    <a:pt x="129" y="2557"/>
                  </a:moveTo>
                  <a:lnTo>
                    <a:pt x="129" y="2557"/>
                  </a:lnTo>
                  <a:cubicBezTo>
                    <a:pt x="132" y="2555"/>
                    <a:pt x="136" y="2552"/>
                    <a:pt x="140" y="2548"/>
                  </a:cubicBezTo>
                  <a:lnTo>
                    <a:pt x="140" y="2548"/>
                  </a:lnTo>
                  <a:cubicBezTo>
                    <a:pt x="136" y="2552"/>
                    <a:pt x="133" y="2555"/>
                    <a:pt x="130" y="2558"/>
                  </a:cubicBezTo>
                  <a:lnTo>
                    <a:pt x="130" y="2558"/>
                  </a:lnTo>
                  <a:cubicBezTo>
                    <a:pt x="129" y="2558"/>
                    <a:pt x="129" y="2557"/>
                    <a:pt x="129" y="2557"/>
                  </a:cubicBezTo>
                  <a:close/>
                  <a:moveTo>
                    <a:pt x="257" y="2501"/>
                  </a:moveTo>
                  <a:lnTo>
                    <a:pt x="257" y="2501"/>
                  </a:lnTo>
                  <a:cubicBezTo>
                    <a:pt x="240" y="2503"/>
                    <a:pt x="216" y="2508"/>
                    <a:pt x="199" y="2516"/>
                  </a:cubicBezTo>
                  <a:lnTo>
                    <a:pt x="199" y="2516"/>
                  </a:lnTo>
                  <a:cubicBezTo>
                    <a:pt x="182" y="2523"/>
                    <a:pt x="168" y="2530"/>
                    <a:pt x="156" y="2538"/>
                  </a:cubicBezTo>
                  <a:lnTo>
                    <a:pt x="156" y="2538"/>
                  </a:lnTo>
                  <a:cubicBezTo>
                    <a:pt x="183" y="2520"/>
                    <a:pt x="218" y="2502"/>
                    <a:pt x="257" y="2501"/>
                  </a:cubicBezTo>
                  <a:close/>
                  <a:moveTo>
                    <a:pt x="351" y="1816"/>
                  </a:moveTo>
                  <a:lnTo>
                    <a:pt x="351" y="1816"/>
                  </a:lnTo>
                  <a:cubicBezTo>
                    <a:pt x="354" y="1834"/>
                    <a:pt x="356" y="1853"/>
                    <a:pt x="355" y="1871"/>
                  </a:cubicBezTo>
                  <a:lnTo>
                    <a:pt x="355" y="1871"/>
                  </a:lnTo>
                  <a:cubicBezTo>
                    <a:pt x="355" y="1890"/>
                    <a:pt x="351" y="1909"/>
                    <a:pt x="348" y="1928"/>
                  </a:cubicBezTo>
                  <a:lnTo>
                    <a:pt x="348" y="1928"/>
                  </a:lnTo>
                  <a:cubicBezTo>
                    <a:pt x="343" y="1951"/>
                    <a:pt x="348" y="1975"/>
                    <a:pt x="342" y="1998"/>
                  </a:cubicBezTo>
                  <a:lnTo>
                    <a:pt x="342" y="1998"/>
                  </a:lnTo>
                  <a:cubicBezTo>
                    <a:pt x="336" y="2024"/>
                    <a:pt x="327" y="2051"/>
                    <a:pt x="319" y="2077"/>
                  </a:cubicBezTo>
                  <a:lnTo>
                    <a:pt x="319" y="2077"/>
                  </a:lnTo>
                  <a:cubicBezTo>
                    <a:pt x="317" y="2084"/>
                    <a:pt x="314" y="2092"/>
                    <a:pt x="307" y="2093"/>
                  </a:cubicBezTo>
                  <a:lnTo>
                    <a:pt x="307" y="2093"/>
                  </a:lnTo>
                  <a:cubicBezTo>
                    <a:pt x="296" y="2038"/>
                    <a:pt x="298" y="1980"/>
                    <a:pt x="311" y="1925"/>
                  </a:cubicBezTo>
                  <a:lnTo>
                    <a:pt x="311" y="1925"/>
                  </a:lnTo>
                  <a:cubicBezTo>
                    <a:pt x="317" y="1904"/>
                    <a:pt x="324" y="1882"/>
                    <a:pt x="321" y="1859"/>
                  </a:cubicBezTo>
                  <a:lnTo>
                    <a:pt x="321" y="1859"/>
                  </a:lnTo>
                  <a:cubicBezTo>
                    <a:pt x="320" y="1846"/>
                    <a:pt x="315" y="1832"/>
                    <a:pt x="312" y="1819"/>
                  </a:cubicBezTo>
                  <a:lnTo>
                    <a:pt x="312" y="1819"/>
                  </a:lnTo>
                  <a:cubicBezTo>
                    <a:pt x="302" y="1779"/>
                    <a:pt x="310" y="1738"/>
                    <a:pt x="317" y="1698"/>
                  </a:cubicBezTo>
                  <a:lnTo>
                    <a:pt x="317" y="1698"/>
                  </a:lnTo>
                  <a:cubicBezTo>
                    <a:pt x="322" y="1672"/>
                    <a:pt x="327" y="1644"/>
                    <a:pt x="332" y="1617"/>
                  </a:cubicBezTo>
                  <a:lnTo>
                    <a:pt x="332" y="1617"/>
                  </a:lnTo>
                  <a:cubicBezTo>
                    <a:pt x="341" y="1640"/>
                    <a:pt x="344" y="1666"/>
                    <a:pt x="347" y="1690"/>
                  </a:cubicBezTo>
                  <a:lnTo>
                    <a:pt x="347" y="1690"/>
                  </a:lnTo>
                  <a:cubicBezTo>
                    <a:pt x="352" y="1732"/>
                    <a:pt x="347" y="1774"/>
                    <a:pt x="351" y="1816"/>
                  </a:cubicBezTo>
                  <a:close/>
                  <a:moveTo>
                    <a:pt x="617" y="738"/>
                  </a:moveTo>
                  <a:lnTo>
                    <a:pt x="617" y="738"/>
                  </a:lnTo>
                  <a:cubicBezTo>
                    <a:pt x="617" y="735"/>
                    <a:pt x="617" y="732"/>
                    <a:pt x="617" y="730"/>
                  </a:cubicBezTo>
                  <a:lnTo>
                    <a:pt x="617" y="730"/>
                  </a:lnTo>
                  <a:cubicBezTo>
                    <a:pt x="617" y="734"/>
                    <a:pt x="617" y="736"/>
                    <a:pt x="617" y="738"/>
                  </a:cubicBezTo>
                  <a:close/>
                  <a:moveTo>
                    <a:pt x="1313" y="1573"/>
                  </a:moveTo>
                  <a:lnTo>
                    <a:pt x="1313" y="1573"/>
                  </a:lnTo>
                  <a:cubicBezTo>
                    <a:pt x="1314" y="1567"/>
                    <a:pt x="1316" y="1561"/>
                    <a:pt x="1322" y="1561"/>
                  </a:cubicBezTo>
                  <a:lnTo>
                    <a:pt x="1322" y="1561"/>
                  </a:lnTo>
                  <a:cubicBezTo>
                    <a:pt x="1324" y="1560"/>
                    <a:pt x="1337" y="1599"/>
                    <a:pt x="1337" y="1602"/>
                  </a:cubicBezTo>
                  <a:lnTo>
                    <a:pt x="1337" y="1602"/>
                  </a:lnTo>
                  <a:cubicBezTo>
                    <a:pt x="1346" y="1634"/>
                    <a:pt x="1349" y="1644"/>
                    <a:pt x="1347" y="1662"/>
                  </a:cubicBezTo>
                  <a:lnTo>
                    <a:pt x="1347" y="1662"/>
                  </a:lnTo>
                  <a:cubicBezTo>
                    <a:pt x="1345" y="1705"/>
                    <a:pt x="1344" y="1729"/>
                    <a:pt x="1342" y="1773"/>
                  </a:cubicBezTo>
                  <a:lnTo>
                    <a:pt x="1342" y="1773"/>
                  </a:lnTo>
                  <a:cubicBezTo>
                    <a:pt x="1340" y="1795"/>
                    <a:pt x="1339" y="1819"/>
                    <a:pt x="1353" y="1837"/>
                  </a:cubicBezTo>
                  <a:lnTo>
                    <a:pt x="1353" y="1837"/>
                  </a:lnTo>
                  <a:cubicBezTo>
                    <a:pt x="1358" y="1844"/>
                    <a:pt x="1366" y="1851"/>
                    <a:pt x="1366" y="1859"/>
                  </a:cubicBezTo>
                  <a:lnTo>
                    <a:pt x="1366" y="1859"/>
                  </a:lnTo>
                  <a:cubicBezTo>
                    <a:pt x="1365" y="1867"/>
                    <a:pt x="1359" y="1873"/>
                    <a:pt x="1359" y="1881"/>
                  </a:cubicBezTo>
                  <a:lnTo>
                    <a:pt x="1359" y="1881"/>
                  </a:lnTo>
                  <a:cubicBezTo>
                    <a:pt x="1359" y="1887"/>
                    <a:pt x="1362" y="1891"/>
                    <a:pt x="1365" y="1896"/>
                  </a:cubicBezTo>
                  <a:lnTo>
                    <a:pt x="1365" y="1896"/>
                  </a:lnTo>
                  <a:cubicBezTo>
                    <a:pt x="1371" y="1907"/>
                    <a:pt x="1372" y="1919"/>
                    <a:pt x="1373" y="1932"/>
                  </a:cubicBezTo>
                  <a:lnTo>
                    <a:pt x="1373" y="1932"/>
                  </a:lnTo>
                  <a:cubicBezTo>
                    <a:pt x="1374" y="1950"/>
                    <a:pt x="1375" y="1969"/>
                    <a:pt x="1377" y="1988"/>
                  </a:cubicBezTo>
                  <a:lnTo>
                    <a:pt x="1377" y="1988"/>
                  </a:lnTo>
                  <a:cubicBezTo>
                    <a:pt x="1377" y="1997"/>
                    <a:pt x="1378" y="2007"/>
                    <a:pt x="1376" y="2016"/>
                  </a:cubicBezTo>
                  <a:lnTo>
                    <a:pt x="1376" y="2016"/>
                  </a:lnTo>
                  <a:cubicBezTo>
                    <a:pt x="1375" y="2025"/>
                    <a:pt x="1372" y="2033"/>
                    <a:pt x="1369" y="2042"/>
                  </a:cubicBezTo>
                  <a:lnTo>
                    <a:pt x="1369" y="2042"/>
                  </a:lnTo>
                  <a:cubicBezTo>
                    <a:pt x="1363" y="2061"/>
                    <a:pt x="1350" y="2160"/>
                    <a:pt x="1350" y="2181"/>
                  </a:cubicBezTo>
                  <a:lnTo>
                    <a:pt x="1350" y="2181"/>
                  </a:lnTo>
                  <a:cubicBezTo>
                    <a:pt x="1350" y="2185"/>
                    <a:pt x="1347" y="2191"/>
                    <a:pt x="1344" y="2188"/>
                  </a:cubicBezTo>
                  <a:lnTo>
                    <a:pt x="1344" y="2188"/>
                  </a:lnTo>
                  <a:cubicBezTo>
                    <a:pt x="1343" y="2188"/>
                    <a:pt x="1343" y="2186"/>
                    <a:pt x="1342" y="2185"/>
                  </a:cubicBezTo>
                  <a:lnTo>
                    <a:pt x="1342" y="2185"/>
                  </a:lnTo>
                  <a:cubicBezTo>
                    <a:pt x="1329" y="2111"/>
                    <a:pt x="1340" y="1959"/>
                    <a:pt x="1318" y="1887"/>
                  </a:cubicBezTo>
                  <a:lnTo>
                    <a:pt x="1318" y="1887"/>
                  </a:lnTo>
                  <a:cubicBezTo>
                    <a:pt x="1315" y="1879"/>
                    <a:pt x="1312" y="1870"/>
                    <a:pt x="1311" y="1861"/>
                  </a:cubicBezTo>
                  <a:lnTo>
                    <a:pt x="1311" y="1861"/>
                  </a:lnTo>
                  <a:cubicBezTo>
                    <a:pt x="1310" y="1851"/>
                    <a:pt x="1311" y="1839"/>
                    <a:pt x="1311" y="1829"/>
                  </a:cubicBezTo>
                  <a:lnTo>
                    <a:pt x="1311" y="1829"/>
                  </a:lnTo>
                  <a:cubicBezTo>
                    <a:pt x="1317" y="1753"/>
                    <a:pt x="1299" y="1648"/>
                    <a:pt x="1313" y="1573"/>
                  </a:cubicBezTo>
                  <a:close/>
                  <a:moveTo>
                    <a:pt x="1402" y="2490"/>
                  </a:moveTo>
                  <a:lnTo>
                    <a:pt x="1402" y="2490"/>
                  </a:lnTo>
                  <a:cubicBezTo>
                    <a:pt x="1402" y="2490"/>
                    <a:pt x="1400" y="2490"/>
                    <a:pt x="1399" y="2490"/>
                  </a:cubicBezTo>
                  <a:lnTo>
                    <a:pt x="1399" y="2490"/>
                  </a:lnTo>
                  <a:cubicBezTo>
                    <a:pt x="1400" y="2490"/>
                    <a:pt x="1402" y="2490"/>
                    <a:pt x="1402" y="2490"/>
                  </a:cubicBezTo>
                  <a:close/>
                  <a:moveTo>
                    <a:pt x="1412" y="2491"/>
                  </a:moveTo>
                  <a:lnTo>
                    <a:pt x="1412" y="2491"/>
                  </a:lnTo>
                  <a:cubicBezTo>
                    <a:pt x="1410" y="2491"/>
                    <a:pt x="1409" y="2490"/>
                    <a:pt x="1408" y="2490"/>
                  </a:cubicBezTo>
                  <a:lnTo>
                    <a:pt x="1408" y="2490"/>
                  </a:lnTo>
                  <a:cubicBezTo>
                    <a:pt x="1409" y="2490"/>
                    <a:pt x="1410" y="2491"/>
                    <a:pt x="1412" y="2491"/>
                  </a:cubicBezTo>
                  <a:close/>
                  <a:moveTo>
                    <a:pt x="1421" y="2493"/>
                  </a:moveTo>
                  <a:lnTo>
                    <a:pt x="1421" y="2493"/>
                  </a:lnTo>
                  <a:cubicBezTo>
                    <a:pt x="1420" y="2493"/>
                    <a:pt x="1419" y="2492"/>
                    <a:pt x="1418" y="2492"/>
                  </a:cubicBezTo>
                  <a:lnTo>
                    <a:pt x="1418" y="2492"/>
                  </a:lnTo>
                  <a:cubicBezTo>
                    <a:pt x="1419" y="2492"/>
                    <a:pt x="1420" y="2493"/>
                    <a:pt x="1421" y="2493"/>
                  </a:cubicBezTo>
                  <a:close/>
                  <a:moveTo>
                    <a:pt x="1376" y="2491"/>
                  </a:moveTo>
                  <a:lnTo>
                    <a:pt x="1376" y="2491"/>
                  </a:lnTo>
                  <a:cubicBezTo>
                    <a:pt x="1377" y="2490"/>
                    <a:pt x="1385" y="2489"/>
                    <a:pt x="1395" y="2490"/>
                  </a:cubicBezTo>
                  <a:lnTo>
                    <a:pt x="1395" y="2490"/>
                  </a:lnTo>
                  <a:cubicBezTo>
                    <a:pt x="1385" y="2490"/>
                    <a:pt x="1378" y="2490"/>
                    <a:pt x="1376" y="2491"/>
                  </a:cubicBezTo>
                  <a:close/>
                  <a:moveTo>
                    <a:pt x="1364" y="2545"/>
                  </a:moveTo>
                  <a:lnTo>
                    <a:pt x="1364" y="2545"/>
                  </a:lnTo>
                  <a:lnTo>
                    <a:pt x="1364" y="2547"/>
                  </a:lnTo>
                  <a:lnTo>
                    <a:pt x="1364" y="2547"/>
                  </a:lnTo>
                  <a:cubicBezTo>
                    <a:pt x="1366" y="2547"/>
                    <a:pt x="1367" y="2547"/>
                    <a:pt x="1368" y="2547"/>
                  </a:cubicBezTo>
                  <a:lnTo>
                    <a:pt x="1368" y="2547"/>
                  </a:lnTo>
                  <a:cubicBezTo>
                    <a:pt x="1366" y="2548"/>
                    <a:pt x="1362" y="2550"/>
                    <a:pt x="1357" y="2554"/>
                  </a:cubicBezTo>
                  <a:lnTo>
                    <a:pt x="1357" y="2554"/>
                  </a:lnTo>
                  <a:cubicBezTo>
                    <a:pt x="1360" y="2550"/>
                    <a:pt x="1362" y="2547"/>
                    <a:pt x="1364" y="2545"/>
                  </a:cubicBezTo>
                  <a:close/>
                  <a:moveTo>
                    <a:pt x="1447" y="846"/>
                  </a:moveTo>
                  <a:lnTo>
                    <a:pt x="1447" y="846"/>
                  </a:lnTo>
                  <a:cubicBezTo>
                    <a:pt x="1447" y="846"/>
                    <a:pt x="1085" y="773"/>
                    <a:pt x="1044" y="756"/>
                  </a:cubicBezTo>
                  <a:lnTo>
                    <a:pt x="1044" y="756"/>
                  </a:lnTo>
                  <a:cubicBezTo>
                    <a:pt x="1004" y="739"/>
                    <a:pt x="999" y="718"/>
                    <a:pt x="987" y="726"/>
                  </a:cubicBezTo>
                  <a:lnTo>
                    <a:pt x="987" y="726"/>
                  </a:lnTo>
                  <a:lnTo>
                    <a:pt x="987" y="726"/>
                  </a:lnTo>
                  <a:lnTo>
                    <a:pt x="987" y="726"/>
                  </a:lnTo>
                  <a:cubicBezTo>
                    <a:pt x="977" y="716"/>
                    <a:pt x="962" y="709"/>
                    <a:pt x="957" y="706"/>
                  </a:cubicBezTo>
                  <a:lnTo>
                    <a:pt x="957" y="706"/>
                  </a:lnTo>
                  <a:cubicBezTo>
                    <a:pt x="951" y="703"/>
                    <a:pt x="939" y="694"/>
                    <a:pt x="944" y="701"/>
                  </a:cubicBezTo>
                  <a:lnTo>
                    <a:pt x="944" y="701"/>
                  </a:lnTo>
                  <a:cubicBezTo>
                    <a:pt x="940" y="698"/>
                    <a:pt x="937" y="694"/>
                    <a:pt x="936" y="690"/>
                  </a:cubicBezTo>
                  <a:lnTo>
                    <a:pt x="936" y="690"/>
                  </a:lnTo>
                  <a:cubicBezTo>
                    <a:pt x="928" y="673"/>
                    <a:pt x="927" y="587"/>
                    <a:pt x="927" y="587"/>
                  </a:cubicBezTo>
                  <a:lnTo>
                    <a:pt x="927" y="587"/>
                  </a:lnTo>
                  <a:cubicBezTo>
                    <a:pt x="945" y="549"/>
                    <a:pt x="940" y="466"/>
                    <a:pt x="940" y="466"/>
                  </a:cubicBezTo>
                  <a:lnTo>
                    <a:pt x="940" y="466"/>
                  </a:lnTo>
                  <a:cubicBezTo>
                    <a:pt x="961" y="471"/>
                    <a:pt x="975" y="427"/>
                    <a:pt x="984" y="398"/>
                  </a:cubicBezTo>
                  <a:lnTo>
                    <a:pt x="984" y="398"/>
                  </a:lnTo>
                  <a:cubicBezTo>
                    <a:pt x="994" y="368"/>
                    <a:pt x="1008" y="358"/>
                    <a:pt x="993" y="329"/>
                  </a:cubicBezTo>
                  <a:lnTo>
                    <a:pt x="993" y="329"/>
                  </a:lnTo>
                  <a:cubicBezTo>
                    <a:pt x="979" y="301"/>
                    <a:pt x="944" y="325"/>
                    <a:pt x="944" y="325"/>
                  </a:cubicBezTo>
                  <a:lnTo>
                    <a:pt x="944" y="325"/>
                  </a:lnTo>
                  <a:cubicBezTo>
                    <a:pt x="947" y="286"/>
                    <a:pt x="937" y="181"/>
                    <a:pt x="918" y="118"/>
                  </a:cubicBezTo>
                  <a:lnTo>
                    <a:pt x="918" y="118"/>
                  </a:lnTo>
                  <a:cubicBezTo>
                    <a:pt x="899" y="56"/>
                    <a:pt x="743" y="2"/>
                    <a:pt x="677" y="1"/>
                  </a:cubicBezTo>
                  <a:lnTo>
                    <a:pt x="677" y="1"/>
                  </a:lnTo>
                  <a:cubicBezTo>
                    <a:pt x="612" y="0"/>
                    <a:pt x="532" y="47"/>
                    <a:pt x="499" y="89"/>
                  </a:cubicBezTo>
                  <a:lnTo>
                    <a:pt x="499" y="89"/>
                  </a:lnTo>
                  <a:cubicBezTo>
                    <a:pt x="467" y="130"/>
                    <a:pt x="466" y="140"/>
                    <a:pt x="471" y="216"/>
                  </a:cubicBezTo>
                  <a:lnTo>
                    <a:pt x="471" y="216"/>
                  </a:lnTo>
                  <a:cubicBezTo>
                    <a:pt x="476" y="287"/>
                    <a:pt x="510" y="368"/>
                    <a:pt x="515" y="379"/>
                  </a:cubicBezTo>
                  <a:lnTo>
                    <a:pt x="515" y="379"/>
                  </a:lnTo>
                  <a:lnTo>
                    <a:pt x="515" y="379"/>
                  </a:lnTo>
                  <a:lnTo>
                    <a:pt x="515" y="379"/>
                  </a:lnTo>
                  <a:lnTo>
                    <a:pt x="515" y="379"/>
                  </a:lnTo>
                  <a:lnTo>
                    <a:pt x="515" y="379"/>
                  </a:lnTo>
                  <a:cubicBezTo>
                    <a:pt x="509" y="374"/>
                    <a:pt x="485" y="365"/>
                    <a:pt x="475" y="387"/>
                  </a:cubicBezTo>
                  <a:lnTo>
                    <a:pt x="475" y="387"/>
                  </a:lnTo>
                  <a:cubicBezTo>
                    <a:pt x="448" y="458"/>
                    <a:pt x="560" y="544"/>
                    <a:pt x="560" y="544"/>
                  </a:cubicBezTo>
                  <a:lnTo>
                    <a:pt x="560" y="544"/>
                  </a:lnTo>
                  <a:cubicBezTo>
                    <a:pt x="569" y="605"/>
                    <a:pt x="604" y="619"/>
                    <a:pt x="607" y="635"/>
                  </a:cubicBezTo>
                  <a:lnTo>
                    <a:pt x="607" y="635"/>
                  </a:lnTo>
                  <a:cubicBezTo>
                    <a:pt x="609" y="648"/>
                    <a:pt x="615" y="700"/>
                    <a:pt x="616" y="725"/>
                  </a:cubicBezTo>
                  <a:lnTo>
                    <a:pt x="616" y="725"/>
                  </a:lnTo>
                  <a:cubicBezTo>
                    <a:pt x="613" y="722"/>
                    <a:pt x="605" y="728"/>
                    <a:pt x="594" y="739"/>
                  </a:cubicBezTo>
                  <a:lnTo>
                    <a:pt x="594" y="739"/>
                  </a:lnTo>
                  <a:cubicBezTo>
                    <a:pt x="590" y="738"/>
                    <a:pt x="583" y="740"/>
                    <a:pt x="574" y="748"/>
                  </a:cubicBezTo>
                  <a:lnTo>
                    <a:pt x="574" y="748"/>
                  </a:lnTo>
                  <a:cubicBezTo>
                    <a:pt x="561" y="761"/>
                    <a:pt x="542" y="768"/>
                    <a:pt x="490" y="790"/>
                  </a:cubicBezTo>
                  <a:lnTo>
                    <a:pt x="490" y="790"/>
                  </a:lnTo>
                  <a:cubicBezTo>
                    <a:pt x="438" y="813"/>
                    <a:pt x="212" y="891"/>
                    <a:pt x="183" y="901"/>
                  </a:cubicBezTo>
                  <a:lnTo>
                    <a:pt x="183" y="901"/>
                  </a:lnTo>
                  <a:cubicBezTo>
                    <a:pt x="152" y="912"/>
                    <a:pt x="154" y="886"/>
                    <a:pt x="143" y="943"/>
                  </a:cubicBezTo>
                  <a:lnTo>
                    <a:pt x="143" y="943"/>
                  </a:lnTo>
                  <a:cubicBezTo>
                    <a:pt x="133" y="1002"/>
                    <a:pt x="19" y="1774"/>
                    <a:pt x="0" y="1956"/>
                  </a:cubicBezTo>
                  <a:lnTo>
                    <a:pt x="0" y="1956"/>
                  </a:lnTo>
                  <a:cubicBezTo>
                    <a:pt x="0" y="1956"/>
                    <a:pt x="0" y="1957"/>
                    <a:pt x="0" y="1958"/>
                  </a:cubicBezTo>
                  <a:lnTo>
                    <a:pt x="0" y="1958"/>
                  </a:lnTo>
                  <a:cubicBezTo>
                    <a:pt x="4" y="1978"/>
                    <a:pt x="92" y="2567"/>
                    <a:pt x="100" y="2574"/>
                  </a:cubicBezTo>
                  <a:lnTo>
                    <a:pt x="100" y="2574"/>
                  </a:lnTo>
                  <a:cubicBezTo>
                    <a:pt x="103" y="2577"/>
                    <a:pt x="113" y="2569"/>
                    <a:pt x="128" y="2558"/>
                  </a:cubicBezTo>
                  <a:lnTo>
                    <a:pt x="128" y="2558"/>
                  </a:lnTo>
                  <a:cubicBezTo>
                    <a:pt x="128" y="2559"/>
                    <a:pt x="128" y="2559"/>
                    <a:pt x="128" y="2560"/>
                  </a:cubicBezTo>
                  <a:lnTo>
                    <a:pt x="128" y="2560"/>
                  </a:lnTo>
                  <a:cubicBezTo>
                    <a:pt x="128" y="2561"/>
                    <a:pt x="126" y="2561"/>
                    <a:pt x="126" y="2562"/>
                  </a:cubicBezTo>
                  <a:lnTo>
                    <a:pt x="126" y="2562"/>
                  </a:lnTo>
                  <a:cubicBezTo>
                    <a:pt x="126" y="2562"/>
                    <a:pt x="142" y="2620"/>
                    <a:pt x="150" y="2617"/>
                  </a:cubicBezTo>
                  <a:lnTo>
                    <a:pt x="150" y="2617"/>
                  </a:lnTo>
                  <a:cubicBezTo>
                    <a:pt x="151" y="2617"/>
                    <a:pt x="156" y="2612"/>
                    <a:pt x="164" y="2607"/>
                  </a:cubicBezTo>
                  <a:lnTo>
                    <a:pt x="164" y="2607"/>
                  </a:lnTo>
                  <a:cubicBezTo>
                    <a:pt x="169" y="2625"/>
                    <a:pt x="201" y="2735"/>
                    <a:pt x="267" y="2764"/>
                  </a:cubicBezTo>
                  <a:lnTo>
                    <a:pt x="267" y="2764"/>
                  </a:lnTo>
                  <a:cubicBezTo>
                    <a:pt x="267" y="2773"/>
                    <a:pt x="266" y="2782"/>
                    <a:pt x="266" y="2791"/>
                  </a:cubicBezTo>
                  <a:lnTo>
                    <a:pt x="266" y="2791"/>
                  </a:lnTo>
                  <a:cubicBezTo>
                    <a:pt x="257" y="2962"/>
                    <a:pt x="270" y="3042"/>
                    <a:pt x="283" y="3272"/>
                  </a:cubicBezTo>
                  <a:lnTo>
                    <a:pt x="283" y="3272"/>
                  </a:lnTo>
                  <a:cubicBezTo>
                    <a:pt x="302" y="3608"/>
                    <a:pt x="274" y="3852"/>
                    <a:pt x="262" y="3900"/>
                  </a:cubicBezTo>
                  <a:lnTo>
                    <a:pt x="262" y="3900"/>
                  </a:lnTo>
                  <a:cubicBezTo>
                    <a:pt x="250" y="3946"/>
                    <a:pt x="229" y="4439"/>
                    <a:pt x="229" y="4536"/>
                  </a:cubicBezTo>
                  <a:lnTo>
                    <a:pt x="229" y="4536"/>
                  </a:lnTo>
                  <a:cubicBezTo>
                    <a:pt x="228" y="4600"/>
                    <a:pt x="231" y="4878"/>
                    <a:pt x="225" y="4903"/>
                  </a:cubicBezTo>
                  <a:lnTo>
                    <a:pt x="225" y="4903"/>
                  </a:lnTo>
                  <a:cubicBezTo>
                    <a:pt x="219" y="4928"/>
                    <a:pt x="237" y="4985"/>
                    <a:pt x="247" y="5004"/>
                  </a:cubicBezTo>
                  <a:lnTo>
                    <a:pt x="247" y="5004"/>
                  </a:lnTo>
                  <a:cubicBezTo>
                    <a:pt x="256" y="5022"/>
                    <a:pt x="246" y="5054"/>
                    <a:pt x="249" y="5085"/>
                  </a:cubicBezTo>
                  <a:lnTo>
                    <a:pt x="249" y="5085"/>
                  </a:lnTo>
                  <a:cubicBezTo>
                    <a:pt x="252" y="5116"/>
                    <a:pt x="255" y="5178"/>
                    <a:pt x="264" y="5172"/>
                  </a:cubicBezTo>
                  <a:lnTo>
                    <a:pt x="264" y="5172"/>
                  </a:lnTo>
                  <a:cubicBezTo>
                    <a:pt x="266" y="5171"/>
                    <a:pt x="274" y="5168"/>
                    <a:pt x="285" y="5165"/>
                  </a:cubicBezTo>
                  <a:lnTo>
                    <a:pt x="285" y="5165"/>
                  </a:lnTo>
                  <a:cubicBezTo>
                    <a:pt x="285" y="5181"/>
                    <a:pt x="285" y="5204"/>
                    <a:pt x="278" y="5223"/>
                  </a:cubicBezTo>
                  <a:lnTo>
                    <a:pt x="278" y="5223"/>
                  </a:lnTo>
                  <a:cubicBezTo>
                    <a:pt x="266" y="5260"/>
                    <a:pt x="216" y="5304"/>
                    <a:pt x="209" y="5342"/>
                  </a:cubicBezTo>
                  <a:lnTo>
                    <a:pt x="209" y="5342"/>
                  </a:lnTo>
                  <a:cubicBezTo>
                    <a:pt x="203" y="5380"/>
                    <a:pt x="209" y="5387"/>
                    <a:pt x="209" y="5387"/>
                  </a:cubicBezTo>
                  <a:lnTo>
                    <a:pt x="209" y="5387"/>
                  </a:lnTo>
                  <a:cubicBezTo>
                    <a:pt x="209" y="5387"/>
                    <a:pt x="206" y="5403"/>
                    <a:pt x="207" y="5416"/>
                  </a:cubicBezTo>
                  <a:lnTo>
                    <a:pt x="207" y="5416"/>
                  </a:lnTo>
                  <a:cubicBezTo>
                    <a:pt x="208" y="5428"/>
                    <a:pt x="219" y="5430"/>
                    <a:pt x="246" y="5436"/>
                  </a:cubicBezTo>
                  <a:lnTo>
                    <a:pt x="246" y="5436"/>
                  </a:lnTo>
                  <a:cubicBezTo>
                    <a:pt x="272" y="5443"/>
                    <a:pt x="406" y="5456"/>
                    <a:pt x="476" y="5421"/>
                  </a:cubicBezTo>
                  <a:lnTo>
                    <a:pt x="476" y="5421"/>
                  </a:lnTo>
                  <a:cubicBezTo>
                    <a:pt x="476" y="5421"/>
                    <a:pt x="492" y="5410"/>
                    <a:pt x="495" y="5402"/>
                  </a:cubicBezTo>
                  <a:lnTo>
                    <a:pt x="495" y="5402"/>
                  </a:lnTo>
                  <a:cubicBezTo>
                    <a:pt x="498" y="5395"/>
                    <a:pt x="495" y="5378"/>
                    <a:pt x="495" y="5378"/>
                  </a:cubicBezTo>
                  <a:lnTo>
                    <a:pt x="495" y="5378"/>
                  </a:lnTo>
                  <a:cubicBezTo>
                    <a:pt x="495" y="5378"/>
                    <a:pt x="483" y="5367"/>
                    <a:pt x="496" y="5360"/>
                  </a:cubicBezTo>
                  <a:lnTo>
                    <a:pt x="496" y="5360"/>
                  </a:lnTo>
                  <a:cubicBezTo>
                    <a:pt x="509" y="5352"/>
                    <a:pt x="525" y="5349"/>
                    <a:pt x="526" y="5341"/>
                  </a:cubicBezTo>
                  <a:lnTo>
                    <a:pt x="526" y="5341"/>
                  </a:lnTo>
                  <a:cubicBezTo>
                    <a:pt x="527" y="5332"/>
                    <a:pt x="521" y="5274"/>
                    <a:pt x="521" y="5274"/>
                  </a:cubicBezTo>
                  <a:lnTo>
                    <a:pt x="521" y="5274"/>
                  </a:lnTo>
                  <a:cubicBezTo>
                    <a:pt x="521" y="5274"/>
                    <a:pt x="525" y="5257"/>
                    <a:pt x="526" y="5242"/>
                  </a:cubicBezTo>
                  <a:lnTo>
                    <a:pt x="526" y="5242"/>
                  </a:lnTo>
                  <a:cubicBezTo>
                    <a:pt x="528" y="5228"/>
                    <a:pt x="536" y="5180"/>
                    <a:pt x="517" y="5143"/>
                  </a:cubicBezTo>
                  <a:lnTo>
                    <a:pt x="517" y="5143"/>
                  </a:lnTo>
                  <a:cubicBezTo>
                    <a:pt x="529" y="5145"/>
                    <a:pt x="539" y="5149"/>
                    <a:pt x="547" y="5153"/>
                  </a:cubicBezTo>
                  <a:lnTo>
                    <a:pt x="547" y="5153"/>
                  </a:lnTo>
                  <a:cubicBezTo>
                    <a:pt x="547" y="5153"/>
                    <a:pt x="554" y="5156"/>
                    <a:pt x="563" y="5094"/>
                  </a:cubicBezTo>
                  <a:lnTo>
                    <a:pt x="563" y="5094"/>
                  </a:lnTo>
                  <a:cubicBezTo>
                    <a:pt x="573" y="5032"/>
                    <a:pt x="592" y="4856"/>
                    <a:pt x="579" y="4785"/>
                  </a:cubicBezTo>
                  <a:lnTo>
                    <a:pt x="579" y="4785"/>
                  </a:lnTo>
                  <a:cubicBezTo>
                    <a:pt x="566" y="4713"/>
                    <a:pt x="601" y="4495"/>
                    <a:pt x="604" y="4324"/>
                  </a:cubicBezTo>
                  <a:lnTo>
                    <a:pt x="604" y="4324"/>
                  </a:lnTo>
                  <a:cubicBezTo>
                    <a:pt x="607" y="4153"/>
                    <a:pt x="650" y="3733"/>
                    <a:pt x="678" y="3562"/>
                  </a:cubicBezTo>
                  <a:lnTo>
                    <a:pt x="678" y="3562"/>
                  </a:lnTo>
                  <a:cubicBezTo>
                    <a:pt x="684" y="3529"/>
                    <a:pt x="694" y="3469"/>
                    <a:pt x="707" y="3399"/>
                  </a:cubicBezTo>
                  <a:lnTo>
                    <a:pt x="707" y="3399"/>
                  </a:lnTo>
                  <a:cubicBezTo>
                    <a:pt x="710" y="3383"/>
                    <a:pt x="716" y="3350"/>
                    <a:pt x="719" y="3333"/>
                  </a:cubicBezTo>
                  <a:lnTo>
                    <a:pt x="719" y="3333"/>
                  </a:lnTo>
                  <a:cubicBezTo>
                    <a:pt x="758" y="3126"/>
                    <a:pt x="807" y="2875"/>
                    <a:pt x="816" y="2904"/>
                  </a:cubicBezTo>
                  <a:lnTo>
                    <a:pt x="816" y="2904"/>
                  </a:lnTo>
                  <a:cubicBezTo>
                    <a:pt x="828" y="2950"/>
                    <a:pt x="982" y="3791"/>
                    <a:pt x="993" y="3897"/>
                  </a:cubicBezTo>
                  <a:lnTo>
                    <a:pt x="993" y="3897"/>
                  </a:lnTo>
                  <a:cubicBezTo>
                    <a:pt x="1005" y="4009"/>
                    <a:pt x="997" y="4090"/>
                    <a:pt x="1007" y="4158"/>
                  </a:cubicBezTo>
                  <a:lnTo>
                    <a:pt x="1007" y="4158"/>
                  </a:lnTo>
                  <a:cubicBezTo>
                    <a:pt x="1016" y="4227"/>
                    <a:pt x="1007" y="4517"/>
                    <a:pt x="1007" y="4517"/>
                  </a:cubicBezTo>
                  <a:lnTo>
                    <a:pt x="1007" y="4517"/>
                  </a:lnTo>
                  <a:cubicBezTo>
                    <a:pt x="1012" y="4607"/>
                    <a:pt x="1015" y="4707"/>
                    <a:pt x="1011" y="4766"/>
                  </a:cubicBezTo>
                  <a:lnTo>
                    <a:pt x="1011" y="4766"/>
                  </a:lnTo>
                  <a:cubicBezTo>
                    <a:pt x="1007" y="4825"/>
                    <a:pt x="1003" y="4936"/>
                    <a:pt x="1000" y="4967"/>
                  </a:cubicBezTo>
                  <a:lnTo>
                    <a:pt x="1000" y="4967"/>
                  </a:lnTo>
                  <a:cubicBezTo>
                    <a:pt x="997" y="4998"/>
                    <a:pt x="991" y="5001"/>
                    <a:pt x="1000" y="5022"/>
                  </a:cubicBezTo>
                  <a:lnTo>
                    <a:pt x="1000" y="5022"/>
                  </a:lnTo>
                  <a:cubicBezTo>
                    <a:pt x="1010" y="5044"/>
                    <a:pt x="991" y="5128"/>
                    <a:pt x="1013" y="5153"/>
                  </a:cubicBezTo>
                  <a:lnTo>
                    <a:pt x="1013" y="5153"/>
                  </a:lnTo>
                  <a:cubicBezTo>
                    <a:pt x="1019" y="5160"/>
                    <a:pt x="1033" y="5159"/>
                    <a:pt x="1053" y="5155"/>
                  </a:cubicBezTo>
                  <a:lnTo>
                    <a:pt x="1053" y="5155"/>
                  </a:lnTo>
                  <a:cubicBezTo>
                    <a:pt x="1054" y="5159"/>
                    <a:pt x="1054" y="5163"/>
                    <a:pt x="1054" y="5165"/>
                  </a:cubicBezTo>
                  <a:lnTo>
                    <a:pt x="1054" y="5165"/>
                  </a:lnTo>
                  <a:cubicBezTo>
                    <a:pt x="1051" y="5175"/>
                    <a:pt x="1031" y="5242"/>
                    <a:pt x="1054" y="5272"/>
                  </a:cubicBezTo>
                  <a:lnTo>
                    <a:pt x="1054" y="5272"/>
                  </a:lnTo>
                  <a:cubicBezTo>
                    <a:pt x="1054" y="5272"/>
                    <a:pt x="1048" y="5279"/>
                    <a:pt x="1049" y="5291"/>
                  </a:cubicBezTo>
                  <a:lnTo>
                    <a:pt x="1049" y="5291"/>
                  </a:lnTo>
                  <a:cubicBezTo>
                    <a:pt x="1050" y="5304"/>
                    <a:pt x="1049" y="5351"/>
                    <a:pt x="1049" y="5351"/>
                  </a:cubicBezTo>
                  <a:lnTo>
                    <a:pt x="1049" y="5351"/>
                  </a:lnTo>
                  <a:cubicBezTo>
                    <a:pt x="1049" y="5351"/>
                    <a:pt x="1070" y="5361"/>
                    <a:pt x="1087" y="5371"/>
                  </a:cubicBezTo>
                  <a:lnTo>
                    <a:pt x="1087" y="5371"/>
                  </a:lnTo>
                  <a:cubicBezTo>
                    <a:pt x="1104" y="5381"/>
                    <a:pt x="1089" y="5399"/>
                    <a:pt x="1094" y="5418"/>
                  </a:cubicBezTo>
                  <a:lnTo>
                    <a:pt x="1094" y="5418"/>
                  </a:lnTo>
                  <a:cubicBezTo>
                    <a:pt x="1100" y="5436"/>
                    <a:pt x="1113" y="5438"/>
                    <a:pt x="1138" y="5444"/>
                  </a:cubicBezTo>
                  <a:lnTo>
                    <a:pt x="1138" y="5444"/>
                  </a:lnTo>
                  <a:cubicBezTo>
                    <a:pt x="1162" y="5451"/>
                    <a:pt x="1267" y="5469"/>
                    <a:pt x="1327" y="5453"/>
                  </a:cubicBezTo>
                  <a:lnTo>
                    <a:pt x="1327" y="5453"/>
                  </a:lnTo>
                  <a:cubicBezTo>
                    <a:pt x="1327" y="5453"/>
                    <a:pt x="1365" y="5442"/>
                    <a:pt x="1377" y="5428"/>
                  </a:cubicBezTo>
                  <a:lnTo>
                    <a:pt x="1377" y="5428"/>
                  </a:lnTo>
                  <a:cubicBezTo>
                    <a:pt x="1377" y="5428"/>
                    <a:pt x="1380" y="5398"/>
                    <a:pt x="1377" y="5394"/>
                  </a:cubicBezTo>
                  <a:lnTo>
                    <a:pt x="1377" y="5394"/>
                  </a:lnTo>
                  <a:cubicBezTo>
                    <a:pt x="1373" y="5390"/>
                    <a:pt x="1382" y="5372"/>
                    <a:pt x="1373" y="5349"/>
                  </a:cubicBezTo>
                  <a:lnTo>
                    <a:pt x="1373" y="5349"/>
                  </a:lnTo>
                  <a:cubicBezTo>
                    <a:pt x="1365" y="5326"/>
                    <a:pt x="1308" y="5261"/>
                    <a:pt x="1300" y="5233"/>
                  </a:cubicBezTo>
                  <a:lnTo>
                    <a:pt x="1300" y="5233"/>
                  </a:lnTo>
                  <a:cubicBezTo>
                    <a:pt x="1292" y="5208"/>
                    <a:pt x="1279" y="5205"/>
                    <a:pt x="1281" y="5171"/>
                  </a:cubicBezTo>
                  <a:lnTo>
                    <a:pt x="1281" y="5171"/>
                  </a:lnTo>
                  <a:cubicBezTo>
                    <a:pt x="1282" y="5171"/>
                    <a:pt x="1282" y="5172"/>
                    <a:pt x="1283" y="5172"/>
                  </a:cubicBezTo>
                  <a:lnTo>
                    <a:pt x="1283" y="5172"/>
                  </a:lnTo>
                  <a:cubicBezTo>
                    <a:pt x="1283" y="5172"/>
                    <a:pt x="1289" y="5172"/>
                    <a:pt x="1307" y="5113"/>
                  </a:cubicBezTo>
                  <a:lnTo>
                    <a:pt x="1307" y="5113"/>
                  </a:lnTo>
                  <a:cubicBezTo>
                    <a:pt x="1326" y="5054"/>
                    <a:pt x="1348" y="5025"/>
                    <a:pt x="1345" y="4991"/>
                  </a:cubicBezTo>
                  <a:lnTo>
                    <a:pt x="1345" y="4991"/>
                  </a:lnTo>
                  <a:cubicBezTo>
                    <a:pt x="1342" y="4957"/>
                    <a:pt x="1336" y="4844"/>
                    <a:pt x="1346" y="4813"/>
                  </a:cubicBezTo>
                  <a:lnTo>
                    <a:pt x="1346" y="4813"/>
                  </a:lnTo>
                  <a:cubicBezTo>
                    <a:pt x="1354" y="4782"/>
                    <a:pt x="1370" y="4567"/>
                    <a:pt x="1379" y="4492"/>
                  </a:cubicBezTo>
                  <a:lnTo>
                    <a:pt x="1379" y="4492"/>
                  </a:lnTo>
                  <a:cubicBezTo>
                    <a:pt x="1388" y="4417"/>
                    <a:pt x="1364" y="3890"/>
                    <a:pt x="1352" y="3730"/>
                  </a:cubicBezTo>
                  <a:lnTo>
                    <a:pt x="1352" y="3730"/>
                  </a:lnTo>
                  <a:cubicBezTo>
                    <a:pt x="1348" y="3674"/>
                    <a:pt x="1359" y="3042"/>
                    <a:pt x="1371" y="2902"/>
                  </a:cubicBezTo>
                  <a:lnTo>
                    <a:pt x="1371" y="2902"/>
                  </a:lnTo>
                  <a:cubicBezTo>
                    <a:pt x="1374" y="2870"/>
                    <a:pt x="1373" y="2823"/>
                    <a:pt x="1372" y="2771"/>
                  </a:cubicBezTo>
                  <a:lnTo>
                    <a:pt x="1372" y="2771"/>
                  </a:lnTo>
                  <a:cubicBezTo>
                    <a:pt x="1397" y="2752"/>
                    <a:pt x="1437" y="2722"/>
                    <a:pt x="1443" y="2716"/>
                  </a:cubicBezTo>
                  <a:lnTo>
                    <a:pt x="1443" y="2716"/>
                  </a:lnTo>
                  <a:cubicBezTo>
                    <a:pt x="1449" y="2709"/>
                    <a:pt x="1478" y="2627"/>
                    <a:pt x="1483" y="2615"/>
                  </a:cubicBezTo>
                  <a:lnTo>
                    <a:pt x="1483" y="2615"/>
                  </a:lnTo>
                  <a:cubicBezTo>
                    <a:pt x="1485" y="2617"/>
                    <a:pt x="1489" y="2619"/>
                    <a:pt x="1492" y="2621"/>
                  </a:cubicBezTo>
                  <a:lnTo>
                    <a:pt x="1492" y="2621"/>
                  </a:lnTo>
                  <a:cubicBezTo>
                    <a:pt x="1494" y="2622"/>
                    <a:pt x="1495" y="2624"/>
                    <a:pt x="1497" y="2624"/>
                  </a:cubicBezTo>
                  <a:lnTo>
                    <a:pt x="1497" y="2624"/>
                  </a:lnTo>
                  <a:cubicBezTo>
                    <a:pt x="1502" y="2624"/>
                    <a:pt x="1504" y="2619"/>
                    <a:pt x="1506" y="2615"/>
                  </a:cubicBezTo>
                  <a:lnTo>
                    <a:pt x="1506" y="2615"/>
                  </a:lnTo>
                  <a:cubicBezTo>
                    <a:pt x="1507" y="2612"/>
                    <a:pt x="1508" y="2609"/>
                    <a:pt x="1509" y="2605"/>
                  </a:cubicBezTo>
                  <a:lnTo>
                    <a:pt x="1509" y="2605"/>
                  </a:lnTo>
                  <a:cubicBezTo>
                    <a:pt x="1515" y="2590"/>
                    <a:pt x="1521" y="2571"/>
                    <a:pt x="1522" y="2569"/>
                  </a:cubicBezTo>
                  <a:lnTo>
                    <a:pt x="1522" y="2569"/>
                  </a:lnTo>
                  <a:cubicBezTo>
                    <a:pt x="1528" y="2574"/>
                    <a:pt x="1534" y="2579"/>
                    <a:pt x="1537" y="2582"/>
                  </a:cubicBezTo>
                  <a:lnTo>
                    <a:pt x="1537" y="2582"/>
                  </a:lnTo>
                  <a:cubicBezTo>
                    <a:pt x="1544" y="2587"/>
                    <a:pt x="1544" y="2569"/>
                    <a:pt x="1547" y="2561"/>
                  </a:cubicBezTo>
                  <a:lnTo>
                    <a:pt x="1547" y="2561"/>
                  </a:lnTo>
                  <a:cubicBezTo>
                    <a:pt x="1560" y="2528"/>
                    <a:pt x="1634" y="1926"/>
                    <a:pt x="1634" y="1903"/>
                  </a:cubicBezTo>
                  <a:lnTo>
                    <a:pt x="1634" y="1903"/>
                  </a:lnTo>
                  <a:cubicBezTo>
                    <a:pt x="1633" y="1859"/>
                    <a:pt x="1546" y="1203"/>
                    <a:pt x="1535" y="1139"/>
                  </a:cubicBezTo>
                  <a:lnTo>
                    <a:pt x="1535" y="1139"/>
                  </a:lnTo>
                  <a:cubicBezTo>
                    <a:pt x="1524" y="1077"/>
                    <a:pt x="1503" y="837"/>
                    <a:pt x="1447" y="84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56" name="Freeform 8">
            <a:extLst>
              <a:ext uri="{FF2B5EF4-FFF2-40B4-BE49-F238E27FC236}">
                <a16:creationId xmlns:a16="http://schemas.microsoft.com/office/drawing/2014/main" id="{49BDAA5F-1C22-D048-85EB-F0B2BC8B9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7162" y="6749933"/>
            <a:ext cx="459500" cy="1442120"/>
          </a:xfrm>
          <a:custGeom>
            <a:avLst/>
            <a:gdLst>
              <a:gd name="T0" fmla="*/ 1273 w 1718"/>
              <a:gd name="T1" fmla="*/ 2499 h 5397"/>
              <a:gd name="T2" fmla="*/ 302 w 1718"/>
              <a:gd name="T3" fmla="*/ 1887 h 5397"/>
              <a:gd name="T4" fmla="*/ 281 w 1718"/>
              <a:gd name="T5" fmla="*/ 2045 h 5397"/>
              <a:gd name="T6" fmla="*/ 272 w 1718"/>
              <a:gd name="T7" fmla="*/ 1890 h 5397"/>
              <a:gd name="T8" fmla="*/ 283 w 1718"/>
              <a:gd name="T9" fmla="*/ 1726 h 5397"/>
              <a:gd name="T10" fmla="*/ 565 w 1718"/>
              <a:gd name="T11" fmla="*/ 705 h 5397"/>
              <a:gd name="T12" fmla="*/ 1289 w 1718"/>
              <a:gd name="T13" fmla="*/ 2564 h 5397"/>
              <a:gd name="T14" fmla="*/ 1289 w 1718"/>
              <a:gd name="T15" fmla="*/ 2564 h 5397"/>
              <a:gd name="T16" fmla="*/ 1227 w 1718"/>
              <a:gd name="T17" fmla="*/ 1925 h 5397"/>
              <a:gd name="T18" fmla="*/ 1235 w 1718"/>
              <a:gd name="T19" fmla="*/ 1697 h 5397"/>
              <a:gd name="T20" fmla="*/ 1261 w 1718"/>
              <a:gd name="T21" fmla="*/ 1807 h 5397"/>
              <a:gd name="T22" fmla="*/ 1560 w 1718"/>
              <a:gd name="T23" fmla="*/ 4986 h 5397"/>
              <a:gd name="T24" fmla="*/ 1546 w 1718"/>
              <a:gd name="T25" fmla="*/ 4930 h 5397"/>
              <a:gd name="T26" fmla="*/ 1555 w 1718"/>
              <a:gd name="T27" fmla="*/ 4859 h 5397"/>
              <a:gd name="T28" fmla="*/ 1540 w 1718"/>
              <a:gd name="T29" fmla="*/ 4800 h 5397"/>
              <a:gd name="T30" fmla="*/ 1315 w 1718"/>
              <a:gd name="T31" fmla="*/ 2921 h 5397"/>
              <a:gd name="T32" fmla="*/ 1303 w 1718"/>
              <a:gd name="T33" fmla="*/ 2642 h 5397"/>
              <a:gd name="T34" fmla="*/ 1391 w 1718"/>
              <a:gd name="T35" fmla="*/ 2494 h 5397"/>
              <a:gd name="T36" fmla="*/ 1401 w 1718"/>
              <a:gd name="T37" fmla="*/ 2490 h 5397"/>
              <a:gd name="T38" fmla="*/ 1550 w 1718"/>
              <a:gd name="T39" fmla="*/ 1699 h 5397"/>
              <a:gd name="T40" fmla="*/ 1339 w 1718"/>
              <a:gd name="T41" fmla="*/ 836 h 5397"/>
              <a:gd name="T42" fmla="*/ 914 w 1718"/>
              <a:gd name="T43" fmla="*/ 689 h 5397"/>
              <a:gd name="T44" fmla="*/ 897 w 1718"/>
              <a:gd name="T45" fmla="*/ 589 h 5397"/>
              <a:gd name="T46" fmla="*/ 943 w 1718"/>
              <a:gd name="T47" fmla="*/ 451 h 5397"/>
              <a:gd name="T48" fmla="*/ 914 w 1718"/>
              <a:gd name="T49" fmla="*/ 331 h 5397"/>
              <a:gd name="T50" fmla="*/ 602 w 1718"/>
              <a:gd name="T51" fmla="*/ 20 h 5397"/>
              <a:gd name="T52" fmla="*/ 478 w 1718"/>
              <a:gd name="T53" fmla="*/ 345 h 5397"/>
              <a:gd name="T54" fmla="*/ 470 w 1718"/>
              <a:gd name="T55" fmla="*/ 469 h 5397"/>
              <a:gd name="T56" fmla="*/ 558 w 1718"/>
              <a:gd name="T57" fmla="*/ 610 h 5397"/>
              <a:gd name="T58" fmla="*/ 524 w 1718"/>
              <a:gd name="T59" fmla="*/ 751 h 5397"/>
              <a:gd name="T60" fmla="*/ 189 w 1718"/>
              <a:gd name="T61" fmla="*/ 873 h 5397"/>
              <a:gd name="T62" fmla="*/ 106 w 1718"/>
              <a:gd name="T63" fmla="*/ 2500 h 5397"/>
              <a:gd name="T64" fmla="*/ 152 w 1718"/>
              <a:gd name="T65" fmla="*/ 2506 h 5397"/>
              <a:gd name="T66" fmla="*/ 216 w 1718"/>
              <a:gd name="T67" fmla="*/ 2705 h 5397"/>
              <a:gd name="T68" fmla="*/ 376 w 1718"/>
              <a:gd name="T69" fmla="*/ 4228 h 5397"/>
              <a:gd name="T70" fmla="*/ 429 w 1718"/>
              <a:gd name="T71" fmla="*/ 4870 h 5397"/>
              <a:gd name="T72" fmla="*/ 439 w 1718"/>
              <a:gd name="T73" fmla="*/ 4917 h 5397"/>
              <a:gd name="T74" fmla="*/ 443 w 1718"/>
              <a:gd name="T75" fmla="*/ 5025 h 5397"/>
              <a:gd name="T76" fmla="*/ 366 w 1718"/>
              <a:gd name="T77" fmla="*/ 5205 h 5397"/>
              <a:gd name="T78" fmla="*/ 649 w 1718"/>
              <a:gd name="T79" fmla="*/ 5252 h 5397"/>
              <a:gd name="T80" fmla="*/ 757 w 1718"/>
              <a:gd name="T81" fmla="*/ 5135 h 5397"/>
              <a:gd name="T82" fmla="*/ 750 w 1718"/>
              <a:gd name="T83" fmla="*/ 5029 h 5397"/>
              <a:gd name="T84" fmla="*/ 761 w 1718"/>
              <a:gd name="T85" fmla="*/ 4811 h 5397"/>
              <a:gd name="T86" fmla="*/ 761 w 1718"/>
              <a:gd name="T87" fmla="*/ 4381 h 5397"/>
              <a:gd name="T88" fmla="*/ 708 w 1718"/>
              <a:gd name="T89" fmla="*/ 3582 h 5397"/>
              <a:gd name="T90" fmla="*/ 733 w 1718"/>
              <a:gd name="T91" fmla="*/ 3356 h 5397"/>
              <a:gd name="T92" fmla="*/ 743 w 1718"/>
              <a:gd name="T93" fmla="*/ 3191 h 5397"/>
              <a:gd name="T94" fmla="*/ 778 w 1718"/>
              <a:gd name="T95" fmla="*/ 2921 h 5397"/>
              <a:gd name="T96" fmla="*/ 1104 w 1718"/>
              <a:gd name="T97" fmla="*/ 4151 h 5397"/>
              <a:gd name="T98" fmla="*/ 1229 w 1718"/>
              <a:gd name="T99" fmla="*/ 4935 h 5397"/>
              <a:gd name="T100" fmla="*/ 1276 w 1718"/>
              <a:gd name="T101" fmla="*/ 5071 h 5397"/>
              <a:gd name="T102" fmla="*/ 1298 w 1718"/>
              <a:gd name="T103" fmla="*/ 5145 h 5397"/>
              <a:gd name="T104" fmla="*/ 1359 w 1718"/>
              <a:gd name="T105" fmla="*/ 5265 h 5397"/>
              <a:gd name="T106" fmla="*/ 1643 w 1718"/>
              <a:gd name="T107" fmla="*/ 5393 h 5397"/>
              <a:gd name="T108" fmla="*/ 1564 w 1718"/>
              <a:gd name="T109" fmla="*/ 5122 h 5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18" h="5397">
                <a:moveTo>
                  <a:pt x="1273" y="2499"/>
                </a:moveTo>
                <a:lnTo>
                  <a:pt x="1273" y="2499"/>
                </a:lnTo>
                <a:cubicBezTo>
                  <a:pt x="1273" y="2499"/>
                  <a:pt x="1273" y="2499"/>
                  <a:pt x="1273" y="2498"/>
                </a:cubicBezTo>
                <a:lnTo>
                  <a:pt x="1273" y="2498"/>
                </a:lnTo>
                <a:cubicBezTo>
                  <a:pt x="1273" y="2499"/>
                  <a:pt x="1273" y="2499"/>
                  <a:pt x="1273" y="2499"/>
                </a:cubicBezTo>
                <a:lnTo>
                  <a:pt x="1273" y="2499"/>
                </a:lnTo>
                <a:cubicBezTo>
                  <a:pt x="1273" y="2499"/>
                  <a:pt x="1275" y="2507"/>
                  <a:pt x="1277" y="2517"/>
                </a:cubicBezTo>
                <a:lnTo>
                  <a:pt x="1277" y="2517"/>
                </a:lnTo>
                <a:cubicBezTo>
                  <a:pt x="1276" y="2511"/>
                  <a:pt x="1274" y="2505"/>
                  <a:pt x="1273" y="2499"/>
                </a:cubicBezTo>
                <a:close/>
                <a:moveTo>
                  <a:pt x="302" y="1887"/>
                </a:moveTo>
                <a:lnTo>
                  <a:pt x="302" y="1887"/>
                </a:lnTo>
                <a:cubicBezTo>
                  <a:pt x="300" y="1905"/>
                  <a:pt x="293" y="1922"/>
                  <a:pt x="290" y="1941"/>
                </a:cubicBezTo>
                <a:lnTo>
                  <a:pt x="290" y="1941"/>
                </a:lnTo>
                <a:cubicBezTo>
                  <a:pt x="283" y="1975"/>
                  <a:pt x="288" y="2011"/>
                  <a:pt x="281" y="2045"/>
                </a:cubicBezTo>
                <a:lnTo>
                  <a:pt x="281" y="2045"/>
                </a:lnTo>
                <a:cubicBezTo>
                  <a:pt x="280" y="2049"/>
                  <a:pt x="277" y="2054"/>
                  <a:pt x="274" y="2052"/>
                </a:cubicBezTo>
                <a:lnTo>
                  <a:pt x="274" y="2052"/>
                </a:lnTo>
                <a:cubicBezTo>
                  <a:pt x="273" y="2016"/>
                  <a:pt x="272" y="1981"/>
                  <a:pt x="272" y="1945"/>
                </a:cubicBezTo>
                <a:lnTo>
                  <a:pt x="272" y="1945"/>
                </a:lnTo>
                <a:cubicBezTo>
                  <a:pt x="271" y="1926"/>
                  <a:pt x="271" y="1908"/>
                  <a:pt x="272" y="1890"/>
                </a:cubicBezTo>
                <a:lnTo>
                  <a:pt x="272" y="1890"/>
                </a:lnTo>
                <a:cubicBezTo>
                  <a:pt x="274" y="1864"/>
                  <a:pt x="281" y="1840"/>
                  <a:pt x="281" y="1814"/>
                </a:cubicBezTo>
                <a:lnTo>
                  <a:pt x="281" y="1814"/>
                </a:lnTo>
                <a:cubicBezTo>
                  <a:pt x="281" y="1784"/>
                  <a:pt x="272" y="1753"/>
                  <a:pt x="283" y="1726"/>
                </a:cubicBezTo>
                <a:lnTo>
                  <a:pt x="283" y="1726"/>
                </a:lnTo>
                <a:cubicBezTo>
                  <a:pt x="291" y="1766"/>
                  <a:pt x="297" y="1806"/>
                  <a:pt x="300" y="1846"/>
                </a:cubicBezTo>
                <a:lnTo>
                  <a:pt x="300" y="1846"/>
                </a:lnTo>
                <a:cubicBezTo>
                  <a:pt x="302" y="1860"/>
                  <a:pt x="303" y="1873"/>
                  <a:pt x="302" y="1887"/>
                </a:cubicBezTo>
                <a:close/>
                <a:moveTo>
                  <a:pt x="565" y="705"/>
                </a:moveTo>
                <a:lnTo>
                  <a:pt x="565" y="705"/>
                </a:lnTo>
                <a:cubicBezTo>
                  <a:pt x="565" y="714"/>
                  <a:pt x="565" y="722"/>
                  <a:pt x="565" y="730"/>
                </a:cubicBezTo>
                <a:lnTo>
                  <a:pt x="565" y="730"/>
                </a:lnTo>
                <a:cubicBezTo>
                  <a:pt x="563" y="719"/>
                  <a:pt x="564" y="711"/>
                  <a:pt x="565" y="705"/>
                </a:cubicBezTo>
                <a:close/>
                <a:moveTo>
                  <a:pt x="1289" y="2564"/>
                </a:moveTo>
                <a:lnTo>
                  <a:pt x="1289" y="2564"/>
                </a:lnTo>
                <a:cubicBezTo>
                  <a:pt x="1286" y="2554"/>
                  <a:pt x="1284" y="2544"/>
                  <a:pt x="1282" y="2534"/>
                </a:cubicBezTo>
                <a:lnTo>
                  <a:pt x="1282" y="2534"/>
                </a:lnTo>
                <a:cubicBezTo>
                  <a:pt x="1283" y="2539"/>
                  <a:pt x="1284" y="2544"/>
                  <a:pt x="1285" y="2548"/>
                </a:cubicBezTo>
                <a:lnTo>
                  <a:pt x="1285" y="2548"/>
                </a:lnTo>
                <a:cubicBezTo>
                  <a:pt x="1286" y="2552"/>
                  <a:pt x="1288" y="2558"/>
                  <a:pt x="1289" y="2564"/>
                </a:cubicBezTo>
                <a:close/>
                <a:moveTo>
                  <a:pt x="1261" y="1807"/>
                </a:moveTo>
                <a:lnTo>
                  <a:pt x="1261" y="1807"/>
                </a:lnTo>
                <a:cubicBezTo>
                  <a:pt x="1254" y="1838"/>
                  <a:pt x="1248" y="1868"/>
                  <a:pt x="1241" y="1898"/>
                </a:cubicBezTo>
                <a:lnTo>
                  <a:pt x="1241" y="1898"/>
                </a:lnTo>
                <a:cubicBezTo>
                  <a:pt x="1239" y="1908"/>
                  <a:pt x="1236" y="1920"/>
                  <a:pt x="1227" y="1925"/>
                </a:cubicBezTo>
                <a:lnTo>
                  <a:pt x="1227" y="1925"/>
                </a:lnTo>
                <a:cubicBezTo>
                  <a:pt x="1228" y="1846"/>
                  <a:pt x="1225" y="1767"/>
                  <a:pt x="1220" y="1688"/>
                </a:cubicBezTo>
                <a:lnTo>
                  <a:pt x="1220" y="1688"/>
                </a:lnTo>
                <a:cubicBezTo>
                  <a:pt x="1224" y="1683"/>
                  <a:pt x="1232" y="1690"/>
                  <a:pt x="1235" y="1697"/>
                </a:cubicBezTo>
                <a:lnTo>
                  <a:pt x="1235" y="1697"/>
                </a:lnTo>
                <a:cubicBezTo>
                  <a:pt x="1242" y="1712"/>
                  <a:pt x="1249" y="1727"/>
                  <a:pt x="1256" y="1743"/>
                </a:cubicBezTo>
                <a:lnTo>
                  <a:pt x="1256" y="1743"/>
                </a:lnTo>
                <a:cubicBezTo>
                  <a:pt x="1259" y="1749"/>
                  <a:pt x="1262" y="1756"/>
                  <a:pt x="1264" y="1762"/>
                </a:cubicBezTo>
                <a:lnTo>
                  <a:pt x="1264" y="1762"/>
                </a:lnTo>
                <a:cubicBezTo>
                  <a:pt x="1267" y="1777"/>
                  <a:pt x="1264" y="1792"/>
                  <a:pt x="1261" y="1807"/>
                </a:cubicBezTo>
                <a:close/>
                <a:moveTo>
                  <a:pt x="1529" y="5040"/>
                </a:moveTo>
                <a:lnTo>
                  <a:pt x="1529" y="5040"/>
                </a:lnTo>
                <a:cubicBezTo>
                  <a:pt x="1544" y="5034"/>
                  <a:pt x="1555" y="5029"/>
                  <a:pt x="1558" y="5029"/>
                </a:cubicBezTo>
                <a:lnTo>
                  <a:pt x="1558" y="5029"/>
                </a:lnTo>
                <a:cubicBezTo>
                  <a:pt x="1569" y="5029"/>
                  <a:pt x="1560" y="4991"/>
                  <a:pt x="1560" y="4986"/>
                </a:cubicBezTo>
                <a:lnTo>
                  <a:pt x="1560" y="4986"/>
                </a:lnTo>
                <a:cubicBezTo>
                  <a:pt x="1560" y="4977"/>
                  <a:pt x="1562" y="4969"/>
                  <a:pt x="1560" y="4960"/>
                </a:cubicBezTo>
                <a:lnTo>
                  <a:pt x="1560" y="4960"/>
                </a:lnTo>
                <a:cubicBezTo>
                  <a:pt x="1557" y="4950"/>
                  <a:pt x="1548" y="4942"/>
                  <a:pt x="1546" y="4930"/>
                </a:cubicBezTo>
                <a:lnTo>
                  <a:pt x="1546" y="4930"/>
                </a:lnTo>
                <a:cubicBezTo>
                  <a:pt x="1546" y="4924"/>
                  <a:pt x="1547" y="4918"/>
                  <a:pt x="1548" y="4911"/>
                </a:cubicBezTo>
                <a:lnTo>
                  <a:pt x="1548" y="4911"/>
                </a:lnTo>
                <a:cubicBezTo>
                  <a:pt x="1550" y="4902"/>
                  <a:pt x="1551" y="4892"/>
                  <a:pt x="1553" y="4882"/>
                </a:cubicBezTo>
                <a:lnTo>
                  <a:pt x="1553" y="4882"/>
                </a:lnTo>
                <a:cubicBezTo>
                  <a:pt x="1555" y="4875"/>
                  <a:pt x="1556" y="4866"/>
                  <a:pt x="1555" y="4859"/>
                </a:cubicBezTo>
                <a:lnTo>
                  <a:pt x="1555" y="4859"/>
                </a:lnTo>
                <a:cubicBezTo>
                  <a:pt x="1553" y="4849"/>
                  <a:pt x="1545" y="4844"/>
                  <a:pt x="1542" y="4835"/>
                </a:cubicBezTo>
                <a:lnTo>
                  <a:pt x="1542" y="4835"/>
                </a:lnTo>
                <a:cubicBezTo>
                  <a:pt x="1538" y="4826"/>
                  <a:pt x="1540" y="4810"/>
                  <a:pt x="1540" y="4800"/>
                </a:cubicBezTo>
                <a:lnTo>
                  <a:pt x="1540" y="4800"/>
                </a:lnTo>
                <a:cubicBezTo>
                  <a:pt x="1538" y="4776"/>
                  <a:pt x="1538" y="4750"/>
                  <a:pt x="1537" y="4725"/>
                </a:cubicBezTo>
                <a:lnTo>
                  <a:pt x="1537" y="4725"/>
                </a:lnTo>
                <a:cubicBezTo>
                  <a:pt x="1534" y="4504"/>
                  <a:pt x="1417" y="3746"/>
                  <a:pt x="1393" y="3625"/>
                </a:cubicBezTo>
                <a:lnTo>
                  <a:pt x="1393" y="3625"/>
                </a:lnTo>
                <a:cubicBezTo>
                  <a:pt x="1368" y="3504"/>
                  <a:pt x="1336" y="3218"/>
                  <a:pt x="1315" y="2921"/>
                </a:cubicBezTo>
                <a:lnTo>
                  <a:pt x="1315" y="2921"/>
                </a:lnTo>
                <a:cubicBezTo>
                  <a:pt x="1310" y="2838"/>
                  <a:pt x="1317" y="2738"/>
                  <a:pt x="1302" y="2635"/>
                </a:cubicBezTo>
                <a:lnTo>
                  <a:pt x="1302" y="2635"/>
                </a:lnTo>
                <a:cubicBezTo>
                  <a:pt x="1303" y="2640"/>
                  <a:pt x="1303" y="2642"/>
                  <a:pt x="1303" y="2642"/>
                </a:cubicBezTo>
                <a:lnTo>
                  <a:pt x="1303" y="2642"/>
                </a:lnTo>
                <a:cubicBezTo>
                  <a:pt x="1303" y="2642"/>
                  <a:pt x="1311" y="2622"/>
                  <a:pt x="1319" y="2596"/>
                </a:cubicBezTo>
                <a:lnTo>
                  <a:pt x="1319" y="2596"/>
                </a:lnTo>
                <a:cubicBezTo>
                  <a:pt x="1325" y="2577"/>
                  <a:pt x="1333" y="2513"/>
                  <a:pt x="1336" y="2483"/>
                </a:cubicBezTo>
                <a:lnTo>
                  <a:pt x="1336" y="2483"/>
                </a:lnTo>
                <a:cubicBezTo>
                  <a:pt x="1359" y="2491"/>
                  <a:pt x="1380" y="2493"/>
                  <a:pt x="1391" y="2494"/>
                </a:cubicBezTo>
                <a:lnTo>
                  <a:pt x="1391" y="2494"/>
                </a:lnTo>
                <a:cubicBezTo>
                  <a:pt x="1395" y="2494"/>
                  <a:pt x="1398" y="2493"/>
                  <a:pt x="1400" y="2490"/>
                </a:cubicBezTo>
                <a:lnTo>
                  <a:pt x="1400" y="2490"/>
                </a:lnTo>
                <a:cubicBezTo>
                  <a:pt x="1400" y="2490"/>
                  <a:pt x="1400" y="2490"/>
                  <a:pt x="1401" y="2490"/>
                </a:cubicBezTo>
                <a:lnTo>
                  <a:pt x="1401" y="2490"/>
                </a:lnTo>
                <a:cubicBezTo>
                  <a:pt x="1400" y="2490"/>
                  <a:pt x="1400" y="2490"/>
                  <a:pt x="1400" y="2490"/>
                </a:cubicBezTo>
                <a:lnTo>
                  <a:pt x="1400" y="2490"/>
                </a:lnTo>
                <a:cubicBezTo>
                  <a:pt x="1401" y="2489"/>
                  <a:pt x="1402" y="2488"/>
                  <a:pt x="1402" y="2486"/>
                </a:cubicBezTo>
                <a:lnTo>
                  <a:pt x="1402" y="2486"/>
                </a:lnTo>
                <a:cubicBezTo>
                  <a:pt x="1437" y="2376"/>
                  <a:pt x="1556" y="1719"/>
                  <a:pt x="1550" y="1699"/>
                </a:cubicBezTo>
                <a:lnTo>
                  <a:pt x="1550" y="1699"/>
                </a:lnTo>
                <a:cubicBezTo>
                  <a:pt x="1541" y="1634"/>
                  <a:pt x="1381" y="915"/>
                  <a:pt x="1369" y="870"/>
                </a:cubicBezTo>
                <a:lnTo>
                  <a:pt x="1369" y="870"/>
                </a:lnTo>
                <a:cubicBezTo>
                  <a:pt x="1357" y="826"/>
                  <a:pt x="1339" y="836"/>
                  <a:pt x="1339" y="836"/>
                </a:cubicBezTo>
                <a:lnTo>
                  <a:pt x="1339" y="836"/>
                </a:lnTo>
                <a:cubicBezTo>
                  <a:pt x="1306" y="814"/>
                  <a:pt x="1074" y="760"/>
                  <a:pt x="1041" y="754"/>
                </a:cubicBezTo>
                <a:lnTo>
                  <a:pt x="1041" y="754"/>
                </a:lnTo>
                <a:cubicBezTo>
                  <a:pt x="1008" y="748"/>
                  <a:pt x="973" y="718"/>
                  <a:pt x="948" y="699"/>
                </a:cubicBezTo>
                <a:lnTo>
                  <a:pt x="948" y="699"/>
                </a:lnTo>
                <a:cubicBezTo>
                  <a:pt x="924" y="681"/>
                  <a:pt x="914" y="689"/>
                  <a:pt x="914" y="689"/>
                </a:cubicBezTo>
                <a:lnTo>
                  <a:pt x="914" y="689"/>
                </a:lnTo>
                <a:cubicBezTo>
                  <a:pt x="906" y="681"/>
                  <a:pt x="905" y="679"/>
                  <a:pt x="901" y="685"/>
                </a:cubicBezTo>
                <a:lnTo>
                  <a:pt x="901" y="685"/>
                </a:lnTo>
                <a:cubicBezTo>
                  <a:pt x="898" y="664"/>
                  <a:pt x="895" y="592"/>
                  <a:pt x="897" y="589"/>
                </a:cubicBezTo>
                <a:lnTo>
                  <a:pt x="897" y="589"/>
                </a:lnTo>
                <a:cubicBezTo>
                  <a:pt x="897" y="589"/>
                  <a:pt x="906" y="568"/>
                  <a:pt x="909" y="557"/>
                </a:cubicBezTo>
                <a:lnTo>
                  <a:pt x="909" y="557"/>
                </a:lnTo>
                <a:cubicBezTo>
                  <a:pt x="912" y="546"/>
                  <a:pt x="914" y="485"/>
                  <a:pt x="914" y="485"/>
                </a:cubicBezTo>
                <a:lnTo>
                  <a:pt x="914" y="485"/>
                </a:lnTo>
                <a:cubicBezTo>
                  <a:pt x="914" y="485"/>
                  <a:pt x="933" y="486"/>
                  <a:pt x="943" y="451"/>
                </a:cubicBezTo>
                <a:lnTo>
                  <a:pt x="943" y="451"/>
                </a:lnTo>
                <a:cubicBezTo>
                  <a:pt x="953" y="416"/>
                  <a:pt x="947" y="422"/>
                  <a:pt x="952" y="383"/>
                </a:cubicBezTo>
                <a:lnTo>
                  <a:pt x="952" y="383"/>
                </a:lnTo>
                <a:cubicBezTo>
                  <a:pt x="957" y="345"/>
                  <a:pt x="950" y="295"/>
                  <a:pt x="914" y="331"/>
                </a:cubicBezTo>
                <a:lnTo>
                  <a:pt x="914" y="331"/>
                </a:lnTo>
                <a:cubicBezTo>
                  <a:pt x="915" y="320"/>
                  <a:pt x="917" y="301"/>
                  <a:pt x="922" y="250"/>
                </a:cubicBezTo>
                <a:lnTo>
                  <a:pt x="922" y="250"/>
                </a:lnTo>
                <a:cubicBezTo>
                  <a:pt x="930" y="161"/>
                  <a:pt x="903" y="126"/>
                  <a:pt x="847" y="71"/>
                </a:cubicBezTo>
                <a:lnTo>
                  <a:pt x="847" y="71"/>
                </a:lnTo>
                <a:cubicBezTo>
                  <a:pt x="789" y="16"/>
                  <a:pt x="670" y="0"/>
                  <a:pt x="602" y="20"/>
                </a:cubicBezTo>
                <a:lnTo>
                  <a:pt x="602" y="20"/>
                </a:lnTo>
                <a:cubicBezTo>
                  <a:pt x="534" y="41"/>
                  <a:pt x="445" y="135"/>
                  <a:pt x="440" y="186"/>
                </a:cubicBezTo>
                <a:lnTo>
                  <a:pt x="440" y="186"/>
                </a:lnTo>
                <a:cubicBezTo>
                  <a:pt x="434" y="238"/>
                  <a:pt x="470" y="330"/>
                  <a:pt x="478" y="345"/>
                </a:cubicBezTo>
                <a:lnTo>
                  <a:pt x="478" y="345"/>
                </a:lnTo>
                <a:cubicBezTo>
                  <a:pt x="479" y="349"/>
                  <a:pt x="483" y="355"/>
                  <a:pt x="487" y="361"/>
                </a:cubicBezTo>
                <a:lnTo>
                  <a:pt x="487" y="361"/>
                </a:lnTo>
                <a:cubicBezTo>
                  <a:pt x="475" y="353"/>
                  <a:pt x="461" y="351"/>
                  <a:pt x="451" y="366"/>
                </a:cubicBezTo>
                <a:lnTo>
                  <a:pt x="451" y="366"/>
                </a:lnTo>
                <a:cubicBezTo>
                  <a:pt x="432" y="398"/>
                  <a:pt x="461" y="432"/>
                  <a:pt x="470" y="469"/>
                </a:cubicBezTo>
                <a:lnTo>
                  <a:pt x="470" y="469"/>
                </a:lnTo>
                <a:cubicBezTo>
                  <a:pt x="479" y="506"/>
                  <a:pt x="508" y="526"/>
                  <a:pt x="531" y="513"/>
                </a:cubicBezTo>
                <a:lnTo>
                  <a:pt x="531" y="513"/>
                </a:lnTo>
                <a:cubicBezTo>
                  <a:pt x="531" y="513"/>
                  <a:pt x="532" y="583"/>
                  <a:pt x="558" y="610"/>
                </a:cubicBezTo>
                <a:lnTo>
                  <a:pt x="558" y="610"/>
                </a:lnTo>
                <a:cubicBezTo>
                  <a:pt x="558" y="610"/>
                  <a:pt x="564" y="653"/>
                  <a:pt x="565" y="699"/>
                </a:cubicBezTo>
                <a:lnTo>
                  <a:pt x="565" y="699"/>
                </a:lnTo>
                <a:cubicBezTo>
                  <a:pt x="565" y="699"/>
                  <a:pt x="549" y="711"/>
                  <a:pt x="536" y="738"/>
                </a:cubicBezTo>
                <a:lnTo>
                  <a:pt x="536" y="738"/>
                </a:lnTo>
                <a:cubicBezTo>
                  <a:pt x="536" y="735"/>
                  <a:pt x="532" y="738"/>
                  <a:pt x="524" y="751"/>
                </a:cubicBezTo>
                <a:lnTo>
                  <a:pt x="524" y="751"/>
                </a:lnTo>
                <a:cubicBezTo>
                  <a:pt x="524" y="751"/>
                  <a:pt x="514" y="756"/>
                  <a:pt x="493" y="763"/>
                </a:cubicBezTo>
                <a:lnTo>
                  <a:pt x="493" y="763"/>
                </a:lnTo>
                <a:cubicBezTo>
                  <a:pt x="472" y="769"/>
                  <a:pt x="210" y="859"/>
                  <a:pt x="189" y="873"/>
                </a:cubicBezTo>
                <a:lnTo>
                  <a:pt x="189" y="873"/>
                </a:lnTo>
                <a:cubicBezTo>
                  <a:pt x="189" y="873"/>
                  <a:pt x="165" y="865"/>
                  <a:pt x="157" y="903"/>
                </a:cubicBezTo>
                <a:lnTo>
                  <a:pt x="157" y="903"/>
                </a:lnTo>
                <a:cubicBezTo>
                  <a:pt x="148" y="941"/>
                  <a:pt x="9" y="1665"/>
                  <a:pt x="0" y="1743"/>
                </a:cubicBezTo>
                <a:lnTo>
                  <a:pt x="0" y="1743"/>
                </a:lnTo>
                <a:cubicBezTo>
                  <a:pt x="0" y="1743"/>
                  <a:pt x="62" y="2433"/>
                  <a:pt x="106" y="2500"/>
                </a:cubicBezTo>
                <a:lnTo>
                  <a:pt x="106" y="2500"/>
                </a:lnTo>
                <a:cubicBezTo>
                  <a:pt x="111" y="2513"/>
                  <a:pt x="137" y="2513"/>
                  <a:pt x="151" y="2507"/>
                </a:cubicBezTo>
                <a:lnTo>
                  <a:pt x="151" y="2507"/>
                </a:lnTo>
                <a:cubicBezTo>
                  <a:pt x="151" y="2507"/>
                  <a:pt x="151" y="2506"/>
                  <a:pt x="152" y="2506"/>
                </a:cubicBezTo>
                <a:lnTo>
                  <a:pt x="152" y="2506"/>
                </a:lnTo>
                <a:cubicBezTo>
                  <a:pt x="164" y="2535"/>
                  <a:pt x="188" y="2588"/>
                  <a:pt x="199" y="2601"/>
                </a:cubicBezTo>
                <a:lnTo>
                  <a:pt x="199" y="2601"/>
                </a:lnTo>
                <a:cubicBezTo>
                  <a:pt x="207" y="2609"/>
                  <a:pt x="211" y="2613"/>
                  <a:pt x="213" y="2615"/>
                </a:cubicBezTo>
                <a:lnTo>
                  <a:pt x="213" y="2615"/>
                </a:lnTo>
                <a:cubicBezTo>
                  <a:pt x="214" y="2652"/>
                  <a:pt x="216" y="2686"/>
                  <a:pt x="216" y="2705"/>
                </a:cubicBezTo>
                <a:lnTo>
                  <a:pt x="216" y="2705"/>
                </a:lnTo>
                <a:cubicBezTo>
                  <a:pt x="212" y="2839"/>
                  <a:pt x="309" y="3370"/>
                  <a:pt x="323" y="3518"/>
                </a:cubicBezTo>
                <a:lnTo>
                  <a:pt x="323" y="3518"/>
                </a:lnTo>
                <a:cubicBezTo>
                  <a:pt x="337" y="3666"/>
                  <a:pt x="365" y="4073"/>
                  <a:pt x="376" y="4228"/>
                </a:cubicBezTo>
                <a:lnTo>
                  <a:pt x="376" y="4228"/>
                </a:lnTo>
                <a:cubicBezTo>
                  <a:pt x="388" y="4404"/>
                  <a:pt x="417" y="4580"/>
                  <a:pt x="434" y="4755"/>
                </a:cubicBezTo>
                <a:lnTo>
                  <a:pt x="434" y="4755"/>
                </a:lnTo>
                <a:cubicBezTo>
                  <a:pt x="435" y="4778"/>
                  <a:pt x="446" y="4812"/>
                  <a:pt x="441" y="4834"/>
                </a:cubicBezTo>
                <a:lnTo>
                  <a:pt x="441" y="4834"/>
                </a:lnTo>
                <a:cubicBezTo>
                  <a:pt x="437" y="4849"/>
                  <a:pt x="423" y="4853"/>
                  <a:pt x="429" y="4870"/>
                </a:cubicBezTo>
                <a:lnTo>
                  <a:pt x="429" y="4870"/>
                </a:lnTo>
                <a:cubicBezTo>
                  <a:pt x="433" y="4881"/>
                  <a:pt x="448" y="4887"/>
                  <a:pt x="446" y="4901"/>
                </a:cubicBezTo>
                <a:lnTo>
                  <a:pt x="446" y="4901"/>
                </a:lnTo>
                <a:cubicBezTo>
                  <a:pt x="446" y="4907"/>
                  <a:pt x="442" y="4912"/>
                  <a:pt x="439" y="4917"/>
                </a:cubicBezTo>
                <a:lnTo>
                  <a:pt x="439" y="4917"/>
                </a:lnTo>
                <a:cubicBezTo>
                  <a:pt x="436" y="4923"/>
                  <a:pt x="434" y="4929"/>
                  <a:pt x="437" y="4934"/>
                </a:cubicBezTo>
                <a:lnTo>
                  <a:pt x="437" y="4934"/>
                </a:lnTo>
                <a:cubicBezTo>
                  <a:pt x="438" y="4937"/>
                  <a:pt x="443" y="4937"/>
                  <a:pt x="443" y="4940"/>
                </a:cubicBezTo>
                <a:lnTo>
                  <a:pt x="443" y="4940"/>
                </a:lnTo>
                <a:cubicBezTo>
                  <a:pt x="438" y="4976"/>
                  <a:pt x="441" y="5000"/>
                  <a:pt x="443" y="5025"/>
                </a:cubicBezTo>
                <a:lnTo>
                  <a:pt x="443" y="5025"/>
                </a:lnTo>
                <a:cubicBezTo>
                  <a:pt x="452" y="5031"/>
                  <a:pt x="472" y="5035"/>
                  <a:pt x="498" y="5037"/>
                </a:cubicBezTo>
                <a:lnTo>
                  <a:pt x="498" y="5037"/>
                </a:lnTo>
                <a:cubicBezTo>
                  <a:pt x="485" y="5084"/>
                  <a:pt x="433" y="5143"/>
                  <a:pt x="366" y="5205"/>
                </a:cubicBezTo>
                <a:lnTo>
                  <a:pt x="366" y="5205"/>
                </a:lnTo>
                <a:cubicBezTo>
                  <a:pt x="333" y="5236"/>
                  <a:pt x="272" y="5333"/>
                  <a:pt x="350" y="5367"/>
                </a:cubicBezTo>
                <a:lnTo>
                  <a:pt x="350" y="5367"/>
                </a:lnTo>
                <a:cubicBezTo>
                  <a:pt x="419" y="5382"/>
                  <a:pt x="548" y="5365"/>
                  <a:pt x="599" y="5332"/>
                </a:cubicBezTo>
                <a:lnTo>
                  <a:pt x="599" y="5332"/>
                </a:lnTo>
                <a:cubicBezTo>
                  <a:pt x="649" y="5299"/>
                  <a:pt x="635" y="5260"/>
                  <a:pt x="649" y="5252"/>
                </a:cubicBezTo>
                <a:lnTo>
                  <a:pt x="649" y="5252"/>
                </a:lnTo>
                <a:cubicBezTo>
                  <a:pt x="661" y="5244"/>
                  <a:pt x="757" y="5226"/>
                  <a:pt x="757" y="5202"/>
                </a:cubicBezTo>
                <a:lnTo>
                  <a:pt x="757" y="5202"/>
                </a:lnTo>
                <a:cubicBezTo>
                  <a:pt x="757" y="5179"/>
                  <a:pt x="765" y="5148"/>
                  <a:pt x="757" y="5135"/>
                </a:cubicBezTo>
                <a:lnTo>
                  <a:pt x="757" y="5135"/>
                </a:lnTo>
                <a:cubicBezTo>
                  <a:pt x="749" y="5122"/>
                  <a:pt x="758" y="5107"/>
                  <a:pt x="760" y="5082"/>
                </a:cubicBezTo>
                <a:lnTo>
                  <a:pt x="760" y="5082"/>
                </a:lnTo>
                <a:cubicBezTo>
                  <a:pt x="761" y="5070"/>
                  <a:pt x="756" y="5050"/>
                  <a:pt x="748" y="5031"/>
                </a:cubicBezTo>
                <a:lnTo>
                  <a:pt x="748" y="5031"/>
                </a:lnTo>
                <a:cubicBezTo>
                  <a:pt x="748" y="5030"/>
                  <a:pt x="749" y="5030"/>
                  <a:pt x="750" y="5029"/>
                </a:cubicBezTo>
                <a:lnTo>
                  <a:pt x="750" y="5029"/>
                </a:lnTo>
                <a:cubicBezTo>
                  <a:pt x="762" y="4977"/>
                  <a:pt x="752" y="4923"/>
                  <a:pt x="767" y="4870"/>
                </a:cubicBezTo>
                <a:lnTo>
                  <a:pt x="767" y="4870"/>
                </a:lnTo>
                <a:cubicBezTo>
                  <a:pt x="773" y="4846"/>
                  <a:pt x="764" y="4833"/>
                  <a:pt x="761" y="4811"/>
                </a:cubicBezTo>
                <a:lnTo>
                  <a:pt x="761" y="4811"/>
                </a:lnTo>
                <a:cubicBezTo>
                  <a:pt x="758" y="4791"/>
                  <a:pt x="763" y="4766"/>
                  <a:pt x="764" y="4746"/>
                </a:cubicBezTo>
                <a:lnTo>
                  <a:pt x="764" y="4746"/>
                </a:lnTo>
                <a:cubicBezTo>
                  <a:pt x="766" y="4700"/>
                  <a:pt x="767" y="4653"/>
                  <a:pt x="768" y="4607"/>
                </a:cubicBezTo>
                <a:lnTo>
                  <a:pt x="768" y="4607"/>
                </a:lnTo>
                <a:cubicBezTo>
                  <a:pt x="770" y="4532"/>
                  <a:pt x="766" y="4456"/>
                  <a:pt x="761" y="4381"/>
                </a:cubicBezTo>
                <a:lnTo>
                  <a:pt x="761" y="4381"/>
                </a:lnTo>
                <a:cubicBezTo>
                  <a:pt x="751" y="4226"/>
                  <a:pt x="705" y="3956"/>
                  <a:pt x="708" y="3870"/>
                </a:cubicBezTo>
                <a:lnTo>
                  <a:pt x="708" y="3870"/>
                </a:lnTo>
                <a:cubicBezTo>
                  <a:pt x="712" y="3784"/>
                  <a:pt x="698" y="3694"/>
                  <a:pt x="708" y="3582"/>
                </a:cubicBezTo>
                <a:lnTo>
                  <a:pt x="708" y="3582"/>
                </a:lnTo>
                <a:cubicBezTo>
                  <a:pt x="711" y="3554"/>
                  <a:pt x="716" y="3500"/>
                  <a:pt x="721" y="3434"/>
                </a:cubicBezTo>
                <a:lnTo>
                  <a:pt x="721" y="3434"/>
                </a:lnTo>
                <a:cubicBezTo>
                  <a:pt x="721" y="3434"/>
                  <a:pt x="721" y="3435"/>
                  <a:pt x="722" y="3436"/>
                </a:cubicBezTo>
                <a:lnTo>
                  <a:pt x="722" y="3436"/>
                </a:lnTo>
                <a:cubicBezTo>
                  <a:pt x="735" y="3431"/>
                  <a:pt x="732" y="3370"/>
                  <a:pt x="733" y="3356"/>
                </a:cubicBezTo>
                <a:lnTo>
                  <a:pt x="733" y="3356"/>
                </a:lnTo>
                <a:cubicBezTo>
                  <a:pt x="736" y="3323"/>
                  <a:pt x="738" y="3290"/>
                  <a:pt x="741" y="3258"/>
                </a:cubicBezTo>
                <a:lnTo>
                  <a:pt x="741" y="3258"/>
                </a:lnTo>
                <a:cubicBezTo>
                  <a:pt x="741" y="3235"/>
                  <a:pt x="742" y="3214"/>
                  <a:pt x="743" y="3191"/>
                </a:cubicBezTo>
                <a:lnTo>
                  <a:pt x="743" y="3191"/>
                </a:lnTo>
                <a:cubicBezTo>
                  <a:pt x="755" y="3073"/>
                  <a:pt x="766" y="2966"/>
                  <a:pt x="774" y="2931"/>
                </a:cubicBezTo>
                <a:lnTo>
                  <a:pt x="774" y="2931"/>
                </a:lnTo>
                <a:cubicBezTo>
                  <a:pt x="775" y="2930"/>
                  <a:pt x="776" y="2929"/>
                  <a:pt x="776" y="2927"/>
                </a:cubicBezTo>
                <a:lnTo>
                  <a:pt x="776" y="2927"/>
                </a:lnTo>
                <a:cubicBezTo>
                  <a:pt x="777" y="2925"/>
                  <a:pt x="778" y="2923"/>
                  <a:pt x="778" y="2921"/>
                </a:cubicBezTo>
                <a:lnTo>
                  <a:pt x="778" y="2921"/>
                </a:lnTo>
                <a:cubicBezTo>
                  <a:pt x="800" y="2902"/>
                  <a:pt x="927" y="3359"/>
                  <a:pt x="958" y="3521"/>
                </a:cubicBezTo>
                <a:lnTo>
                  <a:pt x="958" y="3521"/>
                </a:lnTo>
                <a:cubicBezTo>
                  <a:pt x="989" y="3687"/>
                  <a:pt x="1076" y="3944"/>
                  <a:pt x="1104" y="4151"/>
                </a:cubicBezTo>
                <a:lnTo>
                  <a:pt x="1104" y="4151"/>
                </a:lnTo>
                <a:cubicBezTo>
                  <a:pt x="1132" y="4358"/>
                  <a:pt x="1192" y="4732"/>
                  <a:pt x="1220" y="4867"/>
                </a:cubicBezTo>
                <a:lnTo>
                  <a:pt x="1220" y="4867"/>
                </a:lnTo>
                <a:cubicBezTo>
                  <a:pt x="1223" y="4879"/>
                  <a:pt x="1227" y="4892"/>
                  <a:pt x="1228" y="4904"/>
                </a:cubicBezTo>
                <a:lnTo>
                  <a:pt x="1228" y="4904"/>
                </a:lnTo>
                <a:cubicBezTo>
                  <a:pt x="1230" y="4914"/>
                  <a:pt x="1227" y="4925"/>
                  <a:pt x="1229" y="4935"/>
                </a:cubicBezTo>
                <a:lnTo>
                  <a:pt x="1229" y="4935"/>
                </a:lnTo>
                <a:cubicBezTo>
                  <a:pt x="1231" y="4943"/>
                  <a:pt x="1238" y="4949"/>
                  <a:pt x="1240" y="4957"/>
                </a:cubicBezTo>
                <a:lnTo>
                  <a:pt x="1240" y="4957"/>
                </a:lnTo>
                <a:cubicBezTo>
                  <a:pt x="1245" y="4993"/>
                  <a:pt x="1262" y="5034"/>
                  <a:pt x="1276" y="5071"/>
                </a:cubicBezTo>
                <a:lnTo>
                  <a:pt x="1276" y="5071"/>
                </a:lnTo>
                <a:cubicBezTo>
                  <a:pt x="1282" y="5072"/>
                  <a:pt x="1288" y="5073"/>
                  <a:pt x="1293" y="5075"/>
                </a:cubicBezTo>
                <a:lnTo>
                  <a:pt x="1293" y="5075"/>
                </a:lnTo>
                <a:cubicBezTo>
                  <a:pt x="1288" y="5096"/>
                  <a:pt x="1291" y="5118"/>
                  <a:pt x="1292" y="5129"/>
                </a:cubicBezTo>
                <a:lnTo>
                  <a:pt x="1292" y="5129"/>
                </a:lnTo>
                <a:cubicBezTo>
                  <a:pt x="1293" y="5145"/>
                  <a:pt x="1306" y="5138"/>
                  <a:pt x="1298" y="5145"/>
                </a:cubicBezTo>
                <a:lnTo>
                  <a:pt x="1298" y="5145"/>
                </a:lnTo>
                <a:cubicBezTo>
                  <a:pt x="1289" y="5152"/>
                  <a:pt x="1291" y="5219"/>
                  <a:pt x="1298" y="5229"/>
                </a:cubicBezTo>
                <a:lnTo>
                  <a:pt x="1298" y="5229"/>
                </a:lnTo>
                <a:cubicBezTo>
                  <a:pt x="1305" y="5239"/>
                  <a:pt x="1336" y="5257"/>
                  <a:pt x="1359" y="5265"/>
                </a:cubicBezTo>
                <a:lnTo>
                  <a:pt x="1359" y="5265"/>
                </a:lnTo>
                <a:cubicBezTo>
                  <a:pt x="1382" y="5274"/>
                  <a:pt x="1388" y="5288"/>
                  <a:pt x="1389" y="5309"/>
                </a:cubicBezTo>
                <a:lnTo>
                  <a:pt x="1389" y="5309"/>
                </a:lnTo>
                <a:cubicBezTo>
                  <a:pt x="1391" y="5329"/>
                  <a:pt x="1396" y="5334"/>
                  <a:pt x="1447" y="5365"/>
                </a:cubicBezTo>
                <a:lnTo>
                  <a:pt x="1447" y="5365"/>
                </a:lnTo>
                <a:cubicBezTo>
                  <a:pt x="1499" y="5396"/>
                  <a:pt x="1624" y="5396"/>
                  <a:pt x="1643" y="5393"/>
                </a:cubicBezTo>
                <a:lnTo>
                  <a:pt x="1643" y="5393"/>
                </a:lnTo>
                <a:cubicBezTo>
                  <a:pt x="1662" y="5390"/>
                  <a:pt x="1696" y="5394"/>
                  <a:pt x="1705" y="5340"/>
                </a:cubicBezTo>
                <a:lnTo>
                  <a:pt x="1705" y="5340"/>
                </a:lnTo>
                <a:cubicBezTo>
                  <a:pt x="1717" y="5269"/>
                  <a:pt x="1599" y="5161"/>
                  <a:pt x="1564" y="5122"/>
                </a:cubicBezTo>
                <a:lnTo>
                  <a:pt x="1564" y="5122"/>
                </a:lnTo>
                <a:cubicBezTo>
                  <a:pt x="1543" y="5101"/>
                  <a:pt x="1533" y="5065"/>
                  <a:pt x="1529" y="50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7" name="Freeform 9">
            <a:extLst>
              <a:ext uri="{FF2B5EF4-FFF2-40B4-BE49-F238E27FC236}">
                <a16:creationId xmlns:a16="http://schemas.microsoft.com/office/drawing/2014/main" id="{20FC7577-66DC-824F-84C3-25B65490F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988" y="6764858"/>
            <a:ext cx="468098" cy="1442118"/>
          </a:xfrm>
          <a:custGeom>
            <a:avLst/>
            <a:gdLst>
              <a:gd name="T0" fmla="*/ 1396 w 1747"/>
              <a:gd name="T1" fmla="*/ 1588 h 5381"/>
              <a:gd name="T2" fmla="*/ 1409 w 1747"/>
              <a:gd name="T3" fmla="*/ 1573 h 5381"/>
              <a:gd name="T4" fmla="*/ 1403 w 1747"/>
              <a:gd name="T5" fmla="*/ 1813 h 5381"/>
              <a:gd name="T6" fmla="*/ 1388 w 1747"/>
              <a:gd name="T7" fmla="*/ 2805 h 5381"/>
              <a:gd name="T8" fmla="*/ 317 w 1747"/>
              <a:gd name="T9" fmla="*/ 1703 h 5381"/>
              <a:gd name="T10" fmla="*/ 360 w 1747"/>
              <a:gd name="T11" fmla="*/ 1565 h 5381"/>
              <a:gd name="T12" fmla="*/ 322 w 1747"/>
              <a:gd name="T13" fmla="*/ 1797 h 5381"/>
              <a:gd name="T14" fmla="*/ 693 w 1747"/>
              <a:gd name="T15" fmla="*/ 815 h 5381"/>
              <a:gd name="T16" fmla="*/ 705 w 1747"/>
              <a:gd name="T17" fmla="*/ 797 h 5381"/>
              <a:gd name="T18" fmla="*/ 1044 w 1747"/>
              <a:gd name="T19" fmla="*/ 777 h 5381"/>
              <a:gd name="T20" fmla="*/ 1043 w 1747"/>
              <a:gd name="T21" fmla="*/ 776 h 5381"/>
              <a:gd name="T22" fmla="*/ 1022 w 1747"/>
              <a:gd name="T23" fmla="*/ 817 h 5381"/>
              <a:gd name="T24" fmla="*/ 1735 w 1747"/>
              <a:gd name="T25" fmla="*/ 1770 h 5381"/>
              <a:gd name="T26" fmla="*/ 1390 w 1747"/>
              <a:gd name="T27" fmla="*/ 912 h 5381"/>
              <a:gd name="T28" fmla="*/ 1033 w 1747"/>
              <a:gd name="T29" fmla="*/ 764 h 5381"/>
              <a:gd name="T30" fmla="*/ 1073 w 1747"/>
              <a:gd name="T31" fmla="*/ 626 h 5381"/>
              <a:gd name="T32" fmla="*/ 1177 w 1747"/>
              <a:gd name="T33" fmla="*/ 322 h 5381"/>
              <a:gd name="T34" fmla="*/ 554 w 1747"/>
              <a:gd name="T35" fmla="*/ 544 h 5381"/>
              <a:gd name="T36" fmla="*/ 703 w 1747"/>
              <a:gd name="T37" fmla="*/ 772 h 5381"/>
              <a:gd name="T38" fmla="*/ 501 w 1747"/>
              <a:gd name="T39" fmla="*/ 856 h 5381"/>
              <a:gd name="T40" fmla="*/ 279 w 1747"/>
              <a:gd name="T41" fmla="*/ 942 h 5381"/>
              <a:gd name="T42" fmla="*/ 223 w 1747"/>
              <a:gd name="T43" fmla="*/ 2099 h 5381"/>
              <a:gd name="T44" fmla="*/ 268 w 1747"/>
              <a:gd name="T45" fmla="*/ 2204 h 5381"/>
              <a:gd name="T46" fmla="*/ 193 w 1747"/>
              <a:gd name="T47" fmla="*/ 2725 h 5381"/>
              <a:gd name="T48" fmla="*/ 202 w 1747"/>
              <a:gd name="T49" fmla="*/ 2743 h 5381"/>
              <a:gd name="T50" fmla="*/ 265 w 1747"/>
              <a:gd name="T51" fmla="*/ 2821 h 5381"/>
              <a:gd name="T52" fmla="*/ 277 w 1747"/>
              <a:gd name="T53" fmla="*/ 2828 h 5381"/>
              <a:gd name="T54" fmla="*/ 280 w 1747"/>
              <a:gd name="T55" fmla="*/ 2830 h 5381"/>
              <a:gd name="T56" fmla="*/ 353 w 1747"/>
              <a:gd name="T57" fmla="*/ 4186 h 5381"/>
              <a:gd name="T58" fmla="*/ 370 w 1747"/>
              <a:gd name="T59" fmla="*/ 4872 h 5381"/>
              <a:gd name="T60" fmla="*/ 379 w 1747"/>
              <a:gd name="T61" fmla="*/ 4918 h 5381"/>
              <a:gd name="T62" fmla="*/ 376 w 1747"/>
              <a:gd name="T63" fmla="*/ 5023 h 5381"/>
              <a:gd name="T64" fmla="*/ 287 w 1747"/>
              <a:gd name="T65" fmla="*/ 5191 h 5381"/>
              <a:gd name="T66" fmla="*/ 576 w 1747"/>
              <a:gd name="T67" fmla="*/ 5252 h 5381"/>
              <a:gd name="T68" fmla="*/ 694 w 1747"/>
              <a:gd name="T69" fmla="*/ 5146 h 5381"/>
              <a:gd name="T70" fmla="*/ 692 w 1747"/>
              <a:gd name="T71" fmla="*/ 5043 h 5381"/>
              <a:gd name="T72" fmla="*/ 717 w 1747"/>
              <a:gd name="T73" fmla="*/ 4834 h 5381"/>
              <a:gd name="T74" fmla="*/ 748 w 1747"/>
              <a:gd name="T75" fmla="*/ 4421 h 5381"/>
              <a:gd name="T76" fmla="*/ 739 w 1747"/>
              <a:gd name="T77" fmla="*/ 3584 h 5381"/>
              <a:gd name="T78" fmla="*/ 786 w 1747"/>
              <a:gd name="T79" fmla="*/ 3273 h 5381"/>
              <a:gd name="T80" fmla="*/ 841 w 1747"/>
              <a:gd name="T81" fmla="*/ 2958 h 5381"/>
              <a:gd name="T82" fmla="*/ 994 w 1747"/>
              <a:gd name="T83" fmla="*/ 3539 h 5381"/>
              <a:gd name="T84" fmla="*/ 1195 w 1747"/>
              <a:gd name="T85" fmla="*/ 4883 h 5381"/>
              <a:gd name="T86" fmla="*/ 1204 w 1747"/>
              <a:gd name="T87" fmla="*/ 4934 h 5381"/>
              <a:gd name="T88" fmla="*/ 1247 w 1747"/>
              <a:gd name="T89" fmla="*/ 5103 h 5381"/>
              <a:gd name="T90" fmla="*/ 1248 w 1747"/>
              <a:gd name="T91" fmla="*/ 5199 h 5381"/>
              <a:gd name="T92" fmla="*/ 1395 w 1747"/>
              <a:gd name="T93" fmla="*/ 5338 h 5381"/>
              <a:gd name="T94" fmla="*/ 1662 w 1747"/>
              <a:gd name="T95" fmla="*/ 5328 h 5381"/>
              <a:gd name="T96" fmla="*/ 1529 w 1747"/>
              <a:gd name="T97" fmla="*/ 5021 h 5381"/>
              <a:gd name="T98" fmla="*/ 1533 w 1747"/>
              <a:gd name="T99" fmla="*/ 4956 h 5381"/>
              <a:gd name="T100" fmla="*/ 1531 w 1747"/>
              <a:gd name="T101" fmla="*/ 4880 h 5381"/>
              <a:gd name="T102" fmla="*/ 1523 w 1747"/>
              <a:gd name="T103" fmla="*/ 4835 h 5381"/>
              <a:gd name="T104" fmla="*/ 1438 w 1747"/>
              <a:gd name="T105" fmla="*/ 3664 h 5381"/>
              <a:gd name="T106" fmla="*/ 1389 w 1747"/>
              <a:gd name="T107" fmla="*/ 2813 h 5381"/>
              <a:gd name="T108" fmla="*/ 1440 w 1747"/>
              <a:gd name="T109" fmla="*/ 2774 h 5381"/>
              <a:gd name="T110" fmla="*/ 1395 w 1747"/>
              <a:gd name="T111" fmla="*/ 2176 h 5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47" h="5381">
                <a:moveTo>
                  <a:pt x="1381" y="1848"/>
                </a:moveTo>
                <a:lnTo>
                  <a:pt x="1381" y="1848"/>
                </a:lnTo>
                <a:cubicBezTo>
                  <a:pt x="1374" y="1854"/>
                  <a:pt x="1364" y="1848"/>
                  <a:pt x="1365" y="1840"/>
                </a:cubicBezTo>
                <a:lnTo>
                  <a:pt x="1365" y="1840"/>
                </a:lnTo>
                <a:cubicBezTo>
                  <a:pt x="1372" y="1737"/>
                  <a:pt x="1390" y="1703"/>
                  <a:pt x="1396" y="1588"/>
                </a:cubicBezTo>
                <a:lnTo>
                  <a:pt x="1396" y="1588"/>
                </a:lnTo>
                <a:cubicBezTo>
                  <a:pt x="1397" y="1582"/>
                  <a:pt x="1398" y="1575"/>
                  <a:pt x="1401" y="1571"/>
                </a:cubicBezTo>
                <a:lnTo>
                  <a:pt x="1401" y="1571"/>
                </a:lnTo>
                <a:cubicBezTo>
                  <a:pt x="1403" y="1567"/>
                  <a:pt x="1410" y="1568"/>
                  <a:pt x="1409" y="1573"/>
                </a:cubicBezTo>
                <a:lnTo>
                  <a:pt x="1409" y="1573"/>
                </a:lnTo>
                <a:cubicBezTo>
                  <a:pt x="1401" y="1651"/>
                  <a:pt x="1419" y="1632"/>
                  <a:pt x="1429" y="1706"/>
                </a:cubicBezTo>
                <a:lnTo>
                  <a:pt x="1429" y="1706"/>
                </a:lnTo>
                <a:cubicBezTo>
                  <a:pt x="1432" y="1730"/>
                  <a:pt x="1436" y="1754"/>
                  <a:pt x="1431" y="1777"/>
                </a:cubicBezTo>
                <a:lnTo>
                  <a:pt x="1431" y="1777"/>
                </a:lnTo>
                <a:cubicBezTo>
                  <a:pt x="1427" y="1793"/>
                  <a:pt x="1411" y="1799"/>
                  <a:pt x="1403" y="1813"/>
                </a:cubicBezTo>
                <a:lnTo>
                  <a:pt x="1403" y="1813"/>
                </a:lnTo>
                <a:cubicBezTo>
                  <a:pt x="1398" y="1823"/>
                  <a:pt x="1392" y="1840"/>
                  <a:pt x="1381" y="1848"/>
                </a:cubicBezTo>
                <a:close/>
                <a:moveTo>
                  <a:pt x="1398" y="2800"/>
                </a:moveTo>
                <a:lnTo>
                  <a:pt x="1398" y="2800"/>
                </a:lnTo>
                <a:cubicBezTo>
                  <a:pt x="1394" y="2801"/>
                  <a:pt x="1391" y="2803"/>
                  <a:pt x="1388" y="2805"/>
                </a:cubicBezTo>
                <a:lnTo>
                  <a:pt x="1388" y="2805"/>
                </a:lnTo>
                <a:lnTo>
                  <a:pt x="1388" y="2805"/>
                </a:lnTo>
                <a:lnTo>
                  <a:pt x="1388" y="2805"/>
                </a:lnTo>
                <a:cubicBezTo>
                  <a:pt x="1391" y="2803"/>
                  <a:pt x="1394" y="2801"/>
                  <a:pt x="1398" y="2800"/>
                </a:cubicBezTo>
                <a:close/>
                <a:moveTo>
                  <a:pt x="317" y="1703"/>
                </a:moveTo>
                <a:lnTo>
                  <a:pt x="317" y="1703"/>
                </a:lnTo>
                <a:cubicBezTo>
                  <a:pt x="333" y="1652"/>
                  <a:pt x="359" y="1601"/>
                  <a:pt x="353" y="1548"/>
                </a:cubicBezTo>
                <a:lnTo>
                  <a:pt x="353" y="1548"/>
                </a:lnTo>
                <a:cubicBezTo>
                  <a:pt x="359" y="1551"/>
                  <a:pt x="360" y="1558"/>
                  <a:pt x="360" y="1565"/>
                </a:cubicBezTo>
                <a:lnTo>
                  <a:pt x="360" y="1565"/>
                </a:lnTo>
                <a:cubicBezTo>
                  <a:pt x="362" y="1673"/>
                  <a:pt x="366" y="1744"/>
                  <a:pt x="360" y="1839"/>
                </a:cubicBezTo>
                <a:lnTo>
                  <a:pt x="360" y="1839"/>
                </a:lnTo>
                <a:cubicBezTo>
                  <a:pt x="360" y="1847"/>
                  <a:pt x="350" y="1849"/>
                  <a:pt x="346" y="1843"/>
                </a:cubicBezTo>
                <a:lnTo>
                  <a:pt x="346" y="1843"/>
                </a:lnTo>
                <a:cubicBezTo>
                  <a:pt x="337" y="1829"/>
                  <a:pt x="330" y="1817"/>
                  <a:pt x="322" y="1797"/>
                </a:cubicBezTo>
                <a:lnTo>
                  <a:pt x="322" y="1797"/>
                </a:lnTo>
                <a:cubicBezTo>
                  <a:pt x="315" y="1780"/>
                  <a:pt x="291" y="1781"/>
                  <a:pt x="291" y="1763"/>
                </a:cubicBezTo>
                <a:lnTo>
                  <a:pt x="291" y="1763"/>
                </a:lnTo>
                <a:cubicBezTo>
                  <a:pt x="291" y="1748"/>
                  <a:pt x="312" y="1716"/>
                  <a:pt x="317" y="1703"/>
                </a:cubicBezTo>
                <a:close/>
                <a:moveTo>
                  <a:pt x="693" y="815"/>
                </a:moveTo>
                <a:lnTo>
                  <a:pt x="693" y="815"/>
                </a:lnTo>
                <a:cubicBezTo>
                  <a:pt x="693" y="815"/>
                  <a:pt x="693" y="816"/>
                  <a:pt x="692" y="816"/>
                </a:cubicBezTo>
                <a:lnTo>
                  <a:pt x="692" y="816"/>
                </a:lnTo>
                <a:cubicBezTo>
                  <a:pt x="692" y="816"/>
                  <a:pt x="693" y="816"/>
                  <a:pt x="693" y="815"/>
                </a:cubicBezTo>
                <a:close/>
                <a:moveTo>
                  <a:pt x="705" y="797"/>
                </a:moveTo>
                <a:lnTo>
                  <a:pt x="705" y="797"/>
                </a:lnTo>
                <a:cubicBezTo>
                  <a:pt x="701" y="797"/>
                  <a:pt x="697" y="802"/>
                  <a:pt x="693" y="812"/>
                </a:cubicBezTo>
                <a:lnTo>
                  <a:pt x="693" y="812"/>
                </a:lnTo>
                <a:cubicBezTo>
                  <a:pt x="698" y="799"/>
                  <a:pt x="702" y="797"/>
                  <a:pt x="705" y="797"/>
                </a:cubicBezTo>
                <a:close/>
                <a:moveTo>
                  <a:pt x="1044" y="777"/>
                </a:moveTo>
                <a:lnTo>
                  <a:pt x="1044" y="777"/>
                </a:lnTo>
                <a:cubicBezTo>
                  <a:pt x="1043" y="776"/>
                  <a:pt x="1043" y="776"/>
                  <a:pt x="1043" y="775"/>
                </a:cubicBezTo>
                <a:lnTo>
                  <a:pt x="1043" y="775"/>
                </a:lnTo>
                <a:cubicBezTo>
                  <a:pt x="1043" y="776"/>
                  <a:pt x="1043" y="776"/>
                  <a:pt x="1043" y="776"/>
                </a:cubicBezTo>
                <a:lnTo>
                  <a:pt x="1043" y="776"/>
                </a:lnTo>
                <a:cubicBezTo>
                  <a:pt x="1044" y="776"/>
                  <a:pt x="1044" y="777"/>
                  <a:pt x="1044" y="777"/>
                </a:cubicBezTo>
                <a:close/>
                <a:moveTo>
                  <a:pt x="1019" y="780"/>
                </a:moveTo>
                <a:lnTo>
                  <a:pt x="1019" y="780"/>
                </a:lnTo>
                <a:cubicBezTo>
                  <a:pt x="1022" y="788"/>
                  <a:pt x="1024" y="802"/>
                  <a:pt x="1022" y="817"/>
                </a:cubicBezTo>
                <a:lnTo>
                  <a:pt x="1022" y="817"/>
                </a:lnTo>
                <a:cubicBezTo>
                  <a:pt x="1020" y="805"/>
                  <a:pt x="1019" y="792"/>
                  <a:pt x="1019" y="780"/>
                </a:cubicBezTo>
                <a:close/>
                <a:moveTo>
                  <a:pt x="1654" y="1931"/>
                </a:moveTo>
                <a:lnTo>
                  <a:pt x="1654" y="1931"/>
                </a:lnTo>
                <a:cubicBezTo>
                  <a:pt x="1710" y="1863"/>
                  <a:pt x="1746" y="1827"/>
                  <a:pt x="1735" y="1770"/>
                </a:cubicBezTo>
                <a:lnTo>
                  <a:pt x="1735" y="1770"/>
                </a:lnTo>
                <a:cubicBezTo>
                  <a:pt x="1670" y="1426"/>
                  <a:pt x="1521" y="1022"/>
                  <a:pt x="1509" y="979"/>
                </a:cubicBezTo>
                <a:lnTo>
                  <a:pt x="1509" y="979"/>
                </a:lnTo>
                <a:cubicBezTo>
                  <a:pt x="1501" y="949"/>
                  <a:pt x="1476" y="945"/>
                  <a:pt x="1471" y="944"/>
                </a:cubicBezTo>
                <a:lnTo>
                  <a:pt x="1471" y="944"/>
                </a:lnTo>
                <a:cubicBezTo>
                  <a:pt x="1466" y="944"/>
                  <a:pt x="1414" y="922"/>
                  <a:pt x="1390" y="912"/>
                </a:cubicBezTo>
                <a:lnTo>
                  <a:pt x="1390" y="912"/>
                </a:lnTo>
                <a:cubicBezTo>
                  <a:pt x="1365" y="901"/>
                  <a:pt x="1098" y="799"/>
                  <a:pt x="1081" y="794"/>
                </a:cubicBezTo>
                <a:lnTo>
                  <a:pt x="1081" y="794"/>
                </a:lnTo>
                <a:cubicBezTo>
                  <a:pt x="1056" y="786"/>
                  <a:pt x="1053" y="770"/>
                  <a:pt x="1033" y="764"/>
                </a:cubicBezTo>
                <a:lnTo>
                  <a:pt x="1033" y="764"/>
                </a:lnTo>
                <a:cubicBezTo>
                  <a:pt x="1028" y="762"/>
                  <a:pt x="1023" y="762"/>
                  <a:pt x="1019" y="762"/>
                </a:cubicBezTo>
                <a:lnTo>
                  <a:pt x="1019" y="762"/>
                </a:lnTo>
                <a:cubicBezTo>
                  <a:pt x="1019" y="747"/>
                  <a:pt x="1019" y="733"/>
                  <a:pt x="1021" y="730"/>
                </a:cubicBezTo>
                <a:lnTo>
                  <a:pt x="1021" y="730"/>
                </a:lnTo>
                <a:cubicBezTo>
                  <a:pt x="1035" y="706"/>
                  <a:pt x="1055" y="663"/>
                  <a:pt x="1073" y="626"/>
                </a:cubicBezTo>
                <a:lnTo>
                  <a:pt x="1073" y="626"/>
                </a:lnTo>
                <a:cubicBezTo>
                  <a:pt x="1057" y="663"/>
                  <a:pt x="1109" y="629"/>
                  <a:pt x="1143" y="580"/>
                </a:cubicBezTo>
                <a:lnTo>
                  <a:pt x="1143" y="580"/>
                </a:lnTo>
                <a:cubicBezTo>
                  <a:pt x="1179" y="529"/>
                  <a:pt x="1190" y="433"/>
                  <a:pt x="1177" y="322"/>
                </a:cubicBezTo>
                <a:lnTo>
                  <a:pt x="1177" y="322"/>
                </a:lnTo>
                <a:cubicBezTo>
                  <a:pt x="1164" y="211"/>
                  <a:pt x="1027" y="32"/>
                  <a:pt x="907" y="18"/>
                </a:cubicBezTo>
                <a:lnTo>
                  <a:pt x="907" y="18"/>
                </a:lnTo>
                <a:cubicBezTo>
                  <a:pt x="761" y="0"/>
                  <a:pt x="580" y="184"/>
                  <a:pt x="556" y="308"/>
                </a:cubicBezTo>
                <a:lnTo>
                  <a:pt x="556" y="308"/>
                </a:lnTo>
                <a:cubicBezTo>
                  <a:pt x="530" y="436"/>
                  <a:pt x="538" y="502"/>
                  <a:pt x="554" y="544"/>
                </a:cubicBezTo>
                <a:lnTo>
                  <a:pt x="554" y="544"/>
                </a:lnTo>
                <a:cubicBezTo>
                  <a:pt x="571" y="587"/>
                  <a:pt x="609" y="643"/>
                  <a:pt x="627" y="650"/>
                </a:cubicBezTo>
                <a:lnTo>
                  <a:pt x="627" y="650"/>
                </a:lnTo>
                <a:cubicBezTo>
                  <a:pt x="644" y="696"/>
                  <a:pt x="697" y="741"/>
                  <a:pt x="703" y="772"/>
                </a:cubicBezTo>
                <a:lnTo>
                  <a:pt x="703" y="772"/>
                </a:lnTo>
                <a:cubicBezTo>
                  <a:pt x="704" y="775"/>
                  <a:pt x="705" y="778"/>
                  <a:pt x="705" y="782"/>
                </a:cubicBezTo>
                <a:lnTo>
                  <a:pt x="705" y="782"/>
                </a:lnTo>
                <a:cubicBezTo>
                  <a:pt x="696" y="782"/>
                  <a:pt x="673" y="791"/>
                  <a:pt x="655" y="809"/>
                </a:cubicBezTo>
                <a:lnTo>
                  <a:pt x="655" y="809"/>
                </a:lnTo>
                <a:cubicBezTo>
                  <a:pt x="655" y="809"/>
                  <a:pt x="556" y="839"/>
                  <a:pt x="501" y="856"/>
                </a:cubicBezTo>
                <a:lnTo>
                  <a:pt x="501" y="856"/>
                </a:lnTo>
                <a:cubicBezTo>
                  <a:pt x="445" y="873"/>
                  <a:pt x="331" y="913"/>
                  <a:pt x="324" y="914"/>
                </a:cubicBezTo>
                <a:lnTo>
                  <a:pt x="324" y="914"/>
                </a:lnTo>
                <a:cubicBezTo>
                  <a:pt x="316" y="914"/>
                  <a:pt x="292" y="921"/>
                  <a:pt x="279" y="942"/>
                </a:cubicBezTo>
                <a:lnTo>
                  <a:pt x="279" y="942"/>
                </a:lnTo>
                <a:cubicBezTo>
                  <a:pt x="245" y="998"/>
                  <a:pt x="115" y="1379"/>
                  <a:pt x="90" y="1496"/>
                </a:cubicBezTo>
                <a:lnTo>
                  <a:pt x="90" y="1496"/>
                </a:lnTo>
                <a:cubicBezTo>
                  <a:pt x="77" y="1557"/>
                  <a:pt x="0" y="1745"/>
                  <a:pt x="0" y="1801"/>
                </a:cubicBezTo>
                <a:lnTo>
                  <a:pt x="0" y="1801"/>
                </a:lnTo>
                <a:cubicBezTo>
                  <a:pt x="0" y="1847"/>
                  <a:pt x="113" y="1998"/>
                  <a:pt x="223" y="2099"/>
                </a:cubicBezTo>
                <a:lnTo>
                  <a:pt x="223" y="2099"/>
                </a:lnTo>
                <a:cubicBezTo>
                  <a:pt x="237" y="2112"/>
                  <a:pt x="257" y="2126"/>
                  <a:pt x="269" y="2143"/>
                </a:cubicBezTo>
                <a:lnTo>
                  <a:pt x="269" y="2143"/>
                </a:lnTo>
                <a:cubicBezTo>
                  <a:pt x="282" y="2160"/>
                  <a:pt x="272" y="2185"/>
                  <a:pt x="268" y="2204"/>
                </a:cubicBezTo>
                <a:lnTo>
                  <a:pt x="268" y="2204"/>
                </a:lnTo>
                <a:cubicBezTo>
                  <a:pt x="258" y="2265"/>
                  <a:pt x="263" y="2326"/>
                  <a:pt x="255" y="2387"/>
                </a:cubicBezTo>
                <a:lnTo>
                  <a:pt x="255" y="2387"/>
                </a:lnTo>
                <a:cubicBezTo>
                  <a:pt x="245" y="2465"/>
                  <a:pt x="225" y="2540"/>
                  <a:pt x="208" y="2617"/>
                </a:cubicBezTo>
                <a:lnTo>
                  <a:pt x="208" y="2617"/>
                </a:lnTo>
                <a:cubicBezTo>
                  <a:pt x="203" y="2649"/>
                  <a:pt x="186" y="2694"/>
                  <a:pt x="193" y="2725"/>
                </a:cubicBezTo>
                <a:lnTo>
                  <a:pt x="193" y="2725"/>
                </a:lnTo>
                <a:cubicBezTo>
                  <a:pt x="193" y="2728"/>
                  <a:pt x="196" y="2732"/>
                  <a:pt x="199" y="2737"/>
                </a:cubicBezTo>
                <a:lnTo>
                  <a:pt x="199" y="2737"/>
                </a:lnTo>
                <a:cubicBezTo>
                  <a:pt x="199" y="2738"/>
                  <a:pt x="200" y="2740"/>
                  <a:pt x="202" y="2743"/>
                </a:cubicBezTo>
                <a:lnTo>
                  <a:pt x="202" y="2743"/>
                </a:lnTo>
                <a:cubicBezTo>
                  <a:pt x="209" y="2754"/>
                  <a:pt x="235" y="2792"/>
                  <a:pt x="259" y="2815"/>
                </a:cubicBezTo>
                <a:lnTo>
                  <a:pt x="259" y="2815"/>
                </a:lnTo>
                <a:cubicBezTo>
                  <a:pt x="261" y="2816"/>
                  <a:pt x="263" y="2818"/>
                  <a:pt x="264" y="2819"/>
                </a:cubicBezTo>
                <a:lnTo>
                  <a:pt x="264" y="2819"/>
                </a:lnTo>
                <a:cubicBezTo>
                  <a:pt x="264" y="2819"/>
                  <a:pt x="265" y="2820"/>
                  <a:pt x="265" y="2821"/>
                </a:cubicBezTo>
                <a:lnTo>
                  <a:pt x="265" y="2821"/>
                </a:lnTo>
                <a:cubicBezTo>
                  <a:pt x="266" y="2821"/>
                  <a:pt x="267" y="2821"/>
                  <a:pt x="267" y="2821"/>
                </a:cubicBezTo>
                <a:lnTo>
                  <a:pt x="267" y="2821"/>
                </a:lnTo>
                <a:cubicBezTo>
                  <a:pt x="269" y="2824"/>
                  <a:pt x="273" y="2826"/>
                  <a:pt x="277" y="2828"/>
                </a:cubicBezTo>
                <a:lnTo>
                  <a:pt x="277" y="2828"/>
                </a:lnTo>
                <a:lnTo>
                  <a:pt x="277" y="2828"/>
                </a:lnTo>
                <a:lnTo>
                  <a:pt x="277" y="2828"/>
                </a:lnTo>
                <a:lnTo>
                  <a:pt x="277" y="2828"/>
                </a:lnTo>
                <a:lnTo>
                  <a:pt x="277" y="2828"/>
                </a:lnTo>
                <a:cubicBezTo>
                  <a:pt x="278" y="2829"/>
                  <a:pt x="279" y="2829"/>
                  <a:pt x="280" y="2830"/>
                </a:cubicBezTo>
                <a:lnTo>
                  <a:pt x="280" y="2830"/>
                </a:lnTo>
                <a:cubicBezTo>
                  <a:pt x="290" y="3026"/>
                  <a:pt x="335" y="3382"/>
                  <a:pt x="339" y="3500"/>
                </a:cubicBezTo>
                <a:lnTo>
                  <a:pt x="339" y="3500"/>
                </a:lnTo>
                <a:cubicBezTo>
                  <a:pt x="345" y="3643"/>
                  <a:pt x="351" y="4036"/>
                  <a:pt x="353" y="4186"/>
                </a:cubicBezTo>
                <a:lnTo>
                  <a:pt x="353" y="4186"/>
                </a:lnTo>
                <a:cubicBezTo>
                  <a:pt x="355" y="4355"/>
                  <a:pt x="376" y="4592"/>
                  <a:pt x="382" y="4762"/>
                </a:cubicBezTo>
                <a:lnTo>
                  <a:pt x="382" y="4762"/>
                </a:lnTo>
                <a:cubicBezTo>
                  <a:pt x="383" y="4783"/>
                  <a:pt x="392" y="4818"/>
                  <a:pt x="385" y="4838"/>
                </a:cubicBezTo>
                <a:lnTo>
                  <a:pt x="385" y="4838"/>
                </a:lnTo>
                <a:cubicBezTo>
                  <a:pt x="380" y="4852"/>
                  <a:pt x="366" y="4856"/>
                  <a:pt x="370" y="4872"/>
                </a:cubicBezTo>
                <a:lnTo>
                  <a:pt x="370" y="4872"/>
                </a:lnTo>
                <a:cubicBezTo>
                  <a:pt x="374" y="4883"/>
                  <a:pt x="389" y="4890"/>
                  <a:pt x="387" y="4903"/>
                </a:cubicBezTo>
                <a:lnTo>
                  <a:pt x="387" y="4903"/>
                </a:lnTo>
                <a:cubicBezTo>
                  <a:pt x="386" y="4909"/>
                  <a:pt x="382" y="4913"/>
                  <a:pt x="379" y="4918"/>
                </a:cubicBezTo>
                <a:lnTo>
                  <a:pt x="379" y="4918"/>
                </a:lnTo>
                <a:cubicBezTo>
                  <a:pt x="375" y="4923"/>
                  <a:pt x="372" y="4929"/>
                  <a:pt x="375" y="4934"/>
                </a:cubicBezTo>
                <a:lnTo>
                  <a:pt x="375" y="4934"/>
                </a:lnTo>
                <a:cubicBezTo>
                  <a:pt x="376" y="4937"/>
                  <a:pt x="382" y="4938"/>
                  <a:pt x="381" y="4940"/>
                </a:cubicBezTo>
                <a:lnTo>
                  <a:pt x="381" y="4940"/>
                </a:lnTo>
                <a:cubicBezTo>
                  <a:pt x="374" y="4974"/>
                  <a:pt x="375" y="4997"/>
                  <a:pt x="376" y="5023"/>
                </a:cubicBezTo>
                <a:lnTo>
                  <a:pt x="376" y="5023"/>
                </a:lnTo>
                <a:cubicBezTo>
                  <a:pt x="385" y="5028"/>
                  <a:pt x="406" y="5033"/>
                  <a:pt x="432" y="5037"/>
                </a:cubicBezTo>
                <a:lnTo>
                  <a:pt x="432" y="5037"/>
                </a:lnTo>
                <a:cubicBezTo>
                  <a:pt x="416" y="5081"/>
                  <a:pt x="359" y="5134"/>
                  <a:pt x="287" y="5191"/>
                </a:cubicBezTo>
                <a:lnTo>
                  <a:pt x="287" y="5191"/>
                </a:lnTo>
                <a:cubicBezTo>
                  <a:pt x="251" y="5218"/>
                  <a:pt x="183" y="5308"/>
                  <a:pt x="261" y="5345"/>
                </a:cubicBezTo>
                <a:lnTo>
                  <a:pt x="261" y="5345"/>
                </a:lnTo>
                <a:cubicBezTo>
                  <a:pt x="331" y="5363"/>
                  <a:pt x="466" y="5355"/>
                  <a:pt x="519" y="5326"/>
                </a:cubicBezTo>
                <a:lnTo>
                  <a:pt x="519" y="5326"/>
                </a:lnTo>
                <a:cubicBezTo>
                  <a:pt x="573" y="5296"/>
                  <a:pt x="561" y="5259"/>
                  <a:pt x="576" y="5252"/>
                </a:cubicBezTo>
                <a:lnTo>
                  <a:pt x="576" y="5252"/>
                </a:lnTo>
                <a:cubicBezTo>
                  <a:pt x="590" y="5245"/>
                  <a:pt x="689" y="5232"/>
                  <a:pt x="690" y="5210"/>
                </a:cubicBezTo>
                <a:lnTo>
                  <a:pt x="690" y="5210"/>
                </a:lnTo>
                <a:cubicBezTo>
                  <a:pt x="692" y="5187"/>
                  <a:pt x="702" y="5158"/>
                  <a:pt x="694" y="5146"/>
                </a:cubicBezTo>
                <a:lnTo>
                  <a:pt x="694" y="5146"/>
                </a:lnTo>
                <a:cubicBezTo>
                  <a:pt x="687" y="5133"/>
                  <a:pt x="698" y="5118"/>
                  <a:pt x="701" y="5095"/>
                </a:cubicBezTo>
                <a:lnTo>
                  <a:pt x="701" y="5095"/>
                </a:lnTo>
                <a:cubicBezTo>
                  <a:pt x="702" y="5083"/>
                  <a:pt x="698" y="5063"/>
                  <a:pt x="691" y="5044"/>
                </a:cubicBezTo>
                <a:lnTo>
                  <a:pt x="691" y="5044"/>
                </a:lnTo>
                <a:cubicBezTo>
                  <a:pt x="692" y="5044"/>
                  <a:pt x="692" y="5044"/>
                  <a:pt x="692" y="5043"/>
                </a:cubicBezTo>
                <a:lnTo>
                  <a:pt x="692" y="5043"/>
                </a:lnTo>
                <a:cubicBezTo>
                  <a:pt x="710" y="4994"/>
                  <a:pt x="701" y="4941"/>
                  <a:pt x="720" y="4892"/>
                </a:cubicBezTo>
                <a:lnTo>
                  <a:pt x="720" y="4892"/>
                </a:lnTo>
                <a:cubicBezTo>
                  <a:pt x="728" y="4869"/>
                  <a:pt x="720" y="4855"/>
                  <a:pt x="717" y="4834"/>
                </a:cubicBezTo>
                <a:lnTo>
                  <a:pt x="717" y="4834"/>
                </a:lnTo>
                <a:cubicBezTo>
                  <a:pt x="715" y="4815"/>
                  <a:pt x="722" y="4792"/>
                  <a:pt x="723" y="4772"/>
                </a:cubicBezTo>
                <a:lnTo>
                  <a:pt x="723" y="4772"/>
                </a:lnTo>
                <a:cubicBezTo>
                  <a:pt x="728" y="4728"/>
                  <a:pt x="732" y="4683"/>
                  <a:pt x="736" y="4638"/>
                </a:cubicBezTo>
                <a:lnTo>
                  <a:pt x="736" y="4638"/>
                </a:lnTo>
                <a:cubicBezTo>
                  <a:pt x="742" y="4566"/>
                  <a:pt x="749" y="4494"/>
                  <a:pt x="748" y="4421"/>
                </a:cubicBezTo>
                <a:lnTo>
                  <a:pt x="748" y="4421"/>
                </a:lnTo>
                <a:cubicBezTo>
                  <a:pt x="746" y="4271"/>
                  <a:pt x="714" y="3942"/>
                  <a:pt x="723" y="3860"/>
                </a:cubicBezTo>
                <a:lnTo>
                  <a:pt x="723" y="3860"/>
                </a:lnTo>
                <a:cubicBezTo>
                  <a:pt x="731" y="3777"/>
                  <a:pt x="722" y="3690"/>
                  <a:pt x="739" y="3584"/>
                </a:cubicBezTo>
                <a:lnTo>
                  <a:pt x="739" y="3584"/>
                </a:lnTo>
                <a:cubicBezTo>
                  <a:pt x="743" y="3556"/>
                  <a:pt x="752" y="3503"/>
                  <a:pt x="761" y="3438"/>
                </a:cubicBezTo>
                <a:lnTo>
                  <a:pt x="761" y="3438"/>
                </a:lnTo>
                <a:cubicBezTo>
                  <a:pt x="769" y="3423"/>
                  <a:pt x="770" y="3379"/>
                  <a:pt x="772" y="3367"/>
                </a:cubicBezTo>
                <a:lnTo>
                  <a:pt x="786" y="3273"/>
                </a:lnTo>
                <a:lnTo>
                  <a:pt x="786" y="3273"/>
                </a:lnTo>
                <a:cubicBezTo>
                  <a:pt x="786" y="3270"/>
                  <a:pt x="786" y="3267"/>
                  <a:pt x="786" y="3264"/>
                </a:cubicBezTo>
                <a:lnTo>
                  <a:pt x="786" y="3264"/>
                </a:lnTo>
                <a:cubicBezTo>
                  <a:pt x="806" y="3130"/>
                  <a:pt x="827" y="2999"/>
                  <a:pt x="839" y="2961"/>
                </a:cubicBezTo>
                <a:lnTo>
                  <a:pt x="839" y="2961"/>
                </a:lnTo>
                <a:cubicBezTo>
                  <a:pt x="840" y="2960"/>
                  <a:pt x="840" y="2959"/>
                  <a:pt x="841" y="2958"/>
                </a:cubicBezTo>
                <a:lnTo>
                  <a:pt x="841" y="2958"/>
                </a:lnTo>
                <a:cubicBezTo>
                  <a:pt x="842" y="2956"/>
                  <a:pt x="843" y="2954"/>
                  <a:pt x="844" y="2951"/>
                </a:cubicBezTo>
                <a:lnTo>
                  <a:pt x="844" y="2951"/>
                </a:lnTo>
                <a:cubicBezTo>
                  <a:pt x="866" y="2935"/>
                  <a:pt x="971" y="3381"/>
                  <a:pt x="994" y="3539"/>
                </a:cubicBezTo>
                <a:lnTo>
                  <a:pt x="994" y="3539"/>
                </a:lnTo>
                <a:cubicBezTo>
                  <a:pt x="1017" y="3700"/>
                  <a:pt x="1069" y="3989"/>
                  <a:pt x="1086" y="4189"/>
                </a:cubicBezTo>
                <a:lnTo>
                  <a:pt x="1086" y="4189"/>
                </a:lnTo>
                <a:cubicBezTo>
                  <a:pt x="1103" y="4389"/>
                  <a:pt x="1168" y="4715"/>
                  <a:pt x="1189" y="4846"/>
                </a:cubicBezTo>
                <a:lnTo>
                  <a:pt x="1189" y="4846"/>
                </a:lnTo>
                <a:cubicBezTo>
                  <a:pt x="1191" y="4859"/>
                  <a:pt x="1194" y="4871"/>
                  <a:pt x="1195" y="4883"/>
                </a:cubicBezTo>
                <a:lnTo>
                  <a:pt x="1195" y="4883"/>
                </a:lnTo>
                <a:cubicBezTo>
                  <a:pt x="1196" y="4892"/>
                  <a:pt x="1192" y="4903"/>
                  <a:pt x="1194" y="4912"/>
                </a:cubicBezTo>
                <a:lnTo>
                  <a:pt x="1194" y="4912"/>
                </a:lnTo>
                <a:cubicBezTo>
                  <a:pt x="1195" y="4920"/>
                  <a:pt x="1203" y="4926"/>
                  <a:pt x="1204" y="4934"/>
                </a:cubicBezTo>
                <a:lnTo>
                  <a:pt x="1204" y="4934"/>
                </a:lnTo>
                <a:cubicBezTo>
                  <a:pt x="1208" y="4969"/>
                  <a:pt x="1222" y="5010"/>
                  <a:pt x="1235" y="5045"/>
                </a:cubicBezTo>
                <a:lnTo>
                  <a:pt x="1235" y="5045"/>
                </a:lnTo>
                <a:cubicBezTo>
                  <a:pt x="1241" y="5047"/>
                  <a:pt x="1246" y="5048"/>
                  <a:pt x="1252" y="5050"/>
                </a:cubicBezTo>
                <a:lnTo>
                  <a:pt x="1252" y="5050"/>
                </a:lnTo>
                <a:cubicBezTo>
                  <a:pt x="1246" y="5070"/>
                  <a:pt x="1247" y="5092"/>
                  <a:pt x="1247" y="5103"/>
                </a:cubicBezTo>
                <a:lnTo>
                  <a:pt x="1247" y="5103"/>
                </a:lnTo>
                <a:cubicBezTo>
                  <a:pt x="1248" y="5118"/>
                  <a:pt x="1263" y="5112"/>
                  <a:pt x="1253" y="5118"/>
                </a:cubicBezTo>
                <a:lnTo>
                  <a:pt x="1253" y="5118"/>
                </a:lnTo>
                <a:cubicBezTo>
                  <a:pt x="1243" y="5124"/>
                  <a:pt x="1241" y="5189"/>
                  <a:pt x="1248" y="5199"/>
                </a:cubicBezTo>
                <a:lnTo>
                  <a:pt x="1248" y="5199"/>
                </a:lnTo>
                <a:cubicBezTo>
                  <a:pt x="1255" y="5209"/>
                  <a:pt x="1286" y="5227"/>
                  <a:pt x="1310" y="5237"/>
                </a:cubicBezTo>
                <a:lnTo>
                  <a:pt x="1310" y="5237"/>
                </a:lnTo>
                <a:cubicBezTo>
                  <a:pt x="1332" y="5247"/>
                  <a:pt x="1337" y="5260"/>
                  <a:pt x="1338" y="5280"/>
                </a:cubicBezTo>
                <a:lnTo>
                  <a:pt x="1338" y="5280"/>
                </a:lnTo>
                <a:cubicBezTo>
                  <a:pt x="1338" y="5300"/>
                  <a:pt x="1344" y="5306"/>
                  <a:pt x="1395" y="5338"/>
                </a:cubicBezTo>
                <a:lnTo>
                  <a:pt x="1395" y="5338"/>
                </a:lnTo>
                <a:cubicBezTo>
                  <a:pt x="1446" y="5371"/>
                  <a:pt x="1574" y="5378"/>
                  <a:pt x="1595" y="5376"/>
                </a:cubicBezTo>
                <a:lnTo>
                  <a:pt x="1595" y="5376"/>
                </a:lnTo>
                <a:cubicBezTo>
                  <a:pt x="1615" y="5374"/>
                  <a:pt x="1650" y="5380"/>
                  <a:pt x="1662" y="5328"/>
                </a:cubicBezTo>
                <a:lnTo>
                  <a:pt x="1662" y="5328"/>
                </a:lnTo>
                <a:cubicBezTo>
                  <a:pt x="1678" y="5261"/>
                  <a:pt x="1563" y="5150"/>
                  <a:pt x="1529" y="5111"/>
                </a:cubicBezTo>
                <a:lnTo>
                  <a:pt x="1529" y="5111"/>
                </a:lnTo>
                <a:cubicBezTo>
                  <a:pt x="1509" y="5089"/>
                  <a:pt x="1501" y="5055"/>
                  <a:pt x="1498" y="5030"/>
                </a:cubicBezTo>
                <a:lnTo>
                  <a:pt x="1498" y="5030"/>
                </a:lnTo>
                <a:cubicBezTo>
                  <a:pt x="1513" y="5025"/>
                  <a:pt x="1524" y="5021"/>
                  <a:pt x="1529" y="5021"/>
                </a:cubicBezTo>
                <a:lnTo>
                  <a:pt x="1529" y="5021"/>
                </a:lnTo>
                <a:cubicBezTo>
                  <a:pt x="1540" y="5022"/>
                  <a:pt x="1532" y="4984"/>
                  <a:pt x="1533" y="4980"/>
                </a:cubicBezTo>
                <a:lnTo>
                  <a:pt x="1533" y="4980"/>
                </a:lnTo>
                <a:cubicBezTo>
                  <a:pt x="1533" y="4972"/>
                  <a:pt x="1536" y="4964"/>
                  <a:pt x="1533" y="4956"/>
                </a:cubicBezTo>
                <a:lnTo>
                  <a:pt x="1533" y="4956"/>
                </a:lnTo>
                <a:cubicBezTo>
                  <a:pt x="1531" y="4945"/>
                  <a:pt x="1523" y="4937"/>
                  <a:pt x="1522" y="4926"/>
                </a:cubicBezTo>
                <a:lnTo>
                  <a:pt x="1522" y="4926"/>
                </a:lnTo>
                <a:cubicBezTo>
                  <a:pt x="1521" y="4920"/>
                  <a:pt x="1523" y="4914"/>
                  <a:pt x="1524" y="4908"/>
                </a:cubicBezTo>
                <a:lnTo>
                  <a:pt x="1524" y="4908"/>
                </a:lnTo>
                <a:cubicBezTo>
                  <a:pt x="1526" y="4899"/>
                  <a:pt x="1529" y="4889"/>
                  <a:pt x="1531" y="4880"/>
                </a:cubicBezTo>
                <a:lnTo>
                  <a:pt x="1531" y="4880"/>
                </a:lnTo>
                <a:cubicBezTo>
                  <a:pt x="1533" y="4873"/>
                  <a:pt x="1535" y="4865"/>
                  <a:pt x="1534" y="4858"/>
                </a:cubicBezTo>
                <a:lnTo>
                  <a:pt x="1534" y="4858"/>
                </a:lnTo>
                <a:cubicBezTo>
                  <a:pt x="1533" y="4848"/>
                  <a:pt x="1525" y="4843"/>
                  <a:pt x="1523" y="4835"/>
                </a:cubicBezTo>
                <a:lnTo>
                  <a:pt x="1523" y="4835"/>
                </a:lnTo>
                <a:cubicBezTo>
                  <a:pt x="1520" y="4825"/>
                  <a:pt x="1522" y="4811"/>
                  <a:pt x="1522" y="4801"/>
                </a:cubicBezTo>
                <a:lnTo>
                  <a:pt x="1522" y="4801"/>
                </a:lnTo>
                <a:cubicBezTo>
                  <a:pt x="1523" y="4777"/>
                  <a:pt x="1523" y="4753"/>
                  <a:pt x="1524" y="4729"/>
                </a:cubicBezTo>
                <a:lnTo>
                  <a:pt x="1524" y="4729"/>
                </a:lnTo>
                <a:cubicBezTo>
                  <a:pt x="1533" y="4516"/>
                  <a:pt x="1457" y="3780"/>
                  <a:pt x="1438" y="3664"/>
                </a:cubicBezTo>
                <a:lnTo>
                  <a:pt x="1438" y="3664"/>
                </a:lnTo>
                <a:cubicBezTo>
                  <a:pt x="1420" y="3546"/>
                  <a:pt x="1404" y="3269"/>
                  <a:pt x="1399" y="2983"/>
                </a:cubicBezTo>
                <a:lnTo>
                  <a:pt x="1399" y="2983"/>
                </a:lnTo>
                <a:cubicBezTo>
                  <a:pt x="1398" y="2932"/>
                  <a:pt x="1394" y="2874"/>
                  <a:pt x="1389" y="2813"/>
                </a:cubicBezTo>
                <a:lnTo>
                  <a:pt x="1389" y="2813"/>
                </a:lnTo>
                <a:cubicBezTo>
                  <a:pt x="1410" y="2800"/>
                  <a:pt x="1428" y="2784"/>
                  <a:pt x="1432" y="2781"/>
                </a:cubicBezTo>
                <a:lnTo>
                  <a:pt x="1432" y="2781"/>
                </a:lnTo>
                <a:cubicBezTo>
                  <a:pt x="1433" y="2780"/>
                  <a:pt x="1431" y="2781"/>
                  <a:pt x="1427" y="2783"/>
                </a:cubicBezTo>
                <a:lnTo>
                  <a:pt x="1427" y="2783"/>
                </a:lnTo>
                <a:cubicBezTo>
                  <a:pt x="1435" y="2778"/>
                  <a:pt x="1440" y="2775"/>
                  <a:pt x="1440" y="2774"/>
                </a:cubicBezTo>
                <a:lnTo>
                  <a:pt x="1440" y="2774"/>
                </a:lnTo>
                <a:cubicBezTo>
                  <a:pt x="1440" y="2764"/>
                  <a:pt x="1434" y="2639"/>
                  <a:pt x="1422" y="2506"/>
                </a:cubicBezTo>
                <a:lnTo>
                  <a:pt x="1422" y="2506"/>
                </a:lnTo>
                <a:cubicBezTo>
                  <a:pt x="1410" y="2373"/>
                  <a:pt x="1389" y="2187"/>
                  <a:pt x="1395" y="2176"/>
                </a:cubicBezTo>
                <a:lnTo>
                  <a:pt x="1395" y="2176"/>
                </a:lnTo>
                <a:cubicBezTo>
                  <a:pt x="1402" y="2165"/>
                  <a:pt x="1598" y="2000"/>
                  <a:pt x="1654" y="19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066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AEBFF4B-B457-074C-90D9-3877C43935E4}"/>
              </a:ext>
            </a:extLst>
          </p:cNvPr>
          <p:cNvSpPr txBox="1"/>
          <p:nvPr/>
        </p:nvSpPr>
        <p:spPr>
          <a:xfrm>
            <a:off x="8372739" y="612372"/>
            <a:ext cx="7632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46849-5833-2C46-BC56-37803B7100F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B4AF0B0-2B7B-884B-9FD8-24715E4CDE15}"/>
              </a:ext>
            </a:extLst>
          </p:cNvPr>
          <p:cNvSpPr/>
          <p:nvPr/>
        </p:nvSpPr>
        <p:spPr>
          <a:xfrm>
            <a:off x="9929564" y="9939089"/>
            <a:ext cx="5544614" cy="89423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5068BF-931B-4D4A-8970-37AC92FC95EF}"/>
              </a:ext>
            </a:extLst>
          </p:cNvPr>
          <p:cNvSpPr/>
          <p:nvPr/>
        </p:nvSpPr>
        <p:spPr>
          <a:xfrm>
            <a:off x="9925310" y="5986779"/>
            <a:ext cx="4906470" cy="4621383"/>
          </a:xfrm>
          <a:custGeom>
            <a:avLst/>
            <a:gdLst>
              <a:gd name="connsiteX0" fmla="*/ 3530736 w 6612229"/>
              <a:gd name="connsiteY0" fmla="*/ 195 h 6228031"/>
              <a:gd name="connsiteX1" fmla="*/ 5629685 w 6612229"/>
              <a:gd name="connsiteY1" fmla="*/ 844165 h 6228031"/>
              <a:gd name="connsiteX2" fmla="*/ 6393422 w 6612229"/>
              <a:gd name="connsiteY2" fmla="*/ 4258907 h 6228031"/>
              <a:gd name="connsiteX3" fmla="*/ 3500516 w 6612229"/>
              <a:gd name="connsiteY3" fmla="*/ 6226210 h 6228031"/>
              <a:gd name="connsiteX4" fmla="*/ 3500309 w 6612229"/>
              <a:gd name="connsiteY4" fmla="*/ 6063046 h 6228031"/>
              <a:gd name="connsiteX5" fmla="*/ 3500309 w 6612229"/>
              <a:gd name="connsiteY5" fmla="*/ 6228031 h 6228031"/>
              <a:gd name="connsiteX6" fmla="*/ 974850 w 6612229"/>
              <a:gd name="connsiteY6" fmla="*/ 6228031 h 6228031"/>
              <a:gd name="connsiteX7" fmla="*/ 974850 w 6612229"/>
              <a:gd name="connsiteY7" fmla="*/ 5630463 h 6228031"/>
              <a:gd name="connsiteX8" fmla="*/ 3500309 w 6612229"/>
              <a:gd name="connsiteY8" fmla="*/ 5630463 h 6228031"/>
              <a:gd name="connsiteX9" fmla="*/ 3500309 w 6612229"/>
              <a:gd name="connsiteY9" fmla="*/ 5634264 h 6228031"/>
              <a:gd name="connsiteX10" fmla="*/ 3690128 w 6612229"/>
              <a:gd name="connsiteY10" fmla="*/ 5626895 h 6228031"/>
              <a:gd name="connsiteX11" fmla="*/ 5830856 w 6612229"/>
              <a:gd name="connsiteY11" fmla="*/ 4071245 h 6228031"/>
              <a:gd name="connsiteX12" fmla="*/ 5270909 w 6612229"/>
              <a:gd name="connsiteY12" fmla="*/ 1320360 h 6228031"/>
              <a:gd name="connsiteX13" fmla="*/ 2515064 w 6612229"/>
              <a:gd name="connsiteY13" fmla="*/ 790484 h 6228031"/>
              <a:gd name="connsiteX14" fmla="*/ 973039 w 6612229"/>
              <a:gd name="connsiteY14" fmla="*/ 3136018 h 6228031"/>
              <a:gd name="connsiteX15" fmla="*/ 1357921 w 6612229"/>
              <a:gd name="connsiteY15" fmla="*/ 3027521 h 6228031"/>
              <a:gd name="connsiteX16" fmla="*/ 782916 w 6612229"/>
              <a:gd name="connsiteY16" fmla="*/ 3878112 h 6228031"/>
              <a:gd name="connsiteX17" fmla="*/ 0 w 6612229"/>
              <a:gd name="connsiteY17" fmla="*/ 3410316 h 6228031"/>
              <a:gd name="connsiteX18" fmla="*/ 386705 w 6612229"/>
              <a:gd name="connsiteY18" fmla="*/ 3301304 h 6228031"/>
              <a:gd name="connsiteX19" fmla="*/ 2175068 w 6612229"/>
              <a:gd name="connsiteY19" fmla="*/ 293982 h 6228031"/>
              <a:gd name="connsiteX20" fmla="*/ 3530736 w 6612229"/>
              <a:gd name="connsiteY20" fmla="*/ 195 h 6228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12229" h="6228031">
                <a:moveTo>
                  <a:pt x="3530736" y="195"/>
                </a:moveTo>
                <a:cubicBezTo>
                  <a:pt x="4295660" y="8752"/>
                  <a:pt x="5048371" y="298526"/>
                  <a:pt x="5629685" y="844165"/>
                </a:cubicBezTo>
                <a:cubicBezTo>
                  <a:pt x="6560926" y="1718255"/>
                  <a:pt x="6863672" y="3071861"/>
                  <a:pt x="6393422" y="4258907"/>
                </a:cubicBezTo>
                <a:cubicBezTo>
                  <a:pt x="5923566" y="5444959"/>
                  <a:pt x="4777122" y="6224591"/>
                  <a:pt x="3500516" y="6226210"/>
                </a:cubicBezTo>
                <a:lnTo>
                  <a:pt x="3500309" y="6063046"/>
                </a:lnTo>
                <a:lnTo>
                  <a:pt x="3500309" y="6228031"/>
                </a:lnTo>
                <a:lnTo>
                  <a:pt x="974850" y="6228031"/>
                </a:lnTo>
                <a:lnTo>
                  <a:pt x="974850" y="5630463"/>
                </a:lnTo>
                <a:lnTo>
                  <a:pt x="3500309" y="5630463"/>
                </a:lnTo>
                <a:lnTo>
                  <a:pt x="3500309" y="5634264"/>
                </a:lnTo>
                <a:lnTo>
                  <a:pt x="3690128" y="5626895"/>
                </a:lnTo>
                <a:cubicBezTo>
                  <a:pt x="4634928" y="5554563"/>
                  <a:pt x="5466676" y="4956777"/>
                  <a:pt x="5830856" y="4071245"/>
                </a:cubicBezTo>
                <a:cubicBezTo>
                  <a:pt x="6219727" y="3125674"/>
                  <a:pt x="5998555" y="2039109"/>
                  <a:pt x="5270909" y="1320360"/>
                </a:cubicBezTo>
                <a:cubicBezTo>
                  <a:pt x="4544362" y="602697"/>
                  <a:pt x="3456350" y="393501"/>
                  <a:pt x="2515064" y="790484"/>
                </a:cubicBezTo>
                <a:cubicBezTo>
                  <a:pt x="1572757" y="1187898"/>
                  <a:pt x="963757" y="2114231"/>
                  <a:pt x="973039" y="3136018"/>
                </a:cubicBezTo>
                <a:lnTo>
                  <a:pt x="1357921" y="3027521"/>
                </a:lnTo>
                <a:lnTo>
                  <a:pt x="782916" y="3878112"/>
                </a:lnTo>
                <a:lnTo>
                  <a:pt x="0" y="3410316"/>
                </a:lnTo>
                <a:lnTo>
                  <a:pt x="386705" y="3301304"/>
                </a:lnTo>
                <a:cubicBezTo>
                  <a:pt x="309500" y="2027336"/>
                  <a:pt x="1018345" y="835339"/>
                  <a:pt x="2175068" y="293982"/>
                </a:cubicBezTo>
                <a:cubicBezTo>
                  <a:pt x="2608431" y="91164"/>
                  <a:pt x="3071782" y="-4939"/>
                  <a:pt x="3530736" y="1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0C1D36D-238E-9044-BDD1-33440F6C5452}"/>
              </a:ext>
            </a:extLst>
          </p:cNvPr>
          <p:cNvSpPr/>
          <p:nvPr/>
        </p:nvSpPr>
        <p:spPr>
          <a:xfrm rot="1800000" flipH="1">
            <a:off x="12768994" y="4336997"/>
            <a:ext cx="3269483" cy="2383320"/>
          </a:xfrm>
          <a:custGeom>
            <a:avLst/>
            <a:gdLst>
              <a:gd name="connsiteX0" fmla="*/ 3441125 w 4406136"/>
              <a:gd name="connsiteY0" fmla="*/ 322111 h 3211894"/>
              <a:gd name="connsiteX1" fmla="*/ 2352747 w 4406136"/>
              <a:gd name="connsiteY1" fmla="*/ 130 h 3211894"/>
              <a:gd name="connsiteX2" fmla="*/ 1449382 w 4406136"/>
              <a:gd name="connsiteY2" fmla="*/ 195931 h 3211894"/>
              <a:gd name="connsiteX3" fmla="*/ 257686 w 4406136"/>
              <a:gd name="connsiteY3" fmla="*/ 2200233 h 3211894"/>
              <a:gd name="connsiteX4" fmla="*/ 0 w 4406136"/>
              <a:gd name="connsiteY4" fmla="*/ 2272886 h 3211894"/>
              <a:gd name="connsiteX5" fmla="*/ 521705 w 4406136"/>
              <a:gd name="connsiteY5" fmla="*/ 2584660 h 3211894"/>
              <a:gd name="connsiteX6" fmla="*/ 904866 w 4406136"/>
              <a:gd name="connsiteY6" fmla="*/ 2017763 h 3211894"/>
              <a:gd name="connsiteX7" fmla="*/ 648396 w 4406136"/>
              <a:gd name="connsiteY7" fmla="*/ 2090074 h 3211894"/>
              <a:gd name="connsiteX8" fmla="*/ 1675942 w 4406136"/>
              <a:gd name="connsiteY8" fmla="*/ 526837 h 3211894"/>
              <a:gd name="connsiteX9" fmla="*/ 3512331 w 4406136"/>
              <a:gd name="connsiteY9" fmla="*/ 879985 h 3211894"/>
              <a:gd name="connsiteX10" fmla="*/ 3885459 w 4406136"/>
              <a:gd name="connsiteY10" fmla="*/ 2713379 h 3211894"/>
              <a:gd name="connsiteX11" fmla="*/ 3648724 w 4406136"/>
              <a:gd name="connsiteY11" fmla="*/ 3117583 h 3211894"/>
              <a:gd name="connsiteX12" fmla="*/ 3609582 w 4406136"/>
              <a:gd name="connsiteY12" fmla="*/ 3163644 h 3211894"/>
              <a:gd name="connsiteX13" fmla="*/ 3739619 w 4406136"/>
              <a:gd name="connsiteY13" fmla="*/ 3169790 h 3211894"/>
              <a:gd name="connsiteX14" fmla="*/ 3909073 w 4406136"/>
              <a:gd name="connsiteY14" fmla="*/ 3187147 h 3211894"/>
              <a:gd name="connsiteX15" fmla="*/ 4065138 w 4406136"/>
              <a:gd name="connsiteY15" fmla="*/ 3211894 h 3211894"/>
              <a:gd name="connsiteX16" fmla="*/ 4122498 w 4406136"/>
              <a:gd name="connsiteY16" fmla="*/ 3121697 h 3211894"/>
              <a:gd name="connsiteX17" fmla="*/ 4260331 w 4406136"/>
              <a:gd name="connsiteY17" fmla="*/ 2838450 h 3211894"/>
              <a:gd name="connsiteX18" fmla="*/ 3751406 w 4406136"/>
              <a:gd name="connsiteY18" fmla="*/ 562614 h 3211894"/>
              <a:gd name="connsiteX19" fmla="*/ 3441125 w 4406136"/>
              <a:gd name="connsiteY19" fmla="*/ 322111 h 321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06136" h="3211894">
                <a:moveTo>
                  <a:pt x="3441125" y="322111"/>
                </a:moveTo>
                <a:cubicBezTo>
                  <a:pt x="3112743" y="114110"/>
                  <a:pt x="2735034" y="4407"/>
                  <a:pt x="2352747" y="130"/>
                </a:cubicBezTo>
                <a:cubicBezTo>
                  <a:pt x="2046918" y="-3292"/>
                  <a:pt x="1738159" y="60758"/>
                  <a:pt x="1449382" y="195931"/>
                </a:cubicBezTo>
                <a:cubicBezTo>
                  <a:pt x="678586" y="556732"/>
                  <a:pt x="206239" y="1351167"/>
                  <a:pt x="257686" y="2200233"/>
                </a:cubicBezTo>
                <a:lnTo>
                  <a:pt x="0" y="2272886"/>
                </a:lnTo>
                <a:lnTo>
                  <a:pt x="521705" y="2584660"/>
                </a:lnTo>
                <a:lnTo>
                  <a:pt x="904866" y="2017763"/>
                </a:lnTo>
                <a:lnTo>
                  <a:pt x="648396" y="2090074"/>
                </a:lnTo>
                <a:cubicBezTo>
                  <a:pt x="642211" y="1409080"/>
                  <a:pt x="1048025" y="791703"/>
                  <a:pt x="1675942" y="526837"/>
                </a:cubicBezTo>
                <a:cubicBezTo>
                  <a:pt x="2303179" y="262258"/>
                  <a:pt x="3028188" y="401682"/>
                  <a:pt x="3512331" y="879985"/>
                </a:cubicBezTo>
                <a:cubicBezTo>
                  <a:pt x="3997207" y="1359013"/>
                  <a:pt x="4144588" y="2083180"/>
                  <a:pt x="3885459" y="2713379"/>
                </a:cubicBezTo>
                <a:cubicBezTo>
                  <a:pt x="3824790" y="2860925"/>
                  <a:pt x="3744648" y="2996485"/>
                  <a:pt x="3648724" y="3117583"/>
                </a:cubicBezTo>
                <a:lnTo>
                  <a:pt x="3609582" y="3163644"/>
                </a:lnTo>
                <a:lnTo>
                  <a:pt x="3739619" y="3169790"/>
                </a:lnTo>
                <a:cubicBezTo>
                  <a:pt x="3796130" y="3174012"/>
                  <a:pt x="3852636" y="3179792"/>
                  <a:pt x="3909073" y="3187147"/>
                </a:cubicBezTo>
                <a:lnTo>
                  <a:pt x="4065138" y="3211894"/>
                </a:lnTo>
                <a:lnTo>
                  <a:pt x="4122498" y="3121697"/>
                </a:lnTo>
                <a:cubicBezTo>
                  <a:pt x="4175013" y="3031836"/>
                  <a:pt x="4221195" y="2937259"/>
                  <a:pt x="4260331" y="2838450"/>
                </a:cubicBezTo>
                <a:cubicBezTo>
                  <a:pt x="4573688" y="2047315"/>
                  <a:pt x="4371950" y="1145172"/>
                  <a:pt x="3751406" y="562614"/>
                </a:cubicBezTo>
                <a:cubicBezTo>
                  <a:pt x="3654564" y="471700"/>
                  <a:pt x="3550586" y="391445"/>
                  <a:pt x="3441125" y="322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691C5-7272-EF44-A1DF-5B76809785E2}"/>
              </a:ext>
            </a:extLst>
          </p:cNvPr>
          <p:cNvSpPr txBox="1"/>
          <p:nvPr/>
        </p:nvSpPr>
        <p:spPr>
          <a:xfrm>
            <a:off x="13666180" y="5236269"/>
            <a:ext cx="99578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24H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55B7B-6BE7-0941-84E8-B0F25EE95F14}"/>
              </a:ext>
            </a:extLst>
          </p:cNvPr>
          <p:cNvSpPr txBox="1"/>
          <p:nvPr/>
        </p:nvSpPr>
        <p:spPr>
          <a:xfrm>
            <a:off x="10212248" y="11330400"/>
            <a:ext cx="4979247" cy="95410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NO CHANGES IN DURATION</a:t>
            </a:r>
          </a:p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OR GOAL DURING A SPRINT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2380F3-EB37-2C4C-BBB3-6AF90D7F7585}"/>
              </a:ext>
            </a:extLst>
          </p:cNvPr>
          <p:cNvSpPr txBox="1"/>
          <p:nvPr/>
        </p:nvSpPr>
        <p:spPr>
          <a:xfrm>
            <a:off x="18695402" y="9478262"/>
            <a:ext cx="2606804" cy="18158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POTENTIALLY</a:t>
            </a:r>
          </a:p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SHIPPABLE</a:t>
            </a:r>
          </a:p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INCREMENT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DA0AF-E630-3A40-B7C7-21EBB03AC8E4}"/>
              </a:ext>
            </a:extLst>
          </p:cNvPr>
          <p:cNvSpPr txBox="1"/>
          <p:nvPr/>
        </p:nvSpPr>
        <p:spPr>
          <a:xfrm>
            <a:off x="11561654" y="7760949"/>
            <a:ext cx="16337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6173DBA-9BD9-EA41-B26E-680ADD478D47}"/>
              </a:ext>
            </a:extLst>
          </p:cNvPr>
          <p:cNvSpPr txBox="1">
            <a:spLocks/>
          </p:cNvSpPr>
          <p:nvPr/>
        </p:nvSpPr>
        <p:spPr>
          <a:xfrm>
            <a:off x="11477497" y="8339496"/>
            <a:ext cx="1802096" cy="49449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accent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– 4 weeks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FDDF392-DE40-4F43-BD81-165CC44E337C}"/>
              </a:ext>
            </a:extLst>
          </p:cNvPr>
          <p:cNvSpPr/>
          <p:nvPr/>
        </p:nvSpPr>
        <p:spPr>
          <a:xfrm>
            <a:off x="17591942" y="9944364"/>
            <a:ext cx="819266" cy="88895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59C318-4621-4947-966C-986239C51616}"/>
              </a:ext>
            </a:extLst>
          </p:cNvPr>
          <p:cNvSpPr txBox="1"/>
          <p:nvPr/>
        </p:nvSpPr>
        <p:spPr>
          <a:xfrm>
            <a:off x="10775548" y="5118928"/>
            <a:ext cx="1225015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MASTER</a:t>
            </a:r>
          </a:p>
        </p:txBody>
      </p:sp>
      <p:sp>
        <p:nvSpPr>
          <p:cNvPr id="39" name="Freeform 8">
            <a:extLst>
              <a:ext uri="{FF2B5EF4-FFF2-40B4-BE49-F238E27FC236}">
                <a16:creationId xmlns:a16="http://schemas.microsoft.com/office/drawing/2014/main" id="{409A25AC-BA8F-0F40-983A-D34929196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7427" y="3524135"/>
            <a:ext cx="421258" cy="1322100"/>
          </a:xfrm>
          <a:custGeom>
            <a:avLst/>
            <a:gdLst>
              <a:gd name="T0" fmla="*/ 1273 w 1718"/>
              <a:gd name="T1" fmla="*/ 2499 h 5397"/>
              <a:gd name="T2" fmla="*/ 302 w 1718"/>
              <a:gd name="T3" fmla="*/ 1887 h 5397"/>
              <a:gd name="T4" fmla="*/ 281 w 1718"/>
              <a:gd name="T5" fmla="*/ 2045 h 5397"/>
              <a:gd name="T6" fmla="*/ 272 w 1718"/>
              <a:gd name="T7" fmla="*/ 1890 h 5397"/>
              <a:gd name="T8" fmla="*/ 283 w 1718"/>
              <a:gd name="T9" fmla="*/ 1726 h 5397"/>
              <a:gd name="T10" fmla="*/ 565 w 1718"/>
              <a:gd name="T11" fmla="*/ 705 h 5397"/>
              <a:gd name="T12" fmla="*/ 1289 w 1718"/>
              <a:gd name="T13" fmla="*/ 2564 h 5397"/>
              <a:gd name="T14" fmla="*/ 1289 w 1718"/>
              <a:gd name="T15" fmla="*/ 2564 h 5397"/>
              <a:gd name="T16" fmla="*/ 1227 w 1718"/>
              <a:gd name="T17" fmla="*/ 1925 h 5397"/>
              <a:gd name="T18" fmla="*/ 1235 w 1718"/>
              <a:gd name="T19" fmla="*/ 1697 h 5397"/>
              <a:gd name="T20" fmla="*/ 1261 w 1718"/>
              <a:gd name="T21" fmla="*/ 1807 h 5397"/>
              <a:gd name="T22" fmla="*/ 1560 w 1718"/>
              <a:gd name="T23" fmla="*/ 4986 h 5397"/>
              <a:gd name="T24" fmla="*/ 1546 w 1718"/>
              <a:gd name="T25" fmla="*/ 4930 h 5397"/>
              <a:gd name="T26" fmla="*/ 1555 w 1718"/>
              <a:gd name="T27" fmla="*/ 4859 h 5397"/>
              <a:gd name="T28" fmla="*/ 1540 w 1718"/>
              <a:gd name="T29" fmla="*/ 4800 h 5397"/>
              <a:gd name="T30" fmla="*/ 1315 w 1718"/>
              <a:gd name="T31" fmla="*/ 2921 h 5397"/>
              <a:gd name="T32" fmla="*/ 1303 w 1718"/>
              <a:gd name="T33" fmla="*/ 2642 h 5397"/>
              <a:gd name="T34" fmla="*/ 1391 w 1718"/>
              <a:gd name="T35" fmla="*/ 2494 h 5397"/>
              <a:gd name="T36" fmla="*/ 1401 w 1718"/>
              <a:gd name="T37" fmla="*/ 2490 h 5397"/>
              <a:gd name="T38" fmla="*/ 1550 w 1718"/>
              <a:gd name="T39" fmla="*/ 1699 h 5397"/>
              <a:gd name="T40" fmla="*/ 1339 w 1718"/>
              <a:gd name="T41" fmla="*/ 836 h 5397"/>
              <a:gd name="T42" fmla="*/ 914 w 1718"/>
              <a:gd name="T43" fmla="*/ 689 h 5397"/>
              <a:gd name="T44" fmla="*/ 897 w 1718"/>
              <a:gd name="T45" fmla="*/ 589 h 5397"/>
              <a:gd name="T46" fmla="*/ 943 w 1718"/>
              <a:gd name="T47" fmla="*/ 451 h 5397"/>
              <a:gd name="T48" fmla="*/ 914 w 1718"/>
              <a:gd name="T49" fmla="*/ 331 h 5397"/>
              <a:gd name="T50" fmla="*/ 602 w 1718"/>
              <a:gd name="T51" fmla="*/ 20 h 5397"/>
              <a:gd name="T52" fmla="*/ 478 w 1718"/>
              <a:gd name="T53" fmla="*/ 345 h 5397"/>
              <a:gd name="T54" fmla="*/ 470 w 1718"/>
              <a:gd name="T55" fmla="*/ 469 h 5397"/>
              <a:gd name="T56" fmla="*/ 558 w 1718"/>
              <a:gd name="T57" fmla="*/ 610 h 5397"/>
              <a:gd name="T58" fmla="*/ 524 w 1718"/>
              <a:gd name="T59" fmla="*/ 751 h 5397"/>
              <a:gd name="T60" fmla="*/ 189 w 1718"/>
              <a:gd name="T61" fmla="*/ 873 h 5397"/>
              <a:gd name="T62" fmla="*/ 106 w 1718"/>
              <a:gd name="T63" fmla="*/ 2500 h 5397"/>
              <a:gd name="T64" fmla="*/ 152 w 1718"/>
              <a:gd name="T65" fmla="*/ 2506 h 5397"/>
              <a:gd name="T66" fmla="*/ 216 w 1718"/>
              <a:gd name="T67" fmla="*/ 2705 h 5397"/>
              <a:gd name="T68" fmla="*/ 376 w 1718"/>
              <a:gd name="T69" fmla="*/ 4228 h 5397"/>
              <a:gd name="T70" fmla="*/ 429 w 1718"/>
              <a:gd name="T71" fmla="*/ 4870 h 5397"/>
              <a:gd name="T72" fmla="*/ 439 w 1718"/>
              <a:gd name="T73" fmla="*/ 4917 h 5397"/>
              <a:gd name="T74" fmla="*/ 443 w 1718"/>
              <a:gd name="T75" fmla="*/ 5025 h 5397"/>
              <a:gd name="T76" fmla="*/ 366 w 1718"/>
              <a:gd name="T77" fmla="*/ 5205 h 5397"/>
              <a:gd name="T78" fmla="*/ 649 w 1718"/>
              <a:gd name="T79" fmla="*/ 5252 h 5397"/>
              <a:gd name="T80" fmla="*/ 757 w 1718"/>
              <a:gd name="T81" fmla="*/ 5135 h 5397"/>
              <a:gd name="T82" fmla="*/ 750 w 1718"/>
              <a:gd name="T83" fmla="*/ 5029 h 5397"/>
              <a:gd name="T84" fmla="*/ 761 w 1718"/>
              <a:gd name="T85" fmla="*/ 4811 h 5397"/>
              <a:gd name="T86" fmla="*/ 761 w 1718"/>
              <a:gd name="T87" fmla="*/ 4381 h 5397"/>
              <a:gd name="T88" fmla="*/ 708 w 1718"/>
              <a:gd name="T89" fmla="*/ 3582 h 5397"/>
              <a:gd name="T90" fmla="*/ 733 w 1718"/>
              <a:gd name="T91" fmla="*/ 3356 h 5397"/>
              <a:gd name="T92" fmla="*/ 743 w 1718"/>
              <a:gd name="T93" fmla="*/ 3191 h 5397"/>
              <a:gd name="T94" fmla="*/ 778 w 1718"/>
              <a:gd name="T95" fmla="*/ 2921 h 5397"/>
              <a:gd name="T96" fmla="*/ 1104 w 1718"/>
              <a:gd name="T97" fmla="*/ 4151 h 5397"/>
              <a:gd name="T98" fmla="*/ 1229 w 1718"/>
              <a:gd name="T99" fmla="*/ 4935 h 5397"/>
              <a:gd name="T100" fmla="*/ 1276 w 1718"/>
              <a:gd name="T101" fmla="*/ 5071 h 5397"/>
              <a:gd name="T102" fmla="*/ 1298 w 1718"/>
              <a:gd name="T103" fmla="*/ 5145 h 5397"/>
              <a:gd name="T104" fmla="*/ 1359 w 1718"/>
              <a:gd name="T105" fmla="*/ 5265 h 5397"/>
              <a:gd name="T106" fmla="*/ 1643 w 1718"/>
              <a:gd name="T107" fmla="*/ 5393 h 5397"/>
              <a:gd name="T108" fmla="*/ 1564 w 1718"/>
              <a:gd name="T109" fmla="*/ 5122 h 5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18" h="5397">
                <a:moveTo>
                  <a:pt x="1273" y="2499"/>
                </a:moveTo>
                <a:lnTo>
                  <a:pt x="1273" y="2499"/>
                </a:lnTo>
                <a:cubicBezTo>
                  <a:pt x="1273" y="2499"/>
                  <a:pt x="1273" y="2499"/>
                  <a:pt x="1273" y="2498"/>
                </a:cubicBezTo>
                <a:lnTo>
                  <a:pt x="1273" y="2498"/>
                </a:lnTo>
                <a:cubicBezTo>
                  <a:pt x="1273" y="2499"/>
                  <a:pt x="1273" y="2499"/>
                  <a:pt x="1273" y="2499"/>
                </a:cubicBezTo>
                <a:lnTo>
                  <a:pt x="1273" y="2499"/>
                </a:lnTo>
                <a:cubicBezTo>
                  <a:pt x="1273" y="2499"/>
                  <a:pt x="1275" y="2507"/>
                  <a:pt x="1277" y="2517"/>
                </a:cubicBezTo>
                <a:lnTo>
                  <a:pt x="1277" y="2517"/>
                </a:lnTo>
                <a:cubicBezTo>
                  <a:pt x="1276" y="2511"/>
                  <a:pt x="1274" y="2505"/>
                  <a:pt x="1273" y="2499"/>
                </a:cubicBezTo>
                <a:close/>
                <a:moveTo>
                  <a:pt x="302" y="1887"/>
                </a:moveTo>
                <a:lnTo>
                  <a:pt x="302" y="1887"/>
                </a:lnTo>
                <a:cubicBezTo>
                  <a:pt x="300" y="1905"/>
                  <a:pt x="293" y="1922"/>
                  <a:pt x="290" y="1941"/>
                </a:cubicBezTo>
                <a:lnTo>
                  <a:pt x="290" y="1941"/>
                </a:lnTo>
                <a:cubicBezTo>
                  <a:pt x="283" y="1975"/>
                  <a:pt x="288" y="2011"/>
                  <a:pt x="281" y="2045"/>
                </a:cubicBezTo>
                <a:lnTo>
                  <a:pt x="281" y="2045"/>
                </a:lnTo>
                <a:cubicBezTo>
                  <a:pt x="280" y="2049"/>
                  <a:pt x="277" y="2054"/>
                  <a:pt x="274" y="2052"/>
                </a:cubicBezTo>
                <a:lnTo>
                  <a:pt x="274" y="2052"/>
                </a:lnTo>
                <a:cubicBezTo>
                  <a:pt x="273" y="2016"/>
                  <a:pt x="272" y="1981"/>
                  <a:pt x="272" y="1945"/>
                </a:cubicBezTo>
                <a:lnTo>
                  <a:pt x="272" y="1945"/>
                </a:lnTo>
                <a:cubicBezTo>
                  <a:pt x="271" y="1926"/>
                  <a:pt x="271" y="1908"/>
                  <a:pt x="272" y="1890"/>
                </a:cubicBezTo>
                <a:lnTo>
                  <a:pt x="272" y="1890"/>
                </a:lnTo>
                <a:cubicBezTo>
                  <a:pt x="274" y="1864"/>
                  <a:pt x="281" y="1840"/>
                  <a:pt x="281" y="1814"/>
                </a:cubicBezTo>
                <a:lnTo>
                  <a:pt x="281" y="1814"/>
                </a:lnTo>
                <a:cubicBezTo>
                  <a:pt x="281" y="1784"/>
                  <a:pt x="272" y="1753"/>
                  <a:pt x="283" y="1726"/>
                </a:cubicBezTo>
                <a:lnTo>
                  <a:pt x="283" y="1726"/>
                </a:lnTo>
                <a:cubicBezTo>
                  <a:pt x="291" y="1766"/>
                  <a:pt x="297" y="1806"/>
                  <a:pt x="300" y="1846"/>
                </a:cubicBezTo>
                <a:lnTo>
                  <a:pt x="300" y="1846"/>
                </a:lnTo>
                <a:cubicBezTo>
                  <a:pt x="302" y="1860"/>
                  <a:pt x="303" y="1873"/>
                  <a:pt x="302" y="1887"/>
                </a:cubicBezTo>
                <a:close/>
                <a:moveTo>
                  <a:pt x="565" y="705"/>
                </a:moveTo>
                <a:lnTo>
                  <a:pt x="565" y="705"/>
                </a:lnTo>
                <a:cubicBezTo>
                  <a:pt x="565" y="714"/>
                  <a:pt x="565" y="722"/>
                  <a:pt x="565" y="730"/>
                </a:cubicBezTo>
                <a:lnTo>
                  <a:pt x="565" y="730"/>
                </a:lnTo>
                <a:cubicBezTo>
                  <a:pt x="563" y="719"/>
                  <a:pt x="564" y="711"/>
                  <a:pt x="565" y="705"/>
                </a:cubicBezTo>
                <a:close/>
                <a:moveTo>
                  <a:pt x="1289" y="2564"/>
                </a:moveTo>
                <a:lnTo>
                  <a:pt x="1289" y="2564"/>
                </a:lnTo>
                <a:cubicBezTo>
                  <a:pt x="1286" y="2554"/>
                  <a:pt x="1284" y="2544"/>
                  <a:pt x="1282" y="2534"/>
                </a:cubicBezTo>
                <a:lnTo>
                  <a:pt x="1282" y="2534"/>
                </a:lnTo>
                <a:cubicBezTo>
                  <a:pt x="1283" y="2539"/>
                  <a:pt x="1284" y="2544"/>
                  <a:pt x="1285" y="2548"/>
                </a:cubicBezTo>
                <a:lnTo>
                  <a:pt x="1285" y="2548"/>
                </a:lnTo>
                <a:cubicBezTo>
                  <a:pt x="1286" y="2552"/>
                  <a:pt x="1288" y="2558"/>
                  <a:pt x="1289" y="2564"/>
                </a:cubicBezTo>
                <a:close/>
                <a:moveTo>
                  <a:pt x="1261" y="1807"/>
                </a:moveTo>
                <a:lnTo>
                  <a:pt x="1261" y="1807"/>
                </a:lnTo>
                <a:cubicBezTo>
                  <a:pt x="1254" y="1838"/>
                  <a:pt x="1248" y="1868"/>
                  <a:pt x="1241" y="1898"/>
                </a:cubicBezTo>
                <a:lnTo>
                  <a:pt x="1241" y="1898"/>
                </a:lnTo>
                <a:cubicBezTo>
                  <a:pt x="1239" y="1908"/>
                  <a:pt x="1236" y="1920"/>
                  <a:pt x="1227" y="1925"/>
                </a:cubicBezTo>
                <a:lnTo>
                  <a:pt x="1227" y="1925"/>
                </a:lnTo>
                <a:cubicBezTo>
                  <a:pt x="1228" y="1846"/>
                  <a:pt x="1225" y="1767"/>
                  <a:pt x="1220" y="1688"/>
                </a:cubicBezTo>
                <a:lnTo>
                  <a:pt x="1220" y="1688"/>
                </a:lnTo>
                <a:cubicBezTo>
                  <a:pt x="1224" y="1683"/>
                  <a:pt x="1232" y="1690"/>
                  <a:pt x="1235" y="1697"/>
                </a:cubicBezTo>
                <a:lnTo>
                  <a:pt x="1235" y="1697"/>
                </a:lnTo>
                <a:cubicBezTo>
                  <a:pt x="1242" y="1712"/>
                  <a:pt x="1249" y="1727"/>
                  <a:pt x="1256" y="1743"/>
                </a:cubicBezTo>
                <a:lnTo>
                  <a:pt x="1256" y="1743"/>
                </a:lnTo>
                <a:cubicBezTo>
                  <a:pt x="1259" y="1749"/>
                  <a:pt x="1262" y="1756"/>
                  <a:pt x="1264" y="1762"/>
                </a:cubicBezTo>
                <a:lnTo>
                  <a:pt x="1264" y="1762"/>
                </a:lnTo>
                <a:cubicBezTo>
                  <a:pt x="1267" y="1777"/>
                  <a:pt x="1264" y="1792"/>
                  <a:pt x="1261" y="1807"/>
                </a:cubicBezTo>
                <a:close/>
                <a:moveTo>
                  <a:pt x="1529" y="5040"/>
                </a:moveTo>
                <a:lnTo>
                  <a:pt x="1529" y="5040"/>
                </a:lnTo>
                <a:cubicBezTo>
                  <a:pt x="1544" y="5034"/>
                  <a:pt x="1555" y="5029"/>
                  <a:pt x="1558" y="5029"/>
                </a:cubicBezTo>
                <a:lnTo>
                  <a:pt x="1558" y="5029"/>
                </a:lnTo>
                <a:cubicBezTo>
                  <a:pt x="1569" y="5029"/>
                  <a:pt x="1560" y="4991"/>
                  <a:pt x="1560" y="4986"/>
                </a:cubicBezTo>
                <a:lnTo>
                  <a:pt x="1560" y="4986"/>
                </a:lnTo>
                <a:cubicBezTo>
                  <a:pt x="1560" y="4977"/>
                  <a:pt x="1562" y="4969"/>
                  <a:pt x="1560" y="4960"/>
                </a:cubicBezTo>
                <a:lnTo>
                  <a:pt x="1560" y="4960"/>
                </a:lnTo>
                <a:cubicBezTo>
                  <a:pt x="1557" y="4950"/>
                  <a:pt x="1548" y="4942"/>
                  <a:pt x="1546" y="4930"/>
                </a:cubicBezTo>
                <a:lnTo>
                  <a:pt x="1546" y="4930"/>
                </a:lnTo>
                <a:cubicBezTo>
                  <a:pt x="1546" y="4924"/>
                  <a:pt x="1547" y="4918"/>
                  <a:pt x="1548" y="4911"/>
                </a:cubicBezTo>
                <a:lnTo>
                  <a:pt x="1548" y="4911"/>
                </a:lnTo>
                <a:cubicBezTo>
                  <a:pt x="1550" y="4902"/>
                  <a:pt x="1551" y="4892"/>
                  <a:pt x="1553" y="4882"/>
                </a:cubicBezTo>
                <a:lnTo>
                  <a:pt x="1553" y="4882"/>
                </a:lnTo>
                <a:cubicBezTo>
                  <a:pt x="1555" y="4875"/>
                  <a:pt x="1556" y="4866"/>
                  <a:pt x="1555" y="4859"/>
                </a:cubicBezTo>
                <a:lnTo>
                  <a:pt x="1555" y="4859"/>
                </a:lnTo>
                <a:cubicBezTo>
                  <a:pt x="1553" y="4849"/>
                  <a:pt x="1545" y="4844"/>
                  <a:pt x="1542" y="4835"/>
                </a:cubicBezTo>
                <a:lnTo>
                  <a:pt x="1542" y="4835"/>
                </a:lnTo>
                <a:cubicBezTo>
                  <a:pt x="1538" y="4826"/>
                  <a:pt x="1540" y="4810"/>
                  <a:pt x="1540" y="4800"/>
                </a:cubicBezTo>
                <a:lnTo>
                  <a:pt x="1540" y="4800"/>
                </a:lnTo>
                <a:cubicBezTo>
                  <a:pt x="1538" y="4776"/>
                  <a:pt x="1538" y="4750"/>
                  <a:pt x="1537" y="4725"/>
                </a:cubicBezTo>
                <a:lnTo>
                  <a:pt x="1537" y="4725"/>
                </a:lnTo>
                <a:cubicBezTo>
                  <a:pt x="1534" y="4504"/>
                  <a:pt x="1417" y="3746"/>
                  <a:pt x="1393" y="3625"/>
                </a:cubicBezTo>
                <a:lnTo>
                  <a:pt x="1393" y="3625"/>
                </a:lnTo>
                <a:cubicBezTo>
                  <a:pt x="1368" y="3504"/>
                  <a:pt x="1336" y="3218"/>
                  <a:pt x="1315" y="2921"/>
                </a:cubicBezTo>
                <a:lnTo>
                  <a:pt x="1315" y="2921"/>
                </a:lnTo>
                <a:cubicBezTo>
                  <a:pt x="1310" y="2838"/>
                  <a:pt x="1317" y="2738"/>
                  <a:pt x="1302" y="2635"/>
                </a:cubicBezTo>
                <a:lnTo>
                  <a:pt x="1302" y="2635"/>
                </a:lnTo>
                <a:cubicBezTo>
                  <a:pt x="1303" y="2640"/>
                  <a:pt x="1303" y="2642"/>
                  <a:pt x="1303" y="2642"/>
                </a:cubicBezTo>
                <a:lnTo>
                  <a:pt x="1303" y="2642"/>
                </a:lnTo>
                <a:cubicBezTo>
                  <a:pt x="1303" y="2642"/>
                  <a:pt x="1311" y="2622"/>
                  <a:pt x="1319" y="2596"/>
                </a:cubicBezTo>
                <a:lnTo>
                  <a:pt x="1319" y="2596"/>
                </a:lnTo>
                <a:cubicBezTo>
                  <a:pt x="1325" y="2577"/>
                  <a:pt x="1333" y="2513"/>
                  <a:pt x="1336" y="2483"/>
                </a:cubicBezTo>
                <a:lnTo>
                  <a:pt x="1336" y="2483"/>
                </a:lnTo>
                <a:cubicBezTo>
                  <a:pt x="1359" y="2491"/>
                  <a:pt x="1380" y="2493"/>
                  <a:pt x="1391" y="2494"/>
                </a:cubicBezTo>
                <a:lnTo>
                  <a:pt x="1391" y="2494"/>
                </a:lnTo>
                <a:cubicBezTo>
                  <a:pt x="1395" y="2494"/>
                  <a:pt x="1398" y="2493"/>
                  <a:pt x="1400" y="2490"/>
                </a:cubicBezTo>
                <a:lnTo>
                  <a:pt x="1400" y="2490"/>
                </a:lnTo>
                <a:cubicBezTo>
                  <a:pt x="1400" y="2490"/>
                  <a:pt x="1400" y="2490"/>
                  <a:pt x="1401" y="2490"/>
                </a:cubicBezTo>
                <a:lnTo>
                  <a:pt x="1401" y="2490"/>
                </a:lnTo>
                <a:cubicBezTo>
                  <a:pt x="1400" y="2490"/>
                  <a:pt x="1400" y="2490"/>
                  <a:pt x="1400" y="2490"/>
                </a:cubicBezTo>
                <a:lnTo>
                  <a:pt x="1400" y="2490"/>
                </a:lnTo>
                <a:cubicBezTo>
                  <a:pt x="1401" y="2489"/>
                  <a:pt x="1402" y="2488"/>
                  <a:pt x="1402" y="2486"/>
                </a:cubicBezTo>
                <a:lnTo>
                  <a:pt x="1402" y="2486"/>
                </a:lnTo>
                <a:cubicBezTo>
                  <a:pt x="1437" y="2376"/>
                  <a:pt x="1556" y="1719"/>
                  <a:pt x="1550" y="1699"/>
                </a:cubicBezTo>
                <a:lnTo>
                  <a:pt x="1550" y="1699"/>
                </a:lnTo>
                <a:cubicBezTo>
                  <a:pt x="1541" y="1634"/>
                  <a:pt x="1381" y="915"/>
                  <a:pt x="1369" y="870"/>
                </a:cubicBezTo>
                <a:lnTo>
                  <a:pt x="1369" y="870"/>
                </a:lnTo>
                <a:cubicBezTo>
                  <a:pt x="1357" y="826"/>
                  <a:pt x="1339" y="836"/>
                  <a:pt x="1339" y="836"/>
                </a:cubicBezTo>
                <a:lnTo>
                  <a:pt x="1339" y="836"/>
                </a:lnTo>
                <a:cubicBezTo>
                  <a:pt x="1306" y="814"/>
                  <a:pt x="1074" y="760"/>
                  <a:pt x="1041" y="754"/>
                </a:cubicBezTo>
                <a:lnTo>
                  <a:pt x="1041" y="754"/>
                </a:lnTo>
                <a:cubicBezTo>
                  <a:pt x="1008" y="748"/>
                  <a:pt x="973" y="718"/>
                  <a:pt x="948" y="699"/>
                </a:cubicBezTo>
                <a:lnTo>
                  <a:pt x="948" y="699"/>
                </a:lnTo>
                <a:cubicBezTo>
                  <a:pt x="924" y="681"/>
                  <a:pt x="914" y="689"/>
                  <a:pt x="914" y="689"/>
                </a:cubicBezTo>
                <a:lnTo>
                  <a:pt x="914" y="689"/>
                </a:lnTo>
                <a:cubicBezTo>
                  <a:pt x="906" y="681"/>
                  <a:pt x="905" y="679"/>
                  <a:pt x="901" y="685"/>
                </a:cubicBezTo>
                <a:lnTo>
                  <a:pt x="901" y="685"/>
                </a:lnTo>
                <a:cubicBezTo>
                  <a:pt x="898" y="664"/>
                  <a:pt x="895" y="592"/>
                  <a:pt x="897" y="589"/>
                </a:cubicBezTo>
                <a:lnTo>
                  <a:pt x="897" y="589"/>
                </a:lnTo>
                <a:cubicBezTo>
                  <a:pt x="897" y="589"/>
                  <a:pt x="906" y="568"/>
                  <a:pt x="909" y="557"/>
                </a:cubicBezTo>
                <a:lnTo>
                  <a:pt x="909" y="557"/>
                </a:lnTo>
                <a:cubicBezTo>
                  <a:pt x="912" y="546"/>
                  <a:pt x="914" y="485"/>
                  <a:pt x="914" y="485"/>
                </a:cubicBezTo>
                <a:lnTo>
                  <a:pt x="914" y="485"/>
                </a:lnTo>
                <a:cubicBezTo>
                  <a:pt x="914" y="485"/>
                  <a:pt x="933" y="486"/>
                  <a:pt x="943" y="451"/>
                </a:cubicBezTo>
                <a:lnTo>
                  <a:pt x="943" y="451"/>
                </a:lnTo>
                <a:cubicBezTo>
                  <a:pt x="953" y="416"/>
                  <a:pt x="947" y="422"/>
                  <a:pt x="952" y="383"/>
                </a:cubicBezTo>
                <a:lnTo>
                  <a:pt x="952" y="383"/>
                </a:lnTo>
                <a:cubicBezTo>
                  <a:pt x="957" y="345"/>
                  <a:pt x="950" y="295"/>
                  <a:pt x="914" y="331"/>
                </a:cubicBezTo>
                <a:lnTo>
                  <a:pt x="914" y="331"/>
                </a:lnTo>
                <a:cubicBezTo>
                  <a:pt x="915" y="320"/>
                  <a:pt x="917" y="301"/>
                  <a:pt x="922" y="250"/>
                </a:cubicBezTo>
                <a:lnTo>
                  <a:pt x="922" y="250"/>
                </a:lnTo>
                <a:cubicBezTo>
                  <a:pt x="930" y="161"/>
                  <a:pt x="903" y="126"/>
                  <a:pt x="847" y="71"/>
                </a:cubicBezTo>
                <a:lnTo>
                  <a:pt x="847" y="71"/>
                </a:lnTo>
                <a:cubicBezTo>
                  <a:pt x="789" y="16"/>
                  <a:pt x="670" y="0"/>
                  <a:pt x="602" y="20"/>
                </a:cubicBezTo>
                <a:lnTo>
                  <a:pt x="602" y="20"/>
                </a:lnTo>
                <a:cubicBezTo>
                  <a:pt x="534" y="41"/>
                  <a:pt x="445" y="135"/>
                  <a:pt x="440" y="186"/>
                </a:cubicBezTo>
                <a:lnTo>
                  <a:pt x="440" y="186"/>
                </a:lnTo>
                <a:cubicBezTo>
                  <a:pt x="434" y="238"/>
                  <a:pt x="470" y="330"/>
                  <a:pt x="478" y="345"/>
                </a:cubicBezTo>
                <a:lnTo>
                  <a:pt x="478" y="345"/>
                </a:lnTo>
                <a:cubicBezTo>
                  <a:pt x="479" y="349"/>
                  <a:pt x="483" y="355"/>
                  <a:pt x="487" y="361"/>
                </a:cubicBezTo>
                <a:lnTo>
                  <a:pt x="487" y="361"/>
                </a:lnTo>
                <a:cubicBezTo>
                  <a:pt x="475" y="353"/>
                  <a:pt x="461" y="351"/>
                  <a:pt x="451" y="366"/>
                </a:cubicBezTo>
                <a:lnTo>
                  <a:pt x="451" y="366"/>
                </a:lnTo>
                <a:cubicBezTo>
                  <a:pt x="432" y="398"/>
                  <a:pt x="461" y="432"/>
                  <a:pt x="470" y="469"/>
                </a:cubicBezTo>
                <a:lnTo>
                  <a:pt x="470" y="469"/>
                </a:lnTo>
                <a:cubicBezTo>
                  <a:pt x="479" y="506"/>
                  <a:pt x="508" y="526"/>
                  <a:pt x="531" y="513"/>
                </a:cubicBezTo>
                <a:lnTo>
                  <a:pt x="531" y="513"/>
                </a:lnTo>
                <a:cubicBezTo>
                  <a:pt x="531" y="513"/>
                  <a:pt x="532" y="583"/>
                  <a:pt x="558" y="610"/>
                </a:cubicBezTo>
                <a:lnTo>
                  <a:pt x="558" y="610"/>
                </a:lnTo>
                <a:cubicBezTo>
                  <a:pt x="558" y="610"/>
                  <a:pt x="564" y="653"/>
                  <a:pt x="565" y="699"/>
                </a:cubicBezTo>
                <a:lnTo>
                  <a:pt x="565" y="699"/>
                </a:lnTo>
                <a:cubicBezTo>
                  <a:pt x="565" y="699"/>
                  <a:pt x="549" y="711"/>
                  <a:pt x="536" y="738"/>
                </a:cubicBezTo>
                <a:lnTo>
                  <a:pt x="536" y="738"/>
                </a:lnTo>
                <a:cubicBezTo>
                  <a:pt x="536" y="735"/>
                  <a:pt x="532" y="738"/>
                  <a:pt x="524" y="751"/>
                </a:cubicBezTo>
                <a:lnTo>
                  <a:pt x="524" y="751"/>
                </a:lnTo>
                <a:cubicBezTo>
                  <a:pt x="524" y="751"/>
                  <a:pt x="514" y="756"/>
                  <a:pt x="493" y="763"/>
                </a:cubicBezTo>
                <a:lnTo>
                  <a:pt x="493" y="763"/>
                </a:lnTo>
                <a:cubicBezTo>
                  <a:pt x="472" y="769"/>
                  <a:pt x="210" y="859"/>
                  <a:pt x="189" y="873"/>
                </a:cubicBezTo>
                <a:lnTo>
                  <a:pt x="189" y="873"/>
                </a:lnTo>
                <a:cubicBezTo>
                  <a:pt x="189" y="873"/>
                  <a:pt x="165" y="865"/>
                  <a:pt x="157" y="903"/>
                </a:cubicBezTo>
                <a:lnTo>
                  <a:pt x="157" y="903"/>
                </a:lnTo>
                <a:cubicBezTo>
                  <a:pt x="148" y="941"/>
                  <a:pt x="9" y="1665"/>
                  <a:pt x="0" y="1743"/>
                </a:cubicBezTo>
                <a:lnTo>
                  <a:pt x="0" y="1743"/>
                </a:lnTo>
                <a:cubicBezTo>
                  <a:pt x="0" y="1743"/>
                  <a:pt x="62" y="2433"/>
                  <a:pt x="106" y="2500"/>
                </a:cubicBezTo>
                <a:lnTo>
                  <a:pt x="106" y="2500"/>
                </a:lnTo>
                <a:cubicBezTo>
                  <a:pt x="111" y="2513"/>
                  <a:pt x="137" y="2513"/>
                  <a:pt x="151" y="2507"/>
                </a:cubicBezTo>
                <a:lnTo>
                  <a:pt x="151" y="2507"/>
                </a:lnTo>
                <a:cubicBezTo>
                  <a:pt x="151" y="2507"/>
                  <a:pt x="151" y="2506"/>
                  <a:pt x="152" y="2506"/>
                </a:cubicBezTo>
                <a:lnTo>
                  <a:pt x="152" y="2506"/>
                </a:lnTo>
                <a:cubicBezTo>
                  <a:pt x="164" y="2535"/>
                  <a:pt x="188" y="2588"/>
                  <a:pt x="199" y="2601"/>
                </a:cubicBezTo>
                <a:lnTo>
                  <a:pt x="199" y="2601"/>
                </a:lnTo>
                <a:cubicBezTo>
                  <a:pt x="207" y="2609"/>
                  <a:pt x="211" y="2613"/>
                  <a:pt x="213" y="2615"/>
                </a:cubicBezTo>
                <a:lnTo>
                  <a:pt x="213" y="2615"/>
                </a:lnTo>
                <a:cubicBezTo>
                  <a:pt x="214" y="2652"/>
                  <a:pt x="216" y="2686"/>
                  <a:pt x="216" y="2705"/>
                </a:cubicBezTo>
                <a:lnTo>
                  <a:pt x="216" y="2705"/>
                </a:lnTo>
                <a:cubicBezTo>
                  <a:pt x="212" y="2839"/>
                  <a:pt x="309" y="3370"/>
                  <a:pt x="323" y="3518"/>
                </a:cubicBezTo>
                <a:lnTo>
                  <a:pt x="323" y="3518"/>
                </a:lnTo>
                <a:cubicBezTo>
                  <a:pt x="337" y="3666"/>
                  <a:pt x="365" y="4073"/>
                  <a:pt x="376" y="4228"/>
                </a:cubicBezTo>
                <a:lnTo>
                  <a:pt x="376" y="4228"/>
                </a:lnTo>
                <a:cubicBezTo>
                  <a:pt x="388" y="4404"/>
                  <a:pt x="417" y="4580"/>
                  <a:pt x="434" y="4755"/>
                </a:cubicBezTo>
                <a:lnTo>
                  <a:pt x="434" y="4755"/>
                </a:lnTo>
                <a:cubicBezTo>
                  <a:pt x="435" y="4778"/>
                  <a:pt x="446" y="4812"/>
                  <a:pt x="441" y="4834"/>
                </a:cubicBezTo>
                <a:lnTo>
                  <a:pt x="441" y="4834"/>
                </a:lnTo>
                <a:cubicBezTo>
                  <a:pt x="437" y="4849"/>
                  <a:pt x="423" y="4853"/>
                  <a:pt x="429" y="4870"/>
                </a:cubicBezTo>
                <a:lnTo>
                  <a:pt x="429" y="4870"/>
                </a:lnTo>
                <a:cubicBezTo>
                  <a:pt x="433" y="4881"/>
                  <a:pt x="448" y="4887"/>
                  <a:pt x="446" y="4901"/>
                </a:cubicBezTo>
                <a:lnTo>
                  <a:pt x="446" y="4901"/>
                </a:lnTo>
                <a:cubicBezTo>
                  <a:pt x="446" y="4907"/>
                  <a:pt x="442" y="4912"/>
                  <a:pt x="439" y="4917"/>
                </a:cubicBezTo>
                <a:lnTo>
                  <a:pt x="439" y="4917"/>
                </a:lnTo>
                <a:cubicBezTo>
                  <a:pt x="436" y="4923"/>
                  <a:pt x="434" y="4929"/>
                  <a:pt x="437" y="4934"/>
                </a:cubicBezTo>
                <a:lnTo>
                  <a:pt x="437" y="4934"/>
                </a:lnTo>
                <a:cubicBezTo>
                  <a:pt x="438" y="4937"/>
                  <a:pt x="443" y="4937"/>
                  <a:pt x="443" y="4940"/>
                </a:cubicBezTo>
                <a:lnTo>
                  <a:pt x="443" y="4940"/>
                </a:lnTo>
                <a:cubicBezTo>
                  <a:pt x="438" y="4976"/>
                  <a:pt x="441" y="5000"/>
                  <a:pt x="443" y="5025"/>
                </a:cubicBezTo>
                <a:lnTo>
                  <a:pt x="443" y="5025"/>
                </a:lnTo>
                <a:cubicBezTo>
                  <a:pt x="452" y="5031"/>
                  <a:pt x="472" y="5035"/>
                  <a:pt x="498" y="5037"/>
                </a:cubicBezTo>
                <a:lnTo>
                  <a:pt x="498" y="5037"/>
                </a:lnTo>
                <a:cubicBezTo>
                  <a:pt x="485" y="5084"/>
                  <a:pt x="433" y="5143"/>
                  <a:pt x="366" y="5205"/>
                </a:cubicBezTo>
                <a:lnTo>
                  <a:pt x="366" y="5205"/>
                </a:lnTo>
                <a:cubicBezTo>
                  <a:pt x="333" y="5236"/>
                  <a:pt x="272" y="5333"/>
                  <a:pt x="350" y="5367"/>
                </a:cubicBezTo>
                <a:lnTo>
                  <a:pt x="350" y="5367"/>
                </a:lnTo>
                <a:cubicBezTo>
                  <a:pt x="419" y="5382"/>
                  <a:pt x="548" y="5365"/>
                  <a:pt x="599" y="5332"/>
                </a:cubicBezTo>
                <a:lnTo>
                  <a:pt x="599" y="5332"/>
                </a:lnTo>
                <a:cubicBezTo>
                  <a:pt x="649" y="5299"/>
                  <a:pt x="635" y="5260"/>
                  <a:pt x="649" y="5252"/>
                </a:cubicBezTo>
                <a:lnTo>
                  <a:pt x="649" y="5252"/>
                </a:lnTo>
                <a:cubicBezTo>
                  <a:pt x="661" y="5244"/>
                  <a:pt x="757" y="5226"/>
                  <a:pt x="757" y="5202"/>
                </a:cubicBezTo>
                <a:lnTo>
                  <a:pt x="757" y="5202"/>
                </a:lnTo>
                <a:cubicBezTo>
                  <a:pt x="757" y="5179"/>
                  <a:pt x="765" y="5148"/>
                  <a:pt x="757" y="5135"/>
                </a:cubicBezTo>
                <a:lnTo>
                  <a:pt x="757" y="5135"/>
                </a:lnTo>
                <a:cubicBezTo>
                  <a:pt x="749" y="5122"/>
                  <a:pt x="758" y="5107"/>
                  <a:pt x="760" y="5082"/>
                </a:cubicBezTo>
                <a:lnTo>
                  <a:pt x="760" y="5082"/>
                </a:lnTo>
                <a:cubicBezTo>
                  <a:pt x="761" y="5070"/>
                  <a:pt x="756" y="5050"/>
                  <a:pt x="748" y="5031"/>
                </a:cubicBezTo>
                <a:lnTo>
                  <a:pt x="748" y="5031"/>
                </a:lnTo>
                <a:cubicBezTo>
                  <a:pt x="748" y="5030"/>
                  <a:pt x="749" y="5030"/>
                  <a:pt x="750" y="5029"/>
                </a:cubicBezTo>
                <a:lnTo>
                  <a:pt x="750" y="5029"/>
                </a:lnTo>
                <a:cubicBezTo>
                  <a:pt x="762" y="4977"/>
                  <a:pt x="752" y="4923"/>
                  <a:pt x="767" y="4870"/>
                </a:cubicBezTo>
                <a:lnTo>
                  <a:pt x="767" y="4870"/>
                </a:lnTo>
                <a:cubicBezTo>
                  <a:pt x="773" y="4846"/>
                  <a:pt x="764" y="4833"/>
                  <a:pt x="761" y="4811"/>
                </a:cubicBezTo>
                <a:lnTo>
                  <a:pt x="761" y="4811"/>
                </a:lnTo>
                <a:cubicBezTo>
                  <a:pt x="758" y="4791"/>
                  <a:pt x="763" y="4766"/>
                  <a:pt x="764" y="4746"/>
                </a:cubicBezTo>
                <a:lnTo>
                  <a:pt x="764" y="4746"/>
                </a:lnTo>
                <a:cubicBezTo>
                  <a:pt x="766" y="4700"/>
                  <a:pt x="767" y="4653"/>
                  <a:pt x="768" y="4607"/>
                </a:cubicBezTo>
                <a:lnTo>
                  <a:pt x="768" y="4607"/>
                </a:lnTo>
                <a:cubicBezTo>
                  <a:pt x="770" y="4532"/>
                  <a:pt x="766" y="4456"/>
                  <a:pt x="761" y="4381"/>
                </a:cubicBezTo>
                <a:lnTo>
                  <a:pt x="761" y="4381"/>
                </a:lnTo>
                <a:cubicBezTo>
                  <a:pt x="751" y="4226"/>
                  <a:pt x="705" y="3956"/>
                  <a:pt x="708" y="3870"/>
                </a:cubicBezTo>
                <a:lnTo>
                  <a:pt x="708" y="3870"/>
                </a:lnTo>
                <a:cubicBezTo>
                  <a:pt x="712" y="3784"/>
                  <a:pt x="698" y="3694"/>
                  <a:pt x="708" y="3582"/>
                </a:cubicBezTo>
                <a:lnTo>
                  <a:pt x="708" y="3582"/>
                </a:lnTo>
                <a:cubicBezTo>
                  <a:pt x="711" y="3554"/>
                  <a:pt x="716" y="3500"/>
                  <a:pt x="721" y="3434"/>
                </a:cubicBezTo>
                <a:lnTo>
                  <a:pt x="721" y="3434"/>
                </a:lnTo>
                <a:cubicBezTo>
                  <a:pt x="721" y="3434"/>
                  <a:pt x="721" y="3435"/>
                  <a:pt x="722" y="3436"/>
                </a:cubicBezTo>
                <a:lnTo>
                  <a:pt x="722" y="3436"/>
                </a:lnTo>
                <a:cubicBezTo>
                  <a:pt x="735" y="3431"/>
                  <a:pt x="732" y="3370"/>
                  <a:pt x="733" y="3356"/>
                </a:cubicBezTo>
                <a:lnTo>
                  <a:pt x="733" y="3356"/>
                </a:lnTo>
                <a:cubicBezTo>
                  <a:pt x="736" y="3323"/>
                  <a:pt x="738" y="3290"/>
                  <a:pt x="741" y="3258"/>
                </a:cubicBezTo>
                <a:lnTo>
                  <a:pt x="741" y="3258"/>
                </a:lnTo>
                <a:cubicBezTo>
                  <a:pt x="741" y="3235"/>
                  <a:pt x="742" y="3214"/>
                  <a:pt x="743" y="3191"/>
                </a:cubicBezTo>
                <a:lnTo>
                  <a:pt x="743" y="3191"/>
                </a:lnTo>
                <a:cubicBezTo>
                  <a:pt x="755" y="3073"/>
                  <a:pt x="766" y="2966"/>
                  <a:pt x="774" y="2931"/>
                </a:cubicBezTo>
                <a:lnTo>
                  <a:pt x="774" y="2931"/>
                </a:lnTo>
                <a:cubicBezTo>
                  <a:pt x="775" y="2930"/>
                  <a:pt x="776" y="2929"/>
                  <a:pt x="776" y="2927"/>
                </a:cubicBezTo>
                <a:lnTo>
                  <a:pt x="776" y="2927"/>
                </a:lnTo>
                <a:cubicBezTo>
                  <a:pt x="777" y="2925"/>
                  <a:pt x="778" y="2923"/>
                  <a:pt x="778" y="2921"/>
                </a:cubicBezTo>
                <a:lnTo>
                  <a:pt x="778" y="2921"/>
                </a:lnTo>
                <a:cubicBezTo>
                  <a:pt x="800" y="2902"/>
                  <a:pt x="927" y="3359"/>
                  <a:pt x="958" y="3521"/>
                </a:cubicBezTo>
                <a:lnTo>
                  <a:pt x="958" y="3521"/>
                </a:lnTo>
                <a:cubicBezTo>
                  <a:pt x="989" y="3687"/>
                  <a:pt x="1076" y="3944"/>
                  <a:pt x="1104" y="4151"/>
                </a:cubicBezTo>
                <a:lnTo>
                  <a:pt x="1104" y="4151"/>
                </a:lnTo>
                <a:cubicBezTo>
                  <a:pt x="1132" y="4358"/>
                  <a:pt x="1192" y="4732"/>
                  <a:pt x="1220" y="4867"/>
                </a:cubicBezTo>
                <a:lnTo>
                  <a:pt x="1220" y="4867"/>
                </a:lnTo>
                <a:cubicBezTo>
                  <a:pt x="1223" y="4879"/>
                  <a:pt x="1227" y="4892"/>
                  <a:pt x="1228" y="4904"/>
                </a:cubicBezTo>
                <a:lnTo>
                  <a:pt x="1228" y="4904"/>
                </a:lnTo>
                <a:cubicBezTo>
                  <a:pt x="1230" y="4914"/>
                  <a:pt x="1227" y="4925"/>
                  <a:pt x="1229" y="4935"/>
                </a:cubicBezTo>
                <a:lnTo>
                  <a:pt x="1229" y="4935"/>
                </a:lnTo>
                <a:cubicBezTo>
                  <a:pt x="1231" y="4943"/>
                  <a:pt x="1238" y="4949"/>
                  <a:pt x="1240" y="4957"/>
                </a:cubicBezTo>
                <a:lnTo>
                  <a:pt x="1240" y="4957"/>
                </a:lnTo>
                <a:cubicBezTo>
                  <a:pt x="1245" y="4993"/>
                  <a:pt x="1262" y="5034"/>
                  <a:pt x="1276" y="5071"/>
                </a:cubicBezTo>
                <a:lnTo>
                  <a:pt x="1276" y="5071"/>
                </a:lnTo>
                <a:cubicBezTo>
                  <a:pt x="1282" y="5072"/>
                  <a:pt x="1288" y="5073"/>
                  <a:pt x="1293" y="5075"/>
                </a:cubicBezTo>
                <a:lnTo>
                  <a:pt x="1293" y="5075"/>
                </a:lnTo>
                <a:cubicBezTo>
                  <a:pt x="1288" y="5096"/>
                  <a:pt x="1291" y="5118"/>
                  <a:pt x="1292" y="5129"/>
                </a:cubicBezTo>
                <a:lnTo>
                  <a:pt x="1292" y="5129"/>
                </a:lnTo>
                <a:cubicBezTo>
                  <a:pt x="1293" y="5145"/>
                  <a:pt x="1306" y="5138"/>
                  <a:pt x="1298" y="5145"/>
                </a:cubicBezTo>
                <a:lnTo>
                  <a:pt x="1298" y="5145"/>
                </a:lnTo>
                <a:cubicBezTo>
                  <a:pt x="1289" y="5152"/>
                  <a:pt x="1291" y="5219"/>
                  <a:pt x="1298" y="5229"/>
                </a:cubicBezTo>
                <a:lnTo>
                  <a:pt x="1298" y="5229"/>
                </a:lnTo>
                <a:cubicBezTo>
                  <a:pt x="1305" y="5239"/>
                  <a:pt x="1336" y="5257"/>
                  <a:pt x="1359" y="5265"/>
                </a:cubicBezTo>
                <a:lnTo>
                  <a:pt x="1359" y="5265"/>
                </a:lnTo>
                <a:cubicBezTo>
                  <a:pt x="1382" y="5274"/>
                  <a:pt x="1388" y="5288"/>
                  <a:pt x="1389" y="5309"/>
                </a:cubicBezTo>
                <a:lnTo>
                  <a:pt x="1389" y="5309"/>
                </a:lnTo>
                <a:cubicBezTo>
                  <a:pt x="1391" y="5329"/>
                  <a:pt x="1396" y="5334"/>
                  <a:pt x="1447" y="5365"/>
                </a:cubicBezTo>
                <a:lnTo>
                  <a:pt x="1447" y="5365"/>
                </a:lnTo>
                <a:cubicBezTo>
                  <a:pt x="1499" y="5396"/>
                  <a:pt x="1624" y="5396"/>
                  <a:pt x="1643" y="5393"/>
                </a:cubicBezTo>
                <a:lnTo>
                  <a:pt x="1643" y="5393"/>
                </a:lnTo>
                <a:cubicBezTo>
                  <a:pt x="1662" y="5390"/>
                  <a:pt x="1696" y="5394"/>
                  <a:pt x="1705" y="5340"/>
                </a:cubicBezTo>
                <a:lnTo>
                  <a:pt x="1705" y="5340"/>
                </a:lnTo>
                <a:cubicBezTo>
                  <a:pt x="1717" y="5269"/>
                  <a:pt x="1599" y="5161"/>
                  <a:pt x="1564" y="5122"/>
                </a:cubicBezTo>
                <a:lnTo>
                  <a:pt x="1564" y="5122"/>
                </a:lnTo>
                <a:cubicBezTo>
                  <a:pt x="1543" y="5101"/>
                  <a:pt x="1533" y="5065"/>
                  <a:pt x="1529" y="50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" name="Freeform 1">
            <a:extLst>
              <a:ext uri="{FF2B5EF4-FFF2-40B4-BE49-F238E27FC236}">
                <a16:creationId xmlns:a16="http://schemas.microsoft.com/office/drawing/2014/main" id="{642964D1-35B9-2D49-B3CE-17665CE57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181" y="6159046"/>
            <a:ext cx="360617" cy="1188540"/>
          </a:xfrm>
          <a:custGeom>
            <a:avLst/>
            <a:gdLst>
              <a:gd name="T0" fmla="*/ 1445 w 1490"/>
              <a:gd name="T1" fmla="*/ 4716 h 4913"/>
              <a:gd name="T2" fmla="*/ 1444 w 1490"/>
              <a:gd name="T3" fmla="*/ 4746 h 4913"/>
              <a:gd name="T4" fmla="*/ 1439 w 1490"/>
              <a:gd name="T5" fmla="*/ 4760 h 4913"/>
              <a:gd name="T6" fmla="*/ 370 w 1490"/>
              <a:gd name="T7" fmla="*/ 855 h 4913"/>
              <a:gd name="T8" fmla="*/ 372 w 1490"/>
              <a:gd name="T9" fmla="*/ 856 h 4913"/>
              <a:gd name="T10" fmla="*/ 1440 w 1490"/>
              <a:gd name="T11" fmla="*/ 4672 h 4913"/>
              <a:gd name="T12" fmla="*/ 1361 w 1490"/>
              <a:gd name="T13" fmla="*/ 4316 h 4913"/>
              <a:gd name="T14" fmla="*/ 1213 w 1490"/>
              <a:gd name="T15" fmla="*/ 3412 h 4913"/>
              <a:gd name="T16" fmla="*/ 1148 w 1490"/>
              <a:gd name="T17" fmla="*/ 2994 h 4913"/>
              <a:gd name="T18" fmla="*/ 1071 w 1490"/>
              <a:gd name="T19" fmla="*/ 2264 h 4913"/>
              <a:gd name="T20" fmla="*/ 1064 w 1490"/>
              <a:gd name="T21" fmla="*/ 2238 h 4913"/>
              <a:gd name="T22" fmla="*/ 1058 w 1490"/>
              <a:gd name="T23" fmla="*/ 2216 h 4913"/>
              <a:gd name="T24" fmla="*/ 1010 w 1490"/>
              <a:gd name="T25" fmla="*/ 2050 h 4913"/>
              <a:gd name="T26" fmla="*/ 1042 w 1490"/>
              <a:gd name="T27" fmla="*/ 2094 h 4913"/>
              <a:gd name="T28" fmla="*/ 1064 w 1490"/>
              <a:gd name="T29" fmla="*/ 1912 h 4913"/>
              <a:gd name="T30" fmla="*/ 1047 w 1490"/>
              <a:gd name="T31" fmla="*/ 1700 h 4913"/>
              <a:gd name="T32" fmla="*/ 1128 w 1490"/>
              <a:gd name="T33" fmla="*/ 1008 h 4913"/>
              <a:gd name="T34" fmla="*/ 1043 w 1490"/>
              <a:gd name="T35" fmla="*/ 726 h 4913"/>
              <a:gd name="T36" fmla="*/ 906 w 1490"/>
              <a:gd name="T37" fmla="*/ 441 h 4913"/>
              <a:gd name="T38" fmla="*/ 813 w 1490"/>
              <a:gd name="T39" fmla="*/ 177 h 4913"/>
              <a:gd name="T40" fmla="*/ 567 w 1490"/>
              <a:gd name="T41" fmla="*/ 5 h 4913"/>
              <a:gd name="T42" fmla="*/ 411 w 1490"/>
              <a:gd name="T43" fmla="*/ 27 h 4913"/>
              <a:gd name="T44" fmla="*/ 284 w 1490"/>
              <a:gd name="T45" fmla="*/ 122 h 4913"/>
              <a:gd name="T46" fmla="*/ 263 w 1490"/>
              <a:gd name="T47" fmla="*/ 253 h 4913"/>
              <a:gd name="T48" fmla="*/ 279 w 1490"/>
              <a:gd name="T49" fmla="*/ 347 h 4913"/>
              <a:gd name="T50" fmla="*/ 282 w 1490"/>
              <a:gd name="T51" fmla="*/ 427 h 4913"/>
              <a:gd name="T52" fmla="*/ 315 w 1490"/>
              <a:gd name="T53" fmla="*/ 605 h 4913"/>
              <a:gd name="T54" fmla="*/ 275 w 1490"/>
              <a:gd name="T55" fmla="*/ 684 h 4913"/>
              <a:gd name="T56" fmla="*/ 262 w 1490"/>
              <a:gd name="T57" fmla="*/ 761 h 4913"/>
              <a:gd name="T58" fmla="*/ 51 w 1490"/>
              <a:gd name="T59" fmla="*/ 836 h 4913"/>
              <a:gd name="T60" fmla="*/ 24 w 1490"/>
              <a:gd name="T61" fmla="*/ 1254 h 4913"/>
              <a:gd name="T62" fmla="*/ 20 w 1490"/>
              <a:gd name="T63" fmla="*/ 1354 h 4913"/>
              <a:gd name="T64" fmla="*/ 9 w 1490"/>
              <a:gd name="T65" fmla="*/ 1419 h 4913"/>
              <a:gd name="T66" fmla="*/ 79 w 1490"/>
              <a:gd name="T67" fmla="*/ 1661 h 4913"/>
              <a:gd name="T68" fmla="*/ 128 w 1490"/>
              <a:gd name="T69" fmla="*/ 1683 h 4913"/>
              <a:gd name="T70" fmla="*/ 109 w 1490"/>
              <a:gd name="T71" fmla="*/ 1749 h 4913"/>
              <a:gd name="T72" fmla="*/ 68 w 1490"/>
              <a:gd name="T73" fmla="*/ 1812 h 4913"/>
              <a:gd name="T74" fmla="*/ 7 w 1490"/>
              <a:gd name="T75" fmla="*/ 1968 h 4913"/>
              <a:gd name="T76" fmla="*/ 5 w 1490"/>
              <a:gd name="T77" fmla="*/ 1995 h 4913"/>
              <a:gd name="T78" fmla="*/ 54 w 1490"/>
              <a:gd name="T79" fmla="*/ 2057 h 4913"/>
              <a:gd name="T80" fmla="*/ 122 w 1490"/>
              <a:gd name="T81" fmla="*/ 1950 h 4913"/>
              <a:gd name="T82" fmla="*/ 74 w 1490"/>
              <a:gd name="T83" fmla="*/ 2063 h 4913"/>
              <a:gd name="T84" fmla="*/ 67 w 1490"/>
              <a:gd name="T85" fmla="*/ 2086 h 4913"/>
              <a:gd name="T86" fmla="*/ 229 w 1490"/>
              <a:gd name="T87" fmla="*/ 3064 h 4913"/>
              <a:gd name="T88" fmla="*/ 301 w 1490"/>
              <a:gd name="T89" fmla="*/ 3438 h 4913"/>
              <a:gd name="T90" fmla="*/ 411 w 1490"/>
              <a:gd name="T91" fmla="*/ 4394 h 4913"/>
              <a:gd name="T92" fmla="*/ 417 w 1490"/>
              <a:gd name="T93" fmla="*/ 4519 h 4913"/>
              <a:gd name="T94" fmla="*/ 393 w 1490"/>
              <a:gd name="T95" fmla="*/ 4726 h 4913"/>
              <a:gd name="T96" fmla="*/ 371 w 1490"/>
              <a:gd name="T97" fmla="*/ 4822 h 4913"/>
              <a:gd name="T98" fmla="*/ 582 w 1490"/>
              <a:gd name="T99" fmla="*/ 4848 h 4913"/>
              <a:gd name="T100" fmla="*/ 582 w 1490"/>
              <a:gd name="T101" fmla="*/ 4688 h 4913"/>
              <a:gd name="T102" fmla="*/ 584 w 1490"/>
              <a:gd name="T103" fmla="*/ 4635 h 4913"/>
              <a:gd name="T104" fmla="*/ 585 w 1490"/>
              <a:gd name="T105" fmla="*/ 4630 h 4913"/>
              <a:gd name="T106" fmla="*/ 609 w 1490"/>
              <a:gd name="T107" fmla="*/ 4452 h 4913"/>
              <a:gd name="T108" fmla="*/ 558 w 1490"/>
              <a:gd name="T109" fmla="*/ 4340 h 4913"/>
              <a:gd name="T110" fmla="*/ 577 w 1490"/>
              <a:gd name="T111" fmla="*/ 3723 h 4913"/>
              <a:gd name="T112" fmla="*/ 781 w 1490"/>
              <a:gd name="T113" fmla="*/ 3045 h 4913"/>
              <a:gd name="T114" fmla="*/ 940 w 1490"/>
              <a:gd name="T115" fmla="*/ 3478 h 4913"/>
              <a:gd name="T116" fmla="*/ 1222 w 1490"/>
              <a:gd name="T117" fmla="*/ 4308 h 4913"/>
              <a:gd name="T118" fmla="*/ 1220 w 1490"/>
              <a:gd name="T119" fmla="*/ 4399 h 4913"/>
              <a:gd name="T120" fmla="*/ 1261 w 1490"/>
              <a:gd name="T121" fmla="*/ 4826 h 4913"/>
              <a:gd name="T122" fmla="*/ 1475 w 1490"/>
              <a:gd name="T123" fmla="*/ 4891 h 4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90" h="4913">
                <a:moveTo>
                  <a:pt x="1445" y="4716"/>
                </a:moveTo>
                <a:lnTo>
                  <a:pt x="1445" y="4716"/>
                </a:lnTo>
                <a:cubicBezTo>
                  <a:pt x="1445" y="4711"/>
                  <a:pt x="1445" y="4708"/>
                  <a:pt x="1446" y="4709"/>
                </a:cubicBezTo>
                <a:lnTo>
                  <a:pt x="1446" y="4709"/>
                </a:lnTo>
                <a:cubicBezTo>
                  <a:pt x="1445" y="4708"/>
                  <a:pt x="1445" y="4711"/>
                  <a:pt x="1445" y="4716"/>
                </a:cubicBezTo>
                <a:close/>
                <a:moveTo>
                  <a:pt x="1444" y="4746"/>
                </a:moveTo>
                <a:lnTo>
                  <a:pt x="1444" y="4746"/>
                </a:lnTo>
                <a:cubicBezTo>
                  <a:pt x="1445" y="4743"/>
                  <a:pt x="1445" y="4739"/>
                  <a:pt x="1445" y="4736"/>
                </a:cubicBezTo>
                <a:lnTo>
                  <a:pt x="1445" y="4736"/>
                </a:lnTo>
                <a:cubicBezTo>
                  <a:pt x="1445" y="4739"/>
                  <a:pt x="1445" y="4743"/>
                  <a:pt x="1444" y="4746"/>
                </a:cubicBezTo>
                <a:close/>
                <a:moveTo>
                  <a:pt x="1439" y="4760"/>
                </a:moveTo>
                <a:lnTo>
                  <a:pt x="1439" y="4760"/>
                </a:lnTo>
                <a:cubicBezTo>
                  <a:pt x="1441" y="4758"/>
                  <a:pt x="1442" y="4755"/>
                  <a:pt x="1443" y="4752"/>
                </a:cubicBezTo>
                <a:lnTo>
                  <a:pt x="1443" y="4752"/>
                </a:lnTo>
                <a:cubicBezTo>
                  <a:pt x="1442" y="4755"/>
                  <a:pt x="1441" y="4758"/>
                  <a:pt x="1439" y="4760"/>
                </a:cubicBezTo>
                <a:close/>
                <a:moveTo>
                  <a:pt x="370" y="855"/>
                </a:moveTo>
                <a:lnTo>
                  <a:pt x="369" y="854"/>
                </a:lnTo>
                <a:lnTo>
                  <a:pt x="369" y="854"/>
                </a:lnTo>
                <a:lnTo>
                  <a:pt x="369" y="854"/>
                </a:lnTo>
                <a:lnTo>
                  <a:pt x="370" y="855"/>
                </a:lnTo>
                <a:close/>
                <a:moveTo>
                  <a:pt x="371" y="855"/>
                </a:moveTo>
                <a:lnTo>
                  <a:pt x="371" y="855"/>
                </a:lnTo>
                <a:cubicBezTo>
                  <a:pt x="371" y="855"/>
                  <a:pt x="372" y="854"/>
                  <a:pt x="372" y="853"/>
                </a:cubicBezTo>
                <a:lnTo>
                  <a:pt x="372" y="853"/>
                </a:lnTo>
                <a:cubicBezTo>
                  <a:pt x="372" y="854"/>
                  <a:pt x="372" y="855"/>
                  <a:pt x="372" y="856"/>
                </a:cubicBezTo>
                <a:lnTo>
                  <a:pt x="371" y="855"/>
                </a:lnTo>
                <a:close/>
                <a:moveTo>
                  <a:pt x="1446" y="4709"/>
                </a:moveTo>
                <a:lnTo>
                  <a:pt x="1446" y="4709"/>
                </a:lnTo>
                <a:cubicBezTo>
                  <a:pt x="1445" y="4695"/>
                  <a:pt x="1442" y="4682"/>
                  <a:pt x="1440" y="4672"/>
                </a:cubicBezTo>
                <a:lnTo>
                  <a:pt x="1440" y="4672"/>
                </a:lnTo>
                <a:cubicBezTo>
                  <a:pt x="1433" y="4642"/>
                  <a:pt x="1413" y="4539"/>
                  <a:pt x="1405" y="4511"/>
                </a:cubicBezTo>
                <a:lnTo>
                  <a:pt x="1405" y="4511"/>
                </a:lnTo>
                <a:cubicBezTo>
                  <a:pt x="1398" y="4483"/>
                  <a:pt x="1385" y="4475"/>
                  <a:pt x="1385" y="4440"/>
                </a:cubicBezTo>
                <a:lnTo>
                  <a:pt x="1385" y="4440"/>
                </a:lnTo>
                <a:cubicBezTo>
                  <a:pt x="1382" y="4366"/>
                  <a:pt x="1365" y="4329"/>
                  <a:pt x="1361" y="4316"/>
                </a:cubicBezTo>
                <a:lnTo>
                  <a:pt x="1361" y="4316"/>
                </a:lnTo>
                <a:cubicBezTo>
                  <a:pt x="1355" y="4303"/>
                  <a:pt x="1357" y="4229"/>
                  <a:pt x="1357" y="4229"/>
                </a:cubicBezTo>
                <a:lnTo>
                  <a:pt x="1357" y="4229"/>
                </a:lnTo>
                <a:cubicBezTo>
                  <a:pt x="1353" y="3689"/>
                  <a:pt x="1230" y="3460"/>
                  <a:pt x="1213" y="3412"/>
                </a:cubicBezTo>
                <a:lnTo>
                  <a:pt x="1213" y="3412"/>
                </a:lnTo>
                <a:cubicBezTo>
                  <a:pt x="1200" y="3375"/>
                  <a:pt x="1193" y="3305"/>
                  <a:pt x="1171" y="3194"/>
                </a:cubicBezTo>
                <a:lnTo>
                  <a:pt x="1171" y="3194"/>
                </a:lnTo>
                <a:cubicBezTo>
                  <a:pt x="1162" y="3155"/>
                  <a:pt x="1154" y="3084"/>
                  <a:pt x="1144" y="2994"/>
                </a:cubicBezTo>
                <a:lnTo>
                  <a:pt x="1144" y="2994"/>
                </a:lnTo>
                <a:cubicBezTo>
                  <a:pt x="1145" y="2994"/>
                  <a:pt x="1146" y="2994"/>
                  <a:pt x="1148" y="2994"/>
                </a:cubicBezTo>
                <a:lnTo>
                  <a:pt x="1148" y="2994"/>
                </a:lnTo>
                <a:cubicBezTo>
                  <a:pt x="1164" y="2991"/>
                  <a:pt x="1176" y="2976"/>
                  <a:pt x="1175" y="2959"/>
                </a:cubicBezTo>
                <a:lnTo>
                  <a:pt x="1175" y="2959"/>
                </a:lnTo>
                <a:cubicBezTo>
                  <a:pt x="1168" y="2864"/>
                  <a:pt x="1142" y="2561"/>
                  <a:pt x="1071" y="2264"/>
                </a:cubicBezTo>
                <a:lnTo>
                  <a:pt x="1071" y="2264"/>
                </a:lnTo>
                <a:lnTo>
                  <a:pt x="1071" y="2264"/>
                </a:lnTo>
                <a:cubicBezTo>
                  <a:pt x="1071" y="2264"/>
                  <a:pt x="1070" y="2264"/>
                  <a:pt x="1070" y="2263"/>
                </a:cubicBezTo>
                <a:lnTo>
                  <a:pt x="1070" y="2263"/>
                </a:lnTo>
                <a:cubicBezTo>
                  <a:pt x="1068" y="2255"/>
                  <a:pt x="1066" y="2246"/>
                  <a:pt x="1064" y="2238"/>
                </a:cubicBezTo>
                <a:lnTo>
                  <a:pt x="1064" y="2238"/>
                </a:lnTo>
                <a:cubicBezTo>
                  <a:pt x="1062" y="2231"/>
                  <a:pt x="1061" y="2224"/>
                  <a:pt x="1059" y="2214"/>
                </a:cubicBezTo>
                <a:lnTo>
                  <a:pt x="1060" y="2221"/>
                </a:lnTo>
                <a:lnTo>
                  <a:pt x="1060" y="2221"/>
                </a:lnTo>
                <a:cubicBezTo>
                  <a:pt x="1059" y="2219"/>
                  <a:pt x="1059" y="2218"/>
                  <a:pt x="1058" y="2216"/>
                </a:cubicBezTo>
                <a:lnTo>
                  <a:pt x="1058" y="2216"/>
                </a:lnTo>
                <a:cubicBezTo>
                  <a:pt x="1058" y="2215"/>
                  <a:pt x="1059" y="2215"/>
                  <a:pt x="1059" y="2214"/>
                </a:cubicBezTo>
                <a:lnTo>
                  <a:pt x="1059" y="2214"/>
                </a:lnTo>
                <a:cubicBezTo>
                  <a:pt x="1059" y="2215"/>
                  <a:pt x="1058" y="2215"/>
                  <a:pt x="1058" y="2215"/>
                </a:cubicBezTo>
                <a:lnTo>
                  <a:pt x="1058" y="2215"/>
                </a:lnTo>
                <a:cubicBezTo>
                  <a:pt x="1044" y="2159"/>
                  <a:pt x="1028" y="2104"/>
                  <a:pt x="1010" y="2050"/>
                </a:cubicBezTo>
                <a:lnTo>
                  <a:pt x="1010" y="2050"/>
                </a:lnTo>
                <a:cubicBezTo>
                  <a:pt x="1010" y="2051"/>
                  <a:pt x="1010" y="2051"/>
                  <a:pt x="1010" y="2051"/>
                </a:cubicBezTo>
                <a:lnTo>
                  <a:pt x="1010" y="2051"/>
                </a:lnTo>
                <a:cubicBezTo>
                  <a:pt x="1034" y="2075"/>
                  <a:pt x="1039" y="2089"/>
                  <a:pt x="1042" y="2094"/>
                </a:cubicBezTo>
                <a:lnTo>
                  <a:pt x="1042" y="2094"/>
                </a:lnTo>
                <a:cubicBezTo>
                  <a:pt x="1046" y="2101"/>
                  <a:pt x="1060" y="2097"/>
                  <a:pt x="1070" y="2097"/>
                </a:cubicBezTo>
                <a:lnTo>
                  <a:pt x="1070" y="2097"/>
                </a:lnTo>
                <a:cubicBezTo>
                  <a:pt x="1080" y="2097"/>
                  <a:pt x="1072" y="2081"/>
                  <a:pt x="1069" y="2041"/>
                </a:cubicBezTo>
                <a:lnTo>
                  <a:pt x="1069" y="2041"/>
                </a:lnTo>
                <a:cubicBezTo>
                  <a:pt x="1065" y="2000"/>
                  <a:pt x="1052" y="1923"/>
                  <a:pt x="1064" y="1912"/>
                </a:cubicBezTo>
                <a:lnTo>
                  <a:pt x="1064" y="1912"/>
                </a:lnTo>
                <a:cubicBezTo>
                  <a:pt x="1075" y="1900"/>
                  <a:pt x="1092" y="1896"/>
                  <a:pt x="1078" y="1842"/>
                </a:cubicBezTo>
                <a:lnTo>
                  <a:pt x="1078" y="1842"/>
                </a:lnTo>
                <a:cubicBezTo>
                  <a:pt x="1064" y="1787"/>
                  <a:pt x="1045" y="1703"/>
                  <a:pt x="1047" y="1700"/>
                </a:cubicBezTo>
                <a:lnTo>
                  <a:pt x="1047" y="1700"/>
                </a:lnTo>
                <a:cubicBezTo>
                  <a:pt x="1048" y="1698"/>
                  <a:pt x="1041" y="1698"/>
                  <a:pt x="1072" y="1692"/>
                </a:cubicBezTo>
                <a:lnTo>
                  <a:pt x="1072" y="1692"/>
                </a:lnTo>
                <a:cubicBezTo>
                  <a:pt x="1104" y="1686"/>
                  <a:pt x="1111" y="1667"/>
                  <a:pt x="1111" y="1667"/>
                </a:cubicBezTo>
                <a:lnTo>
                  <a:pt x="1111" y="1667"/>
                </a:lnTo>
                <a:cubicBezTo>
                  <a:pt x="1186" y="1497"/>
                  <a:pt x="1151" y="1202"/>
                  <a:pt x="1128" y="1008"/>
                </a:cubicBezTo>
                <a:lnTo>
                  <a:pt x="1128" y="1008"/>
                </a:lnTo>
                <a:cubicBezTo>
                  <a:pt x="1104" y="815"/>
                  <a:pt x="1072" y="753"/>
                  <a:pt x="1055" y="733"/>
                </a:cubicBezTo>
                <a:lnTo>
                  <a:pt x="1055" y="733"/>
                </a:lnTo>
                <a:cubicBezTo>
                  <a:pt x="1054" y="731"/>
                  <a:pt x="1049" y="729"/>
                  <a:pt x="1043" y="726"/>
                </a:cubicBezTo>
                <a:lnTo>
                  <a:pt x="1043" y="726"/>
                </a:lnTo>
                <a:cubicBezTo>
                  <a:pt x="1029" y="689"/>
                  <a:pt x="984" y="666"/>
                  <a:pt x="967" y="629"/>
                </a:cubicBezTo>
                <a:lnTo>
                  <a:pt x="967" y="629"/>
                </a:lnTo>
                <a:cubicBezTo>
                  <a:pt x="951" y="593"/>
                  <a:pt x="964" y="550"/>
                  <a:pt x="950" y="512"/>
                </a:cubicBezTo>
                <a:lnTo>
                  <a:pt x="950" y="512"/>
                </a:lnTo>
                <a:cubicBezTo>
                  <a:pt x="940" y="486"/>
                  <a:pt x="919" y="466"/>
                  <a:pt x="906" y="441"/>
                </a:cubicBezTo>
                <a:lnTo>
                  <a:pt x="906" y="441"/>
                </a:lnTo>
                <a:cubicBezTo>
                  <a:pt x="889" y="406"/>
                  <a:pt x="891" y="366"/>
                  <a:pt x="884" y="328"/>
                </a:cubicBezTo>
                <a:lnTo>
                  <a:pt x="884" y="328"/>
                </a:lnTo>
                <a:cubicBezTo>
                  <a:pt x="873" y="273"/>
                  <a:pt x="843" y="224"/>
                  <a:pt x="813" y="177"/>
                </a:cubicBezTo>
                <a:lnTo>
                  <a:pt x="813" y="177"/>
                </a:lnTo>
                <a:cubicBezTo>
                  <a:pt x="785" y="132"/>
                  <a:pt x="778" y="105"/>
                  <a:pt x="737" y="73"/>
                </a:cubicBezTo>
                <a:lnTo>
                  <a:pt x="737" y="73"/>
                </a:lnTo>
                <a:cubicBezTo>
                  <a:pt x="709" y="57"/>
                  <a:pt x="688" y="26"/>
                  <a:pt x="672" y="17"/>
                </a:cubicBezTo>
                <a:lnTo>
                  <a:pt x="672" y="17"/>
                </a:lnTo>
                <a:cubicBezTo>
                  <a:pt x="641" y="0"/>
                  <a:pt x="603" y="2"/>
                  <a:pt x="567" y="5"/>
                </a:cubicBezTo>
                <a:lnTo>
                  <a:pt x="567" y="5"/>
                </a:lnTo>
                <a:cubicBezTo>
                  <a:pt x="538" y="7"/>
                  <a:pt x="510" y="9"/>
                  <a:pt x="482" y="11"/>
                </a:cubicBezTo>
                <a:lnTo>
                  <a:pt x="482" y="11"/>
                </a:lnTo>
                <a:cubicBezTo>
                  <a:pt x="458" y="13"/>
                  <a:pt x="432" y="15"/>
                  <a:pt x="411" y="27"/>
                </a:cubicBezTo>
                <a:lnTo>
                  <a:pt x="411" y="27"/>
                </a:lnTo>
                <a:cubicBezTo>
                  <a:pt x="401" y="33"/>
                  <a:pt x="392" y="40"/>
                  <a:pt x="382" y="47"/>
                </a:cubicBezTo>
                <a:lnTo>
                  <a:pt x="382" y="47"/>
                </a:lnTo>
                <a:cubicBezTo>
                  <a:pt x="365" y="59"/>
                  <a:pt x="345" y="67"/>
                  <a:pt x="327" y="77"/>
                </a:cubicBezTo>
                <a:lnTo>
                  <a:pt x="327" y="77"/>
                </a:lnTo>
                <a:cubicBezTo>
                  <a:pt x="309" y="88"/>
                  <a:pt x="291" y="102"/>
                  <a:pt x="284" y="122"/>
                </a:cubicBezTo>
                <a:lnTo>
                  <a:pt x="284" y="122"/>
                </a:lnTo>
                <a:cubicBezTo>
                  <a:pt x="276" y="140"/>
                  <a:pt x="278" y="161"/>
                  <a:pt x="277" y="181"/>
                </a:cubicBezTo>
                <a:lnTo>
                  <a:pt x="277" y="181"/>
                </a:lnTo>
                <a:cubicBezTo>
                  <a:pt x="269" y="205"/>
                  <a:pt x="263" y="228"/>
                  <a:pt x="263" y="253"/>
                </a:cubicBezTo>
                <a:lnTo>
                  <a:pt x="263" y="253"/>
                </a:lnTo>
                <a:cubicBezTo>
                  <a:pt x="263" y="272"/>
                  <a:pt x="270" y="317"/>
                  <a:pt x="277" y="323"/>
                </a:cubicBezTo>
                <a:lnTo>
                  <a:pt x="277" y="323"/>
                </a:lnTo>
                <a:cubicBezTo>
                  <a:pt x="278" y="324"/>
                  <a:pt x="280" y="325"/>
                  <a:pt x="281" y="325"/>
                </a:cubicBezTo>
                <a:lnTo>
                  <a:pt x="281" y="325"/>
                </a:lnTo>
                <a:cubicBezTo>
                  <a:pt x="279" y="330"/>
                  <a:pt x="278" y="337"/>
                  <a:pt x="279" y="347"/>
                </a:cubicBezTo>
                <a:lnTo>
                  <a:pt x="279" y="347"/>
                </a:lnTo>
                <a:cubicBezTo>
                  <a:pt x="282" y="366"/>
                  <a:pt x="288" y="378"/>
                  <a:pt x="295" y="393"/>
                </a:cubicBezTo>
                <a:lnTo>
                  <a:pt x="295" y="393"/>
                </a:lnTo>
                <a:cubicBezTo>
                  <a:pt x="292" y="404"/>
                  <a:pt x="285" y="416"/>
                  <a:pt x="282" y="427"/>
                </a:cubicBezTo>
                <a:lnTo>
                  <a:pt x="282" y="427"/>
                </a:lnTo>
                <a:cubicBezTo>
                  <a:pt x="272" y="457"/>
                  <a:pt x="285" y="490"/>
                  <a:pt x="301" y="518"/>
                </a:cubicBezTo>
                <a:lnTo>
                  <a:pt x="301" y="518"/>
                </a:lnTo>
                <a:cubicBezTo>
                  <a:pt x="308" y="529"/>
                  <a:pt x="315" y="540"/>
                  <a:pt x="318" y="553"/>
                </a:cubicBezTo>
                <a:lnTo>
                  <a:pt x="318" y="553"/>
                </a:lnTo>
                <a:cubicBezTo>
                  <a:pt x="322" y="570"/>
                  <a:pt x="318" y="588"/>
                  <a:pt x="315" y="605"/>
                </a:cubicBezTo>
                <a:lnTo>
                  <a:pt x="315" y="605"/>
                </a:lnTo>
                <a:cubicBezTo>
                  <a:pt x="313" y="614"/>
                  <a:pt x="311" y="621"/>
                  <a:pt x="309" y="625"/>
                </a:cubicBezTo>
                <a:lnTo>
                  <a:pt x="309" y="625"/>
                </a:lnTo>
                <a:cubicBezTo>
                  <a:pt x="303" y="638"/>
                  <a:pt x="278" y="679"/>
                  <a:pt x="275" y="684"/>
                </a:cubicBezTo>
                <a:lnTo>
                  <a:pt x="275" y="684"/>
                </a:lnTo>
                <a:cubicBezTo>
                  <a:pt x="274" y="688"/>
                  <a:pt x="275" y="689"/>
                  <a:pt x="273" y="709"/>
                </a:cubicBezTo>
                <a:lnTo>
                  <a:pt x="273" y="709"/>
                </a:lnTo>
                <a:cubicBezTo>
                  <a:pt x="271" y="723"/>
                  <a:pt x="268" y="744"/>
                  <a:pt x="265" y="761"/>
                </a:cubicBezTo>
                <a:lnTo>
                  <a:pt x="265" y="761"/>
                </a:lnTo>
                <a:cubicBezTo>
                  <a:pt x="264" y="761"/>
                  <a:pt x="262" y="761"/>
                  <a:pt x="262" y="761"/>
                </a:cubicBezTo>
                <a:lnTo>
                  <a:pt x="262" y="761"/>
                </a:lnTo>
                <a:cubicBezTo>
                  <a:pt x="262" y="761"/>
                  <a:pt x="229" y="764"/>
                  <a:pt x="201" y="771"/>
                </a:cubicBezTo>
                <a:lnTo>
                  <a:pt x="201" y="771"/>
                </a:lnTo>
                <a:cubicBezTo>
                  <a:pt x="174" y="777"/>
                  <a:pt x="63" y="830"/>
                  <a:pt x="51" y="836"/>
                </a:cubicBezTo>
                <a:lnTo>
                  <a:pt x="51" y="836"/>
                </a:lnTo>
                <a:cubicBezTo>
                  <a:pt x="40" y="842"/>
                  <a:pt x="39" y="853"/>
                  <a:pt x="38" y="869"/>
                </a:cubicBezTo>
                <a:lnTo>
                  <a:pt x="38" y="869"/>
                </a:lnTo>
                <a:cubicBezTo>
                  <a:pt x="37" y="885"/>
                  <a:pt x="31" y="1213"/>
                  <a:pt x="30" y="1222"/>
                </a:cubicBezTo>
                <a:lnTo>
                  <a:pt x="30" y="1222"/>
                </a:lnTo>
                <a:cubicBezTo>
                  <a:pt x="30" y="1231"/>
                  <a:pt x="32" y="1236"/>
                  <a:pt x="24" y="1254"/>
                </a:cubicBezTo>
                <a:lnTo>
                  <a:pt x="24" y="1254"/>
                </a:lnTo>
                <a:cubicBezTo>
                  <a:pt x="16" y="1272"/>
                  <a:pt x="21" y="1314"/>
                  <a:pt x="16" y="1322"/>
                </a:cubicBezTo>
                <a:lnTo>
                  <a:pt x="16" y="1322"/>
                </a:lnTo>
                <a:cubicBezTo>
                  <a:pt x="10" y="1330"/>
                  <a:pt x="19" y="1344"/>
                  <a:pt x="20" y="1354"/>
                </a:cubicBezTo>
                <a:lnTo>
                  <a:pt x="20" y="1354"/>
                </a:lnTo>
                <a:cubicBezTo>
                  <a:pt x="22" y="1364"/>
                  <a:pt x="19" y="1364"/>
                  <a:pt x="16" y="1370"/>
                </a:cubicBezTo>
                <a:lnTo>
                  <a:pt x="16" y="1370"/>
                </a:lnTo>
                <a:cubicBezTo>
                  <a:pt x="12" y="1375"/>
                  <a:pt x="18" y="1380"/>
                  <a:pt x="18" y="1385"/>
                </a:cubicBezTo>
                <a:lnTo>
                  <a:pt x="18" y="1385"/>
                </a:lnTo>
                <a:cubicBezTo>
                  <a:pt x="18" y="1390"/>
                  <a:pt x="14" y="1397"/>
                  <a:pt x="9" y="1419"/>
                </a:cubicBezTo>
                <a:lnTo>
                  <a:pt x="9" y="1419"/>
                </a:lnTo>
                <a:cubicBezTo>
                  <a:pt x="3" y="1441"/>
                  <a:pt x="5" y="1512"/>
                  <a:pt x="9" y="1539"/>
                </a:cubicBezTo>
                <a:lnTo>
                  <a:pt x="9" y="1539"/>
                </a:lnTo>
                <a:cubicBezTo>
                  <a:pt x="12" y="1566"/>
                  <a:pt x="59" y="1645"/>
                  <a:pt x="79" y="1661"/>
                </a:cubicBezTo>
                <a:lnTo>
                  <a:pt x="79" y="1661"/>
                </a:lnTo>
                <a:cubicBezTo>
                  <a:pt x="99" y="1677"/>
                  <a:pt x="130" y="1684"/>
                  <a:pt x="130" y="1684"/>
                </a:cubicBezTo>
                <a:lnTo>
                  <a:pt x="130" y="1684"/>
                </a:lnTo>
                <a:cubicBezTo>
                  <a:pt x="130" y="1685"/>
                  <a:pt x="130" y="1685"/>
                  <a:pt x="130" y="1685"/>
                </a:cubicBezTo>
                <a:lnTo>
                  <a:pt x="130" y="1685"/>
                </a:lnTo>
                <a:cubicBezTo>
                  <a:pt x="129" y="1684"/>
                  <a:pt x="128" y="1683"/>
                  <a:pt x="128" y="1683"/>
                </a:cubicBezTo>
                <a:lnTo>
                  <a:pt x="128" y="1683"/>
                </a:lnTo>
                <a:cubicBezTo>
                  <a:pt x="100" y="1691"/>
                  <a:pt x="120" y="1723"/>
                  <a:pt x="120" y="1723"/>
                </a:cubicBezTo>
                <a:lnTo>
                  <a:pt x="120" y="1723"/>
                </a:lnTo>
                <a:cubicBezTo>
                  <a:pt x="108" y="1727"/>
                  <a:pt x="107" y="1741"/>
                  <a:pt x="109" y="1749"/>
                </a:cubicBezTo>
                <a:lnTo>
                  <a:pt x="109" y="1749"/>
                </a:lnTo>
                <a:cubicBezTo>
                  <a:pt x="111" y="1755"/>
                  <a:pt x="117" y="1759"/>
                  <a:pt x="126" y="1764"/>
                </a:cubicBezTo>
                <a:lnTo>
                  <a:pt x="126" y="1764"/>
                </a:lnTo>
                <a:cubicBezTo>
                  <a:pt x="125" y="1767"/>
                  <a:pt x="124" y="1769"/>
                  <a:pt x="123" y="1770"/>
                </a:cubicBezTo>
                <a:lnTo>
                  <a:pt x="123" y="1770"/>
                </a:lnTo>
                <a:cubicBezTo>
                  <a:pt x="117" y="1778"/>
                  <a:pt x="98" y="1795"/>
                  <a:pt x="68" y="1812"/>
                </a:cubicBezTo>
                <a:lnTo>
                  <a:pt x="68" y="1812"/>
                </a:lnTo>
                <a:cubicBezTo>
                  <a:pt x="19" y="1839"/>
                  <a:pt x="29" y="1842"/>
                  <a:pt x="18" y="1884"/>
                </a:cubicBezTo>
                <a:lnTo>
                  <a:pt x="18" y="1884"/>
                </a:lnTo>
                <a:cubicBezTo>
                  <a:pt x="8" y="1920"/>
                  <a:pt x="9" y="1926"/>
                  <a:pt x="7" y="1968"/>
                </a:cubicBezTo>
                <a:lnTo>
                  <a:pt x="7" y="1968"/>
                </a:lnTo>
                <a:lnTo>
                  <a:pt x="7" y="1968"/>
                </a:lnTo>
                <a:lnTo>
                  <a:pt x="7" y="1968"/>
                </a:lnTo>
                <a:lnTo>
                  <a:pt x="7" y="1969"/>
                </a:lnTo>
                <a:lnTo>
                  <a:pt x="7" y="1969"/>
                </a:lnTo>
                <a:cubicBezTo>
                  <a:pt x="7" y="1976"/>
                  <a:pt x="6" y="1984"/>
                  <a:pt x="5" y="1995"/>
                </a:cubicBezTo>
                <a:lnTo>
                  <a:pt x="5" y="1995"/>
                </a:lnTo>
                <a:cubicBezTo>
                  <a:pt x="0" y="2064"/>
                  <a:pt x="37" y="2074"/>
                  <a:pt x="45" y="2080"/>
                </a:cubicBezTo>
                <a:lnTo>
                  <a:pt x="45" y="2080"/>
                </a:lnTo>
                <a:cubicBezTo>
                  <a:pt x="53" y="2085"/>
                  <a:pt x="50" y="2080"/>
                  <a:pt x="54" y="2057"/>
                </a:cubicBezTo>
                <a:lnTo>
                  <a:pt x="54" y="2057"/>
                </a:lnTo>
                <a:cubicBezTo>
                  <a:pt x="56" y="2046"/>
                  <a:pt x="66" y="2030"/>
                  <a:pt x="80" y="2010"/>
                </a:cubicBezTo>
                <a:lnTo>
                  <a:pt x="80" y="2010"/>
                </a:lnTo>
                <a:cubicBezTo>
                  <a:pt x="90" y="1999"/>
                  <a:pt x="99" y="1987"/>
                  <a:pt x="106" y="1974"/>
                </a:cubicBezTo>
                <a:lnTo>
                  <a:pt x="106" y="1974"/>
                </a:lnTo>
                <a:cubicBezTo>
                  <a:pt x="111" y="1967"/>
                  <a:pt x="117" y="1959"/>
                  <a:pt x="122" y="1950"/>
                </a:cubicBezTo>
                <a:lnTo>
                  <a:pt x="122" y="1950"/>
                </a:lnTo>
                <a:cubicBezTo>
                  <a:pt x="121" y="1951"/>
                  <a:pt x="121" y="1952"/>
                  <a:pt x="121" y="1953"/>
                </a:cubicBezTo>
                <a:lnTo>
                  <a:pt x="121" y="1953"/>
                </a:lnTo>
                <a:cubicBezTo>
                  <a:pt x="109" y="1972"/>
                  <a:pt x="90" y="2010"/>
                  <a:pt x="74" y="2063"/>
                </a:cubicBezTo>
                <a:lnTo>
                  <a:pt x="74" y="2063"/>
                </a:lnTo>
                <a:lnTo>
                  <a:pt x="74" y="2062"/>
                </a:lnTo>
                <a:lnTo>
                  <a:pt x="74" y="2062"/>
                </a:lnTo>
                <a:cubicBezTo>
                  <a:pt x="74" y="2062"/>
                  <a:pt x="68" y="2078"/>
                  <a:pt x="67" y="2085"/>
                </a:cubicBezTo>
                <a:lnTo>
                  <a:pt x="67" y="2085"/>
                </a:lnTo>
                <a:cubicBezTo>
                  <a:pt x="67" y="2085"/>
                  <a:pt x="67" y="2085"/>
                  <a:pt x="67" y="2086"/>
                </a:cubicBezTo>
                <a:lnTo>
                  <a:pt x="67" y="2086"/>
                </a:lnTo>
                <a:cubicBezTo>
                  <a:pt x="38" y="2190"/>
                  <a:pt x="22" y="2344"/>
                  <a:pt x="75" y="2543"/>
                </a:cubicBezTo>
                <a:lnTo>
                  <a:pt x="75" y="2543"/>
                </a:lnTo>
                <a:cubicBezTo>
                  <a:pt x="173" y="2903"/>
                  <a:pt x="215" y="2978"/>
                  <a:pt x="229" y="3064"/>
                </a:cubicBezTo>
                <a:lnTo>
                  <a:pt x="229" y="3064"/>
                </a:lnTo>
                <a:cubicBezTo>
                  <a:pt x="230" y="3074"/>
                  <a:pt x="239" y="3083"/>
                  <a:pt x="250" y="3083"/>
                </a:cubicBezTo>
                <a:lnTo>
                  <a:pt x="258" y="3083"/>
                </a:lnTo>
                <a:lnTo>
                  <a:pt x="258" y="3083"/>
                </a:lnTo>
                <a:cubicBezTo>
                  <a:pt x="269" y="3171"/>
                  <a:pt x="301" y="3388"/>
                  <a:pt x="301" y="3438"/>
                </a:cubicBezTo>
                <a:lnTo>
                  <a:pt x="301" y="3438"/>
                </a:lnTo>
                <a:cubicBezTo>
                  <a:pt x="279" y="3682"/>
                  <a:pt x="311" y="3878"/>
                  <a:pt x="318" y="3915"/>
                </a:cubicBezTo>
                <a:lnTo>
                  <a:pt x="318" y="3915"/>
                </a:lnTo>
                <a:cubicBezTo>
                  <a:pt x="325" y="3952"/>
                  <a:pt x="388" y="4238"/>
                  <a:pt x="398" y="4281"/>
                </a:cubicBezTo>
                <a:lnTo>
                  <a:pt x="398" y="4281"/>
                </a:lnTo>
                <a:cubicBezTo>
                  <a:pt x="409" y="4323"/>
                  <a:pt x="415" y="4378"/>
                  <a:pt x="411" y="4394"/>
                </a:cubicBezTo>
                <a:lnTo>
                  <a:pt x="411" y="4394"/>
                </a:lnTo>
                <a:cubicBezTo>
                  <a:pt x="406" y="4411"/>
                  <a:pt x="415" y="4452"/>
                  <a:pt x="421" y="4470"/>
                </a:cubicBezTo>
                <a:lnTo>
                  <a:pt x="421" y="4470"/>
                </a:lnTo>
                <a:cubicBezTo>
                  <a:pt x="428" y="4490"/>
                  <a:pt x="425" y="4494"/>
                  <a:pt x="417" y="4519"/>
                </a:cubicBezTo>
                <a:lnTo>
                  <a:pt x="417" y="4519"/>
                </a:lnTo>
                <a:cubicBezTo>
                  <a:pt x="410" y="4541"/>
                  <a:pt x="403" y="4678"/>
                  <a:pt x="395" y="4719"/>
                </a:cubicBezTo>
                <a:lnTo>
                  <a:pt x="395" y="4719"/>
                </a:lnTo>
                <a:cubicBezTo>
                  <a:pt x="395" y="4721"/>
                  <a:pt x="394" y="4724"/>
                  <a:pt x="393" y="4725"/>
                </a:cubicBezTo>
                <a:lnTo>
                  <a:pt x="393" y="4725"/>
                </a:lnTo>
                <a:cubicBezTo>
                  <a:pt x="393" y="4726"/>
                  <a:pt x="393" y="4726"/>
                  <a:pt x="393" y="4726"/>
                </a:cubicBezTo>
                <a:lnTo>
                  <a:pt x="393" y="4726"/>
                </a:lnTo>
                <a:cubicBezTo>
                  <a:pt x="393" y="4717"/>
                  <a:pt x="393" y="4713"/>
                  <a:pt x="389" y="4721"/>
                </a:cubicBezTo>
                <a:lnTo>
                  <a:pt x="389" y="4721"/>
                </a:lnTo>
                <a:cubicBezTo>
                  <a:pt x="389" y="4721"/>
                  <a:pt x="359" y="4795"/>
                  <a:pt x="371" y="4822"/>
                </a:cubicBezTo>
                <a:lnTo>
                  <a:pt x="371" y="4822"/>
                </a:lnTo>
                <a:cubicBezTo>
                  <a:pt x="383" y="4849"/>
                  <a:pt x="404" y="4900"/>
                  <a:pt x="407" y="4902"/>
                </a:cubicBezTo>
                <a:lnTo>
                  <a:pt x="407" y="4902"/>
                </a:lnTo>
                <a:cubicBezTo>
                  <a:pt x="411" y="4904"/>
                  <a:pt x="420" y="4910"/>
                  <a:pt x="467" y="4900"/>
                </a:cubicBezTo>
                <a:lnTo>
                  <a:pt x="467" y="4900"/>
                </a:lnTo>
                <a:cubicBezTo>
                  <a:pt x="527" y="4888"/>
                  <a:pt x="574" y="4862"/>
                  <a:pt x="582" y="4848"/>
                </a:cubicBezTo>
                <a:lnTo>
                  <a:pt x="582" y="4848"/>
                </a:lnTo>
                <a:cubicBezTo>
                  <a:pt x="591" y="4834"/>
                  <a:pt x="586" y="4748"/>
                  <a:pt x="585" y="4725"/>
                </a:cubicBezTo>
                <a:lnTo>
                  <a:pt x="585" y="4725"/>
                </a:lnTo>
                <a:cubicBezTo>
                  <a:pt x="584" y="4702"/>
                  <a:pt x="582" y="4691"/>
                  <a:pt x="582" y="4688"/>
                </a:cubicBezTo>
                <a:lnTo>
                  <a:pt x="582" y="4688"/>
                </a:lnTo>
                <a:cubicBezTo>
                  <a:pt x="581" y="4690"/>
                  <a:pt x="580" y="4699"/>
                  <a:pt x="577" y="4712"/>
                </a:cubicBezTo>
                <a:lnTo>
                  <a:pt x="577" y="4712"/>
                </a:lnTo>
                <a:cubicBezTo>
                  <a:pt x="581" y="4684"/>
                  <a:pt x="583" y="4654"/>
                  <a:pt x="584" y="4637"/>
                </a:cubicBezTo>
                <a:lnTo>
                  <a:pt x="584" y="4637"/>
                </a:lnTo>
                <a:cubicBezTo>
                  <a:pt x="584" y="4636"/>
                  <a:pt x="584" y="4635"/>
                  <a:pt x="584" y="4635"/>
                </a:cubicBezTo>
                <a:lnTo>
                  <a:pt x="584" y="4635"/>
                </a:lnTo>
                <a:cubicBezTo>
                  <a:pt x="584" y="4635"/>
                  <a:pt x="584" y="4635"/>
                  <a:pt x="584" y="4634"/>
                </a:cubicBezTo>
                <a:lnTo>
                  <a:pt x="584" y="4634"/>
                </a:lnTo>
                <a:lnTo>
                  <a:pt x="584" y="4634"/>
                </a:lnTo>
                <a:cubicBezTo>
                  <a:pt x="584" y="4633"/>
                  <a:pt x="584" y="4631"/>
                  <a:pt x="585" y="4630"/>
                </a:cubicBezTo>
                <a:lnTo>
                  <a:pt x="585" y="4630"/>
                </a:lnTo>
                <a:cubicBezTo>
                  <a:pt x="586" y="4621"/>
                  <a:pt x="588" y="4611"/>
                  <a:pt x="602" y="4561"/>
                </a:cubicBezTo>
                <a:lnTo>
                  <a:pt x="602" y="4561"/>
                </a:lnTo>
                <a:cubicBezTo>
                  <a:pt x="618" y="4503"/>
                  <a:pt x="618" y="4481"/>
                  <a:pt x="609" y="4452"/>
                </a:cubicBezTo>
                <a:lnTo>
                  <a:pt x="609" y="4452"/>
                </a:lnTo>
                <a:cubicBezTo>
                  <a:pt x="600" y="4424"/>
                  <a:pt x="583" y="4393"/>
                  <a:pt x="583" y="4393"/>
                </a:cubicBezTo>
                <a:lnTo>
                  <a:pt x="583" y="4393"/>
                </a:lnTo>
                <a:cubicBezTo>
                  <a:pt x="581" y="4391"/>
                  <a:pt x="580" y="4390"/>
                  <a:pt x="578" y="4390"/>
                </a:cubicBezTo>
                <a:lnTo>
                  <a:pt x="578" y="4390"/>
                </a:lnTo>
                <a:cubicBezTo>
                  <a:pt x="576" y="4376"/>
                  <a:pt x="566" y="4358"/>
                  <a:pt x="558" y="4340"/>
                </a:cubicBezTo>
                <a:lnTo>
                  <a:pt x="558" y="4340"/>
                </a:lnTo>
                <a:cubicBezTo>
                  <a:pt x="550" y="4320"/>
                  <a:pt x="544" y="4295"/>
                  <a:pt x="544" y="4218"/>
                </a:cubicBezTo>
                <a:lnTo>
                  <a:pt x="544" y="4218"/>
                </a:lnTo>
                <a:cubicBezTo>
                  <a:pt x="544" y="4141"/>
                  <a:pt x="576" y="3802"/>
                  <a:pt x="577" y="3723"/>
                </a:cubicBezTo>
                <a:lnTo>
                  <a:pt x="577" y="3723"/>
                </a:lnTo>
                <a:cubicBezTo>
                  <a:pt x="579" y="3644"/>
                  <a:pt x="564" y="3459"/>
                  <a:pt x="574" y="3421"/>
                </a:cubicBezTo>
                <a:lnTo>
                  <a:pt x="574" y="3421"/>
                </a:lnTo>
                <a:cubicBezTo>
                  <a:pt x="582" y="3391"/>
                  <a:pt x="593" y="3197"/>
                  <a:pt x="591" y="3066"/>
                </a:cubicBezTo>
                <a:lnTo>
                  <a:pt x="591" y="3066"/>
                </a:lnTo>
                <a:cubicBezTo>
                  <a:pt x="651" y="3061"/>
                  <a:pt x="717" y="3054"/>
                  <a:pt x="781" y="3045"/>
                </a:cubicBezTo>
                <a:lnTo>
                  <a:pt x="781" y="3045"/>
                </a:lnTo>
                <a:cubicBezTo>
                  <a:pt x="795" y="3092"/>
                  <a:pt x="806" y="3132"/>
                  <a:pt x="814" y="3158"/>
                </a:cubicBezTo>
                <a:lnTo>
                  <a:pt x="814" y="3158"/>
                </a:lnTo>
                <a:cubicBezTo>
                  <a:pt x="840" y="3250"/>
                  <a:pt x="912" y="3416"/>
                  <a:pt x="940" y="3478"/>
                </a:cubicBezTo>
                <a:lnTo>
                  <a:pt x="940" y="3478"/>
                </a:lnTo>
                <a:cubicBezTo>
                  <a:pt x="968" y="3539"/>
                  <a:pt x="986" y="3564"/>
                  <a:pt x="994" y="3603"/>
                </a:cubicBezTo>
                <a:lnTo>
                  <a:pt x="994" y="3603"/>
                </a:lnTo>
                <a:cubicBezTo>
                  <a:pt x="1019" y="3760"/>
                  <a:pt x="1077" y="3888"/>
                  <a:pt x="1127" y="4027"/>
                </a:cubicBezTo>
                <a:lnTo>
                  <a:pt x="1127" y="4027"/>
                </a:lnTo>
                <a:cubicBezTo>
                  <a:pt x="1177" y="4166"/>
                  <a:pt x="1221" y="4298"/>
                  <a:pt x="1222" y="4308"/>
                </a:cubicBezTo>
                <a:lnTo>
                  <a:pt x="1222" y="4308"/>
                </a:lnTo>
                <a:cubicBezTo>
                  <a:pt x="1223" y="4319"/>
                  <a:pt x="1221" y="4333"/>
                  <a:pt x="1221" y="4360"/>
                </a:cubicBezTo>
                <a:lnTo>
                  <a:pt x="1221" y="4360"/>
                </a:lnTo>
                <a:cubicBezTo>
                  <a:pt x="1221" y="4370"/>
                  <a:pt x="1221" y="4384"/>
                  <a:pt x="1220" y="4399"/>
                </a:cubicBezTo>
                <a:lnTo>
                  <a:pt x="1220" y="4399"/>
                </a:lnTo>
                <a:cubicBezTo>
                  <a:pt x="1220" y="4399"/>
                  <a:pt x="1191" y="4437"/>
                  <a:pt x="1195" y="4473"/>
                </a:cubicBezTo>
                <a:lnTo>
                  <a:pt x="1195" y="4473"/>
                </a:lnTo>
                <a:cubicBezTo>
                  <a:pt x="1198" y="4508"/>
                  <a:pt x="1232" y="4560"/>
                  <a:pt x="1240" y="4622"/>
                </a:cubicBezTo>
                <a:lnTo>
                  <a:pt x="1240" y="4622"/>
                </a:lnTo>
                <a:cubicBezTo>
                  <a:pt x="1249" y="4685"/>
                  <a:pt x="1251" y="4768"/>
                  <a:pt x="1261" y="4826"/>
                </a:cubicBezTo>
                <a:lnTo>
                  <a:pt x="1261" y="4826"/>
                </a:lnTo>
                <a:cubicBezTo>
                  <a:pt x="1270" y="4884"/>
                  <a:pt x="1374" y="4891"/>
                  <a:pt x="1432" y="4907"/>
                </a:cubicBezTo>
                <a:lnTo>
                  <a:pt x="1432" y="4907"/>
                </a:lnTo>
                <a:cubicBezTo>
                  <a:pt x="1448" y="4912"/>
                  <a:pt x="1468" y="4906"/>
                  <a:pt x="1475" y="4891"/>
                </a:cubicBezTo>
                <a:lnTo>
                  <a:pt x="1475" y="4891"/>
                </a:lnTo>
                <a:cubicBezTo>
                  <a:pt x="1488" y="4863"/>
                  <a:pt x="1489" y="4800"/>
                  <a:pt x="1478" y="4777"/>
                </a:cubicBezTo>
                <a:lnTo>
                  <a:pt x="1478" y="4777"/>
                </a:lnTo>
                <a:cubicBezTo>
                  <a:pt x="1465" y="4748"/>
                  <a:pt x="1449" y="4711"/>
                  <a:pt x="1446" y="47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2" name="Freeform 2">
            <a:extLst>
              <a:ext uri="{FF2B5EF4-FFF2-40B4-BE49-F238E27FC236}">
                <a16:creationId xmlns:a16="http://schemas.microsoft.com/office/drawing/2014/main" id="{6F804DC3-8930-6240-858F-EE89E5351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2173" y="6146243"/>
            <a:ext cx="335010" cy="1210946"/>
          </a:xfrm>
          <a:custGeom>
            <a:avLst/>
            <a:gdLst>
              <a:gd name="T0" fmla="*/ 602 w 1383"/>
              <a:gd name="T1" fmla="*/ 711 h 5006"/>
              <a:gd name="T2" fmla="*/ 307 w 1383"/>
              <a:gd name="T3" fmla="*/ 1472 h 5006"/>
              <a:gd name="T4" fmla="*/ 319 w 1383"/>
              <a:gd name="T5" fmla="*/ 1552 h 5006"/>
              <a:gd name="T6" fmla="*/ 280 w 1383"/>
              <a:gd name="T7" fmla="*/ 1644 h 5006"/>
              <a:gd name="T8" fmla="*/ 285 w 1383"/>
              <a:gd name="T9" fmla="*/ 1582 h 5006"/>
              <a:gd name="T10" fmla="*/ 291 w 1383"/>
              <a:gd name="T11" fmla="*/ 1492 h 5006"/>
              <a:gd name="T12" fmla="*/ 1086 w 1383"/>
              <a:gd name="T13" fmla="*/ 1690 h 5006"/>
              <a:gd name="T14" fmla="*/ 1059 w 1383"/>
              <a:gd name="T15" fmla="*/ 1664 h 5006"/>
              <a:gd name="T16" fmla="*/ 1049 w 1383"/>
              <a:gd name="T17" fmla="*/ 1596 h 5006"/>
              <a:gd name="T18" fmla="*/ 1080 w 1383"/>
              <a:gd name="T19" fmla="*/ 1498 h 5006"/>
              <a:gd name="T20" fmla="*/ 1095 w 1383"/>
              <a:gd name="T21" fmla="*/ 1429 h 5006"/>
              <a:gd name="T22" fmla="*/ 1106 w 1383"/>
              <a:gd name="T23" fmla="*/ 1479 h 5006"/>
              <a:gd name="T24" fmla="*/ 1118 w 1383"/>
              <a:gd name="T25" fmla="*/ 1566 h 5006"/>
              <a:gd name="T26" fmla="*/ 896 w 1383"/>
              <a:gd name="T27" fmla="*/ 600 h 5006"/>
              <a:gd name="T28" fmla="*/ 894 w 1383"/>
              <a:gd name="T29" fmla="*/ 606 h 5006"/>
              <a:gd name="T30" fmla="*/ 1373 w 1383"/>
              <a:gd name="T31" fmla="*/ 1665 h 5006"/>
              <a:gd name="T32" fmla="*/ 1255 w 1383"/>
              <a:gd name="T33" fmla="*/ 900 h 5006"/>
              <a:gd name="T34" fmla="*/ 1058 w 1383"/>
              <a:gd name="T35" fmla="*/ 754 h 5006"/>
              <a:gd name="T36" fmla="*/ 1029 w 1383"/>
              <a:gd name="T37" fmla="*/ 549 h 5006"/>
              <a:gd name="T38" fmla="*/ 1052 w 1383"/>
              <a:gd name="T39" fmla="*/ 241 h 5006"/>
              <a:gd name="T40" fmla="*/ 802 w 1383"/>
              <a:gd name="T41" fmla="*/ 6 h 5006"/>
              <a:gd name="T42" fmla="*/ 542 w 1383"/>
              <a:gd name="T43" fmla="*/ 186 h 5006"/>
              <a:gd name="T44" fmla="*/ 567 w 1383"/>
              <a:gd name="T45" fmla="*/ 532 h 5006"/>
              <a:gd name="T46" fmla="*/ 577 w 1383"/>
              <a:gd name="T47" fmla="*/ 725 h 5006"/>
              <a:gd name="T48" fmla="*/ 216 w 1383"/>
              <a:gd name="T49" fmla="*/ 844 h 5006"/>
              <a:gd name="T50" fmla="*/ 4 w 1383"/>
              <a:gd name="T51" fmla="*/ 1609 h 5006"/>
              <a:gd name="T52" fmla="*/ 36 w 1383"/>
              <a:gd name="T53" fmla="*/ 1720 h 5006"/>
              <a:gd name="T54" fmla="*/ 238 w 1383"/>
              <a:gd name="T55" fmla="*/ 2115 h 5006"/>
              <a:gd name="T56" fmla="*/ 260 w 1383"/>
              <a:gd name="T57" fmla="*/ 2205 h 5006"/>
              <a:gd name="T58" fmla="*/ 411 w 1383"/>
              <a:gd name="T59" fmla="*/ 3352 h 5006"/>
              <a:gd name="T60" fmla="*/ 405 w 1383"/>
              <a:gd name="T61" fmla="*/ 3679 h 5006"/>
              <a:gd name="T62" fmla="*/ 501 w 1383"/>
              <a:gd name="T63" fmla="*/ 4363 h 5006"/>
              <a:gd name="T64" fmla="*/ 513 w 1383"/>
              <a:gd name="T65" fmla="*/ 4388 h 5006"/>
              <a:gd name="T66" fmla="*/ 517 w 1383"/>
              <a:gd name="T67" fmla="*/ 4574 h 5006"/>
              <a:gd name="T68" fmla="*/ 463 w 1383"/>
              <a:gd name="T69" fmla="*/ 4930 h 5006"/>
              <a:gd name="T70" fmla="*/ 671 w 1383"/>
              <a:gd name="T71" fmla="*/ 4807 h 5006"/>
              <a:gd name="T72" fmla="*/ 677 w 1383"/>
              <a:gd name="T73" fmla="*/ 4696 h 5006"/>
              <a:gd name="T74" fmla="*/ 651 w 1383"/>
              <a:gd name="T75" fmla="*/ 4412 h 5006"/>
              <a:gd name="T76" fmla="*/ 648 w 1383"/>
              <a:gd name="T77" fmla="*/ 4357 h 5006"/>
              <a:gd name="T78" fmla="*/ 698 w 1383"/>
              <a:gd name="T79" fmla="*/ 3744 h 5006"/>
              <a:gd name="T80" fmla="*/ 713 w 1383"/>
              <a:gd name="T81" fmla="*/ 3286 h 5006"/>
              <a:gd name="T82" fmla="*/ 706 w 1383"/>
              <a:gd name="T83" fmla="*/ 2894 h 5006"/>
              <a:gd name="T84" fmla="*/ 709 w 1383"/>
              <a:gd name="T85" fmla="*/ 2807 h 5006"/>
              <a:gd name="T86" fmla="*/ 726 w 1383"/>
              <a:gd name="T87" fmla="*/ 2574 h 5006"/>
              <a:gd name="T88" fmla="*/ 730 w 1383"/>
              <a:gd name="T89" fmla="*/ 3066 h 5006"/>
              <a:gd name="T90" fmla="*/ 740 w 1383"/>
              <a:gd name="T91" fmla="*/ 3823 h 5006"/>
              <a:gd name="T92" fmla="*/ 747 w 1383"/>
              <a:gd name="T93" fmla="*/ 4356 h 5006"/>
              <a:gd name="T94" fmla="*/ 719 w 1383"/>
              <a:gd name="T95" fmla="*/ 4504 h 5006"/>
              <a:gd name="T96" fmla="*/ 685 w 1383"/>
              <a:gd name="T97" fmla="*/ 4821 h 5006"/>
              <a:gd name="T98" fmla="*/ 911 w 1383"/>
              <a:gd name="T99" fmla="*/ 4890 h 5006"/>
              <a:gd name="T100" fmla="*/ 888 w 1383"/>
              <a:gd name="T101" fmla="*/ 4539 h 5006"/>
              <a:gd name="T102" fmla="*/ 914 w 1383"/>
              <a:gd name="T103" fmla="*/ 4365 h 5006"/>
              <a:gd name="T104" fmla="*/ 1019 w 1383"/>
              <a:gd name="T105" fmla="*/ 3737 h 5006"/>
              <a:gd name="T106" fmla="*/ 1005 w 1383"/>
              <a:gd name="T107" fmla="*/ 3590 h 5006"/>
              <a:gd name="T108" fmla="*/ 1195 w 1383"/>
              <a:gd name="T109" fmla="*/ 2529 h 5006"/>
              <a:gd name="T110" fmla="*/ 1156 w 1383"/>
              <a:gd name="T111" fmla="*/ 2097 h 5006"/>
              <a:gd name="T112" fmla="*/ 1210 w 1383"/>
              <a:gd name="T113" fmla="*/ 1916 h 5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83" h="5006">
                <a:moveTo>
                  <a:pt x="763" y="4355"/>
                </a:moveTo>
                <a:lnTo>
                  <a:pt x="763" y="4355"/>
                </a:lnTo>
                <a:cubicBezTo>
                  <a:pt x="759" y="4355"/>
                  <a:pt x="755" y="4355"/>
                  <a:pt x="750" y="4356"/>
                </a:cubicBezTo>
                <a:lnTo>
                  <a:pt x="750" y="4356"/>
                </a:lnTo>
                <a:cubicBezTo>
                  <a:pt x="755" y="4355"/>
                  <a:pt x="759" y="4355"/>
                  <a:pt x="763" y="4355"/>
                </a:cubicBezTo>
                <a:close/>
                <a:moveTo>
                  <a:pt x="602" y="716"/>
                </a:moveTo>
                <a:lnTo>
                  <a:pt x="602" y="716"/>
                </a:lnTo>
                <a:cubicBezTo>
                  <a:pt x="602" y="715"/>
                  <a:pt x="602" y="713"/>
                  <a:pt x="602" y="711"/>
                </a:cubicBezTo>
                <a:lnTo>
                  <a:pt x="602" y="711"/>
                </a:lnTo>
                <a:lnTo>
                  <a:pt x="602" y="711"/>
                </a:lnTo>
                <a:lnTo>
                  <a:pt x="602" y="711"/>
                </a:lnTo>
                <a:cubicBezTo>
                  <a:pt x="602" y="713"/>
                  <a:pt x="602" y="714"/>
                  <a:pt x="602" y="716"/>
                </a:cubicBezTo>
                <a:close/>
                <a:moveTo>
                  <a:pt x="307" y="1471"/>
                </a:moveTo>
                <a:lnTo>
                  <a:pt x="307" y="1471"/>
                </a:lnTo>
                <a:cubicBezTo>
                  <a:pt x="307" y="1471"/>
                  <a:pt x="307" y="1471"/>
                  <a:pt x="307" y="1472"/>
                </a:cubicBezTo>
                <a:lnTo>
                  <a:pt x="307" y="1472"/>
                </a:lnTo>
                <a:cubicBezTo>
                  <a:pt x="307" y="1473"/>
                  <a:pt x="308" y="1473"/>
                  <a:pt x="308" y="1474"/>
                </a:cubicBezTo>
                <a:lnTo>
                  <a:pt x="308" y="1474"/>
                </a:lnTo>
                <a:cubicBezTo>
                  <a:pt x="309" y="1480"/>
                  <a:pt x="312" y="1488"/>
                  <a:pt x="317" y="1500"/>
                </a:cubicBezTo>
                <a:lnTo>
                  <a:pt x="317" y="1500"/>
                </a:lnTo>
                <a:cubicBezTo>
                  <a:pt x="317" y="1500"/>
                  <a:pt x="317" y="1500"/>
                  <a:pt x="317" y="1501"/>
                </a:cubicBezTo>
                <a:lnTo>
                  <a:pt x="317" y="1501"/>
                </a:lnTo>
                <a:cubicBezTo>
                  <a:pt x="322" y="1517"/>
                  <a:pt x="320" y="1535"/>
                  <a:pt x="319" y="1552"/>
                </a:cubicBezTo>
                <a:lnTo>
                  <a:pt x="319" y="1552"/>
                </a:lnTo>
                <a:cubicBezTo>
                  <a:pt x="317" y="1582"/>
                  <a:pt x="318" y="1613"/>
                  <a:pt x="319" y="1644"/>
                </a:cubicBezTo>
                <a:lnTo>
                  <a:pt x="319" y="1644"/>
                </a:lnTo>
                <a:cubicBezTo>
                  <a:pt x="320" y="1648"/>
                  <a:pt x="320" y="1652"/>
                  <a:pt x="321" y="1657"/>
                </a:cubicBezTo>
                <a:lnTo>
                  <a:pt x="321" y="1657"/>
                </a:lnTo>
                <a:cubicBezTo>
                  <a:pt x="323" y="1665"/>
                  <a:pt x="328" y="1673"/>
                  <a:pt x="327" y="1682"/>
                </a:cubicBezTo>
                <a:lnTo>
                  <a:pt x="327" y="1682"/>
                </a:lnTo>
                <a:cubicBezTo>
                  <a:pt x="309" y="1672"/>
                  <a:pt x="296" y="1657"/>
                  <a:pt x="280" y="1644"/>
                </a:cubicBezTo>
                <a:lnTo>
                  <a:pt x="280" y="1644"/>
                </a:lnTo>
                <a:cubicBezTo>
                  <a:pt x="277" y="1642"/>
                  <a:pt x="272" y="1641"/>
                  <a:pt x="272" y="1637"/>
                </a:cubicBezTo>
                <a:lnTo>
                  <a:pt x="272" y="1637"/>
                </a:lnTo>
                <a:cubicBezTo>
                  <a:pt x="272" y="1632"/>
                  <a:pt x="274" y="1630"/>
                  <a:pt x="278" y="1627"/>
                </a:cubicBezTo>
                <a:lnTo>
                  <a:pt x="278" y="1627"/>
                </a:lnTo>
                <a:cubicBezTo>
                  <a:pt x="284" y="1622"/>
                  <a:pt x="288" y="1614"/>
                  <a:pt x="289" y="1606"/>
                </a:cubicBezTo>
                <a:lnTo>
                  <a:pt x="289" y="1606"/>
                </a:lnTo>
                <a:cubicBezTo>
                  <a:pt x="290" y="1598"/>
                  <a:pt x="288" y="1590"/>
                  <a:pt x="285" y="1582"/>
                </a:cubicBezTo>
                <a:lnTo>
                  <a:pt x="285" y="1582"/>
                </a:lnTo>
                <a:cubicBezTo>
                  <a:pt x="283" y="1578"/>
                  <a:pt x="282" y="1574"/>
                  <a:pt x="280" y="1570"/>
                </a:cubicBezTo>
                <a:lnTo>
                  <a:pt x="280" y="1570"/>
                </a:lnTo>
                <a:cubicBezTo>
                  <a:pt x="278" y="1559"/>
                  <a:pt x="283" y="1548"/>
                  <a:pt x="282" y="1537"/>
                </a:cubicBezTo>
                <a:lnTo>
                  <a:pt x="282" y="1537"/>
                </a:lnTo>
                <a:cubicBezTo>
                  <a:pt x="280" y="1532"/>
                  <a:pt x="279" y="1528"/>
                  <a:pt x="278" y="1523"/>
                </a:cubicBezTo>
                <a:lnTo>
                  <a:pt x="278" y="1523"/>
                </a:lnTo>
                <a:cubicBezTo>
                  <a:pt x="277" y="1511"/>
                  <a:pt x="285" y="1501"/>
                  <a:pt x="291" y="1492"/>
                </a:cubicBezTo>
                <a:lnTo>
                  <a:pt x="291" y="1492"/>
                </a:lnTo>
                <a:cubicBezTo>
                  <a:pt x="299" y="1479"/>
                  <a:pt x="299" y="1453"/>
                  <a:pt x="302" y="1443"/>
                </a:cubicBezTo>
                <a:lnTo>
                  <a:pt x="302" y="1443"/>
                </a:lnTo>
                <a:cubicBezTo>
                  <a:pt x="303" y="1451"/>
                  <a:pt x="305" y="1461"/>
                  <a:pt x="307" y="1471"/>
                </a:cubicBezTo>
                <a:close/>
                <a:moveTo>
                  <a:pt x="1128" y="1617"/>
                </a:moveTo>
                <a:lnTo>
                  <a:pt x="1128" y="1617"/>
                </a:lnTo>
                <a:cubicBezTo>
                  <a:pt x="1116" y="1633"/>
                  <a:pt x="1099" y="1646"/>
                  <a:pt x="1095" y="1665"/>
                </a:cubicBezTo>
                <a:lnTo>
                  <a:pt x="1095" y="1665"/>
                </a:lnTo>
                <a:cubicBezTo>
                  <a:pt x="1092" y="1674"/>
                  <a:pt x="1093" y="1683"/>
                  <a:pt x="1086" y="1690"/>
                </a:cubicBezTo>
                <a:lnTo>
                  <a:pt x="1086" y="1690"/>
                </a:lnTo>
                <a:cubicBezTo>
                  <a:pt x="1083" y="1692"/>
                  <a:pt x="1079" y="1693"/>
                  <a:pt x="1076" y="1694"/>
                </a:cubicBezTo>
                <a:lnTo>
                  <a:pt x="1076" y="1694"/>
                </a:lnTo>
                <a:cubicBezTo>
                  <a:pt x="1063" y="1699"/>
                  <a:pt x="1053" y="1708"/>
                  <a:pt x="1047" y="1720"/>
                </a:cubicBezTo>
                <a:lnTo>
                  <a:pt x="1047" y="1720"/>
                </a:lnTo>
                <a:cubicBezTo>
                  <a:pt x="1050" y="1708"/>
                  <a:pt x="1053" y="1696"/>
                  <a:pt x="1056" y="1684"/>
                </a:cubicBezTo>
                <a:lnTo>
                  <a:pt x="1056" y="1684"/>
                </a:lnTo>
                <a:cubicBezTo>
                  <a:pt x="1058" y="1677"/>
                  <a:pt x="1059" y="1671"/>
                  <a:pt x="1059" y="1664"/>
                </a:cubicBezTo>
                <a:lnTo>
                  <a:pt x="1059" y="1664"/>
                </a:lnTo>
                <a:cubicBezTo>
                  <a:pt x="1060" y="1645"/>
                  <a:pt x="1052" y="1628"/>
                  <a:pt x="1048" y="1610"/>
                </a:cubicBezTo>
                <a:lnTo>
                  <a:pt x="1048" y="1610"/>
                </a:lnTo>
                <a:cubicBezTo>
                  <a:pt x="1048" y="1609"/>
                  <a:pt x="1048" y="1606"/>
                  <a:pt x="1048" y="1604"/>
                </a:cubicBezTo>
                <a:lnTo>
                  <a:pt x="1048" y="1604"/>
                </a:lnTo>
                <a:cubicBezTo>
                  <a:pt x="1049" y="1603"/>
                  <a:pt x="1050" y="1602"/>
                  <a:pt x="1050" y="1600"/>
                </a:cubicBezTo>
                <a:lnTo>
                  <a:pt x="1050" y="1600"/>
                </a:lnTo>
                <a:cubicBezTo>
                  <a:pt x="1051" y="1599"/>
                  <a:pt x="1050" y="1598"/>
                  <a:pt x="1049" y="1596"/>
                </a:cubicBezTo>
                <a:lnTo>
                  <a:pt x="1049" y="1596"/>
                </a:lnTo>
                <a:cubicBezTo>
                  <a:pt x="1047" y="1587"/>
                  <a:pt x="1052" y="1577"/>
                  <a:pt x="1059" y="1570"/>
                </a:cubicBezTo>
                <a:lnTo>
                  <a:pt x="1059" y="1570"/>
                </a:lnTo>
                <a:cubicBezTo>
                  <a:pt x="1066" y="1562"/>
                  <a:pt x="1074" y="1556"/>
                  <a:pt x="1075" y="1546"/>
                </a:cubicBezTo>
                <a:lnTo>
                  <a:pt x="1075" y="1546"/>
                </a:lnTo>
                <a:cubicBezTo>
                  <a:pt x="1076" y="1540"/>
                  <a:pt x="1073" y="1534"/>
                  <a:pt x="1073" y="1529"/>
                </a:cubicBezTo>
                <a:lnTo>
                  <a:pt x="1073" y="1529"/>
                </a:lnTo>
                <a:cubicBezTo>
                  <a:pt x="1074" y="1518"/>
                  <a:pt x="1082" y="1508"/>
                  <a:pt x="1080" y="1498"/>
                </a:cubicBezTo>
                <a:lnTo>
                  <a:pt x="1080" y="1498"/>
                </a:lnTo>
                <a:cubicBezTo>
                  <a:pt x="1080" y="1493"/>
                  <a:pt x="1078" y="1489"/>
                  <a:pt x="1078" y="1483"/>
                </a:cubicBezTo>
                <a:lnTo>
                  <a:pt x="1078" y="1483"/>
                </a:lnTo>
                <a:cubicBezTo>
                  <a:pt x="1076" y="1478"/>
                  <a:pt x="1079" y="1471"/>
                  <a:pt x="1080" y="1466"/>
                </a:cubicBezTo>
                <a:lnTo>
                  <a:pt x="1080" y="1466"/>
                </a:lnTo>
                <a:cubicBezTo>
                  <a:pt x="1084" y="1455"/>
                  <a:pt x="1088" y="1444"/>
                  <a:pt x="1092" y="1433"/>
                </a:cubicBezTo>
                <a:lnTo>
                  <a:pt x="1092" y="1433"/>
                </a:lnTo>
                <a:cubicBezTo>
                  <a:pt x="1092" y="1431"/>
                  <a:pt x="1093" y="1429"/>
                  <a:pt x="1095" y="1429"/>
                </a:cubicBezTo>
                <a:lnTo>
                  <a:pt x="1095" y="1429"/>
                </a:lnTo>
                <a:cubicBezTo>
                  <a:pt x="1095" y="1429"/>
                  <a:pt x="1095" y="1429"/>
                  <a:pt x="1096" y="1429"/>
                </a:cubicBezTo>
                <a:lnTo>
                  <a:pt x="1096" y="1429"/>
                </a:lnTo>
                <a:cubicBezTo>
                  <a:pt x="1095" y="1437"/>
                  <a:pt x="1095" y="1445"/>
                  <a:pt x="1095" y="1453"/>
                </a:cubicBezTo>
                <a:lnTo>
                  <a:pt x="1095" y="1453"/>
                </a:lnTo>
                <a:cubicBezTo>
                  <a:pt x="1095" y="1459"/>
                  <a:pt x="1095" y="1465"/>
                  <a:pt x="1098" y="1469"/>
                </a:cubicBezTo>
                <a:lnTo>
                  <a:pt x="1098" y="1469"/>
                </a:lnTo>
                <a:cubicBezTo>
                  <a:pt x="1099" y="1473"/>
                  <a:pt x="1103" y="1476"/>
                  <a:pt x="1106" y="1479"/>
                </a:cubicBezTo>
                <a:lnTo>
                  <a:pt x="1106" y="1479"/>
                </a:lnTo>
                <a:cubicBezTo>
                  <a:pt x="1113" y="1488"/>
                  <a:pt x="1119" y="1498"/>
                  <a:pt x="1124" y="1508"/>
                </a:cubicBezTo>
                <a:lnTo>
                  <a:pt x="1124" y="1508"/>
                </a:lnTo>
                <a:cubicBezTo>
                  <a:pt x="1126" y="1511"/>
                  <a:pt x="1127" y="1514"/>
                  <a:pt x="1127" y="1519"/>
                </a:cubicBezTo>
                <a:lnTo>
                  <a:pt x="1127" y="1519"/>
                </a:lnTo>
                <a:cubicBezTo>
                  <a:pt x="1127" y="1522"/>
                  <a:pt x="1125" y="1526"/>
                  <a:pt x="1124" y="1529"/>
                </a:cubicBezTo>
                <a:lnTo>
                  <a:pt x="1124" y="1529"/>
                </a:lnTo>
                <a:cubicBezTo>
                  <a:pt x="1120" y="1541"/>
                  <a:pt x="1119" y="1554"/>
                  <a:pt x="1118" y="1566"/>
                </a:cubicBezTo>
                <a:lnTo>
                  <a:pt x="1118" y="1566"/>
                </a:lnTo>
                <a:cubicBezTo>
                  <a:pt x="1118" y="1579"/>
                  <a:pt x="1117" y="1592"/>
                  <a:pt x="1125" y="1602"/>
                </a:cubicBezTo>
                <a:lnTo>
                  <a:pt x="1125" y="1602"/>
                </a:lnTo>
                <a:cubicBezTo>
                  <a:pt x="1128" y="1605"/>
                  <a:pt x="1131" y="1609"/>
                  <a:pt x="1130" y="1612"/>
                </a:cubicBezTo>
                <a:lnTo>
                  <a:pt x="1130" y="1612"/>
                </a:lnTo>
                <a:cubicBezTo>
                  <a:pt x="1130" y="1614"/>
                  <a:pt x="1129" y="1615"/>
                  <a:pt x="1128" y="1617"/>
                </a:cubicBezTo>
                <a:close/>
                <a:moveTo>
                  <a:pt x="896" y="600"/>
                </a:moveTo>
                <a:lnTo>
                  <a:pt x="896" y="600"/>
                </a:lnTo>
                <a:lnTo>
                  <a:pt x="896" y="599"/>
                </a:lnTo>
                <a:lnTo>
                  <a:pt x="896" y="599"/>
                </a:lnTo>
                <a:lnTo>
                  <a:pt x="896" y="600"/>
                </a:lnTo>
                <a:close/>
                <a:moveTo>
                  <a:pt x="894" y="606"/>
                </a:moveTo>
                <a:lnTo>
                  <a:pt x="894" y="606"/>
                </a:lnTo>
                <a:cubicBezTo>
                  <a:pt x="894" y="605"/>
                  <a:pt x="895" y="605"/>
                  <a:pt x="895" y="604"/>
                </a:cubicBezTo>
                <a:lnTo>
                  <a:pt x="895" y="604"/>
                </a:lnTo>
                <a:cubicBezTo>
                  <a:pt x="895" y="605"/>
                  <a:pt x="894" y="605"/>
                  <a:pt x="894" y="606"/>
                </a:cubicBezTo>
                <a:close/>
                <a:moveTo>
                  <a:pt x="894" y="614"/>
                </a:moveTo>
                <a:lnTo>
                  <a:pt x="894" y="614"/>
                </a:lnTo>
                <a:cubicBezTo>
                  <a:pt x="894" y="612"/>
                  <a:pt x="894" y="611"/>
                  <a:pt x="894" y="610"/>
                </a:cubicBezTo>
                <a:lnTo>
                  <a:pt x="894" y="610"/>
                </a:lnTo>
                <a:cubicBezTo>
                  <a:pt x="894" y="611"/>
                  <a:pt x="894" y="612"/>
                  <a:pt x="894" y="614"/>
                </a:cubicBezTo>
                <a:close/>
                <a:moveTo>
                  <a:pt x="1373" y="1681"/>
                </a:moveTo>
                <a:lnTo>
                  <a:pt x="1373" y="1681"/>
                </a:lnTo>
                <a:cubicBezTo>
                  <a:pt x="1376" y="1678"/>
                  <a:pt x="1378" y="1676"/>
                  <a:pt x="1373" y="1665"/>
                </a:cubicBezTo>
                <a:lnTo>
                  <a:pt x="1373" y="1665"/>
                </a:lnTo>
                <a:cubicBezTo>
                  <a:pt x="1369" y="1654"/>
                  <a:pt x="1361" y="1649"/>
                  <a:pt x="1364" y="1640"/>
                </a:cubicBezTo>
                <a:lnTo>
                  <a:pt x="1364" y="1640"/>
                </a:lnTo>
                <a:cubicBezTo>
                  <a:pt x="1368" y="1630"/>
                  <a:pt x="1369" y="1602"/>
                  <a:pt x="1359" y="1559"/>
                </a:cubicBezTo>
                <a:lnTo>
                  <a:pt x="1359" y="1559"/>
                </a:lnTo>
                <a:cubicBezTo>
                  <a:pt x="1349" y="1515"/>
                  <a:pt x="1301" y="1203"/>
                  <a:pt x="1291" y="1077"/>
                </a:cubicBezTo>
                <a:lnTo>
                  <a:pt x="1291" y="1077"/>
                </a:lnTo>
                <a:cubicBezTo>
                  <a:pt x="1281" y="951"/>
                  <a:pt x="1259" y="905"/>
                  <a:pt x="1255" y="900"/>
                </a:cubicBezTo>
                <a:lnTo>
                  <a:pt x="1255" y="900"/>
                </a:lnTo>
                <a:cubicBezTo>
                  <a:pt x="1252" y="895"/>
                  <a:pt x="1242" y="895"/>
                  <a:pt x="1239" y="891"/>
                </a:cubicBezTo>
                <a:lnTo>
                  <a:pt x="1239" y="891"/>
                </a:lnTo>
                <a:cubicBezTo>
                  <a:pt x="1235" y="888"/>
                  <a:pt x="1210" y="872"/>
                  <a:pt x="1174" y="861"/>
                </a:cubicBezTo>
                <a:lnTo>
                  <a:pt x="1174" y="861"/>
                </a:lnTo>
                <a:cubicBezTo>
                  <a:pt x="1159" y="857"/>
                  <a:pt x="1114" y="836"/>
                  <a:pt x="1065" y="812"/>
                </a:cubicBezTo>
                <a:lnTo>
                  <a:pt x="1065" y="812"/>
                </a:lnTo>
                <a:cubicBezTo>
                  <a:pt x="1065" y="792"/>
                  <a:pt x="1062" y="774"/>
                  <a:pt x="1058" y="754"/>
                </a:cubicBezTo>
                <a:lnTo>
                  <a:pt x="1058" y="754"/>
                </a:lnTo>
                <a:cubicBezTo>
                  <a:pt x="1053" y="728"/>
                  <a:pt x="1040" y="704"/>
                  <a:pt x="1022" y="684"/>
                </a:cubicBezTo>
                <a:lnTo>
                  <a:pt x="1022" y="684"/>
                </a:lnTo>
                <a:cubicBezTo>
                  <a:pt x="996" y="654"/>
                  <a:pt x="955" y="636"/>
                  <a:pt x="918" y="621"/>
                </a:cubicBezTo>
                <a:lnTo>
                  <a:pt x="918" y="621"/>
                </a:lnTo>
                <a:cubicBezTo>
                  <a:pt x="913" y="619"/>
                  <a:pt x="909" y="612"/>
                  <a:pt x="906" y="610"/>
                </a:cubicBezTo>
                <a:lnTo>
                  <a:pt x="906" y="610"/>
                </a:lnTo>
                <a:cubicBezTo>
                  <a:pt x="942" y="584"/>
                  <a:pt x="995" y="580"/>
                  <a:pt x="1029" y="549"/>
                </a:cubicBezTo>
                <a:lnTo>
                  <a:pt x="1029" y="549"/>
                </a:lnTo>
                <a:cubicBezTo>
                  <a:pt x="1046" y="534"/>
                  <a:pt x="1056" y="512"/>
                  <a:pt x="1059" y="489"/>
                </a:cubicBezTo>
                <a:lnTo>
                  <a:pt x="1059" y="489"/>
                </a:lnTo>
                <a:cubicBezTo>
                  <a:pt x="1060" y="473"/>
                  <a:pt x="1058" y="456"/>
                  <a:pt x="1055" y="439"/>
                </a:cubicBezTo>
                <a:lnTo>
                  <a:pt x="1055" y="439"/>
                </a:lnTo>
                <a:cubicBezTo>
                  <a:pt x="1050" y="403"/>
                  <a:pt x="1049" y="366"/>
                  <a:pt x="1051" y="330"/>
                </a:cubicBezTo>
                <a:lnTo>
                  <a:pt x="1051" y="330"/>
                </a:lnTo>
                <a:cubicBezTo>
                  <a:pt x="1053" y="301"/>
                  <a:pt x="1056" y="271"/>
                  <a:pt x="1052" y="241"/>
                </a:cubicBezTo>
                <a:lnTo>
                  <a:pt x="1052" y="241"/>
                </a:lnTo>
                <a:cubicBezTo>
                  <a:pt x="1048" y="222"/>
                  <a:pt x="1042" y="203"/>
                  <a:pt x="1034" y="186"/>
                </a:cubicBezTo>
                <a:lnTo>
                  <a:pt x="1034" y="186"/>
                </a:lnTo>
                <a:cubicBezTo>
                  <a:pt x="1019" y="155"/>
                  <a:pt x="999" y="127"/>
                  <a:pt x="975" y="103"/>
                </a:cubicBezTo>
                <a:lnTo>
                  <a:pt x="975" y="103"/>
                </a:lnTo>
                <a:cubicBezTo>
                  <a:pt x="951" y="80"/>
                  <a:pt x="924" y="61"/>
                  <a:pt x="896" y="45"/>
                </a:cubicBezTo>
                <a:lnTo>
                  <a:pt x="896" y="45"/>
                </a:lnTo>
                <a:cubicBezTo>
                  <a:pt x="866" y="27"/>
                  <a:pt x="835" y="11"/>
                  <a:pt x="802" y="6"/>
                </a:cubicBezTo>
                <a:lnTo>
                  <a:pt x="802" y="6"/>
                </a:lnTo>
                <a:cubicBezTo>
                  <a:pt x="768" y="0"/>
                  <a:pt x="732" y="7"/>
                  <a:pt x="706" y="29"/>
                </a:cubicBezTo>
                <a:lnTo>
                  <a:pt x="706" y="29"/>
                </a:lnTo>
                <a:cubicBezTo>
                  <a:pt x="699" y="35"/>
                  <a:pt x="693" y="42"/>
                  <a:pt x="685" y="48"/>
                </a:cubicBezTo>
                <a:lnTo>
                  <a:pt x="685" y="48"/>
                </a:lnTo>
                <a:cubicBezTo>
                  <a:pt x="670" y="57"/>
                  <a:pt x="652" y="57"/>
                  <a:pt x="635" y="62"/>
                </a:cubicBezTo>
                <a:lnTo>
                  <a:pt x="635" y="62"/>
                </a:lnTo>
                <a:cubicBezTo>
                  <a:pt x="583" y="77"/>
                  <a:pt x="552" y="133"/>
                  <a:pt x="542" y="186"/>
                </a:cubicBezTo>
                <a:lnTo>
                  <a:pt x="542" y="186"/>
                </a:lnTo>
                <a:cubicBezTo>
                  <a:pt x="532" y="241"/>
                  <a:pt x="538" y="296"/>
                  <a:pt x="528" y="350"/>
                </a:cubicBezTo>
                <a:lnTo>
                  <a:pt x="528" y="350"/>
                </a:lnTo>
                <a:cubicBezTo>
                  <a:pt x="523" y="372"/>
                  <a:pt x="517" y="394"/>
                  <a:pt x="517" y="418"/>
                </a:cubicBezTo>
                <a:lnTo>
                  <a:pt x="517" y="418"/>
                </a:lnTo>
                <a:cubicBezTo>
                  <a:pt x="516" y="442"/>
                  <a:pt x="524" y="466"/>
                  <a:pt x="535" y="488"/>
                </a:cubicBezTo>
                <a:lnTo>
                  <a:pt x="535" y="488"/>
                </a:lnTo>
                <a:cubicBezTo>
                  <a:pt x="543" y="504"/>
                  <a:pt x="554" y="519"/>
                  <a:pt x="567" y="532"/>
                </a:cubicBezTo>
                <a:lnTo>
                  <a:pt x="567" y="532"/>
                </a:lnTo>
                <a:cubicBezTo>
                  <a:pt x="572" y="565"/>
                  <a:pt x="574" y="582"/>
                  <a:pt x="602" y="608"/>
                </a:cubicBezTo>
                <a:lnTo>
                  <a:pt x="602" y="608"/>
                </a:lnTo>
                <a:cubicBezTo>
                  <a:pt x="602" y="608"/>
                  <a:pt x="608" y="611"/>
                  <a:pt x="608" y="625"/>
                </a:cubicBezTo>
                <a:lnTo>
                  <a:pt x="608" y="625"/>
                </a:lnTo>
                <a:cubicBezTo>
                  <a:pt x="608" y="634"/>
                  <a:pt x="605" y="665"/>
                  <a:pt x="603" y="693"/>
                </a:cubicBezTo>
                <a:lnTo>
                  <a:pt x="603" y="693"/>
                </a:lnTo>
                <a:cubicBezTo>
                  <a:pt x="600" y="695"/>
                  <a:pt x="590" y="702"/>
                  <a:pt x="577" y="725"/>
                </a:cubicBezTo>
                <a:lnTo>
                  <a:pt x="577" y="725"/>
                </a:lnTo>
                <a:cubicBezTo>
                  <a:pt x="561" y="754"/>
                  <a:pt x="553" y="757"/>
                  <a:pt x="537" y="762"/>
                </a:cubicBezTo>
                <a:lnTo>
                  <a:pt x="537" y="762"/>
                </a:lnTo>
                <a:cubicBezTo>
                  <a:pt x="521" y="768"/>
                  <a:pt x="505" y="774"/>
                  <a:pt x="500" y="781"/>
                </a:cubicBezTo>
                <a:lnTo>
                  <a:pt x="500" y="781"/>
                </a:lnTo>
                <a:cubicBezTo>
                  <a:pt x="494" y="789"/>
                  <a:pt x="255" y="826"/>
                  <a:pt x="234" y="836"/>
                </a:cubicBezTo>
                <a:lnTo>
                  <a:pt x="234" y="836"/>
                </a:lnTo>
                <a:cubicBezTo>
                  <a:pt x="234" y="836"/>
                  <a:pt x="225" y="831"/>
                  <a:pt x="216" y="844"/>
                </a:cubicBezTo>
                <a:lnTo>
                  <a:pt x="216" y="844"/>
                </a:lnTo>
                <a:cubicBezTo>
                  <a:pt x="207" y="857"/>
                  <a:pt x="158" y="991"/>
                  <a:pt x="140" y="1086"/>
                </a:cubicBezTo>
                <a:lnTo>
                  <a:pt x="140" y="1086"/>
                </a:lnTo>
                <a:cubicBezTo>
                  <a:pt x="123" y="1181"/>
                  <a:pt x="30" y="1494"/>
                  <a:pt x="23" y="1538"/>
                </a:cubicBezTo>
                <a:lnTo>
                  <a:pt x="23" y="1538"/>
                </a:lnTo>
                <a:cubicBezTo>
                  <a:pt x="18" y="1563"/>
                  <a:pt x="6" y="1570"/>
                  <a:pt x="8" y="1583"/>
                </a:cubicBezTo>
                <a:lnTo>
                  <a:pt x="8" y="1583"/>
                </a:lnTo>
                <a:cubicBezTo>
                  <a:pt x="9" y="1597"/>
                  <a:pt x="6" y="1597"/>
                  <a:pt x="4" y="1609"/>
                </a:cubicBezTo>
                <a:lnTo>
                  <a:pt x="4" y="1609"/>
                </a:lnTo>
                <a:cubicBezTo>
                  <a:pt x="2" y="1620"/>
                  <a:pt x="0" y="1631"/>
                  <a:pt x="4" y="1634"/>
                </a:cubicBezTo>
                <a:lnTo>
                  <a:pt x="4" y="1634"/>
                </a:lnTo>
                <a:cubicBezTo>
                  <a:pt x="8" y="1637"/>
                  <a:pt x="2" y="1646"/>
                  <a:pt x="6" y="1655"/>
                </a:cubicBezTo>
                <a:lnTo>
                  <a:pt x="6" y="1655"/>
                </a:lnTo>
                <a:cubicBezTo>
                  <a:pt x="10" y="1665"/>
                  <a:pt x="5" y="1666"/>
                  <a:pt x="13" y="1671"/>
                </a:cubicBezTo>
                <a:lnTo>
                  <a:pt x="13" y="1671"/>
                </a:lnTo>
                <a:cubicBezTo>
                  <a:pt x="22" y="1676"/>
                  <a:pt x="18" y="1695"/>
                  <a:pt x="36" y="1720"/>
                </a:cubicBezTo>
                <a:lnTo>
                  <a:pt x="36" y="1720"/>
                </a:lnTo>
                <a:cubicBezTo>
                  <a:pt x="54" y="1742"/>
                  <a:pt x="186" y="1877"/>
                  <a:pt x="218" y="1917"/>
                </a:cubicBezTo>
                <a:lnTo>
                  <a:pt x="218" y="1917"/>
                </a:lnTo>
                <a:cubicBezTo>
                  <a:pt x="233" y="1950"/>
                  <a:pt x="263" y="1958"/>
                  <a:pt x="274" y="1963"/>
                </a:cubicBezTo>
                <a:lnTo>
                  <a:pt x="274" y="1963"/>
                </a:lnTo>
                <a:cubicBezTo>
                  <a:pt x="274" y="1963"/>
                  <a:pt x="234" y="2020"/>
                  <a:pt x="231" y="2115"/>
                </a:cubicBezTo>
                <a:lnTo>
                  <a:pt x="231" y="2115"/>
                </a:lnTo>
                <a:cubicBezTo>
                  <a:pt x="231" y="2115"/>
                  <a:pt x="232" y="2114"/>
                  <a:pt x="238" y="2115"/>
                </a:cubicBezTo>
                <a:lnTo>
                  <a:pt x="238" y="2115"/>
                </a:lnTo>
                <a:cubicBezTo>
                  <a:pt x="238" y="2115"/>
                  <a:pt x="235" y="2166"/>
                  <a:pt x="236" y="2182"/>
                </a:cubicBezTo>
                <a:lnTo>
                  <a:pt x="236" y="2182"/>
                </a:lnTo>
                <a:cubicBezTo>
                  <a:pt x="236" y="2185"/>
                  <a:pt x="238" y="2186"/>
                  <a:pt x="239" y="2189"/>
                </a:cubicBezTo>
                <a:lnTo>
                  <a:pt x="239" y="2189"/>
                </a:lnTo>
                <a:cubicBezTo>
                  <a:pt x="238" y="2188"/>
                  <a:pt x="238" y="2188"/>
                  <a:pt x="237" y="2188"/>
                </a:cubicBezTo>
                <a:lnTo>
                  <a:pt x="237" y="2188"/>
                </a:lnTo>
                <a:cubicBezTo>
                  <a:pt x="241" y="2193"/>
                  <a:pt x="249" y="2198"/>
                  <a:pt x="260" y="2205"/>
                </a:cubicBezTo>
                <a:lnTo>
                  <a:pt x="260" y="2205"/>
                </a:lnTo>
                <a:cubicBezTo>
                  <a:pt x="245" y="2287"/>
                  <a:pt x="239" y="2376"/>
                  <a:pt x="239" y="2449"/>
                </a:cubicBezTo>
                <a:lnTo>
                  <a:pt x="239" y="2449"/>
                </a:lnTo>
                <a:cubicBezTo>
                  <a:pt x="239" y="2544"/>
                  <a:pt x="260" y="2740"/>
                  <a:pt x="271" y="2787"/>
                </a:cubicBezTo>
                <a:lnTo>
                  <a:pt x="271" y="2787"/>
                </a:lnTo>
                <a:cubicBezTo>
                  <a:pt x="302" y="2913"/>
                  <a:pt x="347" y="3035"/>
                  <a:pt x="378" y="3160"/>
                </a:cubicBezTo>
                <a:lnTo>
                  <a:pt x="378" y="3160"/>
                </a:lnTo>
                <a:cubicBezTo>
                  <a:pt x="393" y="3223"/>
                  <a:pt x="406" y="3287"/>
                  <a:pt x="411" y="3352"/>
                </a:cubicBezTo>
                <a:lnTo>
                  <a:pt x="411" y="3352"/>
                </a:lnTo>
                <a:cubicBezTo>
                  <a:pt x="416" y="3416"/>
                  <a:pt x="403" y="3481"/>
                  <a:pt x="408" y="3543"/>
                </a:cubicBezTo>
                <a:lnTo>
                  <a:pt x="408" y="3543"/>
                </a:lnTo>
                <a:cubicBezTo>
                  <a:pt x="410" y="3563"/>
                  <a:pt x="415" y="3582"/>
                  <a:pt x="415" y="3600"/>
                </a:cubicBezTo>
                <a:lnTo>
                  <a:pt x="415" y="3600"/>
                </a:lnTo>
                <a:cubicBezTo>
                  <a:pt x="415" y="3611"/>
                  <a:pt x="413" y="3622"/>
                  <a:pt x="412" y="3633"/>
                </a:cubicBezTo>
                <a:lnTo>
                  <a:pt x="412" y="3633"/>
                </a:lnTo>
                <a:cubicBezTo>
                  <a:pt x="410" y="3648"/>
                  <a:pt x="406" y="3663"/>
                  <a:pt x="405" y="3679"/>
                </a:cubicBezTo>
                <a:lnTo>
                  <a:pt x="405" y="3679"/>
                </a:lnTo>
                <a:cubicBezTo>
                  <a:pt x="403" y="3730"/>
                  <a:pt x="397" y="3782"/>
                  <a:pt x="400" y="3833"/>
                </a:cubicBezTo>
                <a:lnTo>
                  <a:pt x="400" y="3833"/>
                </a:lnTo>
                <a:cubicBezTo>
                  <a:pt x="404" y="3889"/>
                  <a:pt x="410" y="3944"/>
                  <a:pt x="418" y="4000"/>
                </a:cubicBezTo>
                <a:lnTo>
                  <a:pt x="418" y="4000"/>
                </a:lnTo>
                <a:cubicBezTo>
                  <a:pt x="431" y="4111"/>
                  <a:pt x="451" y="4222"/>
                  <a:pt x="477" y="4331"/>
                </a:cubicBezTo>
                <a:lnTo>
                  <a:pt x="477" y="4331"/>
                </a:lnTo>
                <a:cubicBezTo>
                  <a:pt x="482" y="4350"/>
                  <a:pt x="480" y="4363"/>
                  <a:pt x="501" y="4363"/>
                </a:cubicBezTo>
                <a:lnTo>
                  <a:pt x="501" y="4363"/>
                </a:lnTo>
                <a:cubicBezTo>
                  <a:pt x="503" y="4363"/>
                  <a:pt x="505" y="4363"/>
                  <a:pt x="509" y="4363"/>
                </a:cubicBezTo>
                <a:lnTo>
                  <a:pt x="509" y="4363"/>
                </a:lnTo>
                <a:lnTo>
                  <a:pt x="509" y="4364"/>
                </a:lnTo>
                <a:lnTo>
                  <a:pt x="509" y="4364"/>
                </a:lnTo>
                <a:lnTo>
                  <a:pt x="509" y="4364"/>
                </a:lnTo>
                <a:lnTo>
                  <a:pt x="509" y="4364"/>
                </a:lnTo>
                <a:cubicBezTo>
                  <a:pt x="509" y="4372"/>
                  <a:pt x="512" y="4380"/>
                  <a:pt x="513" y="4388"/>
                </a:cubicBezTo>
                <a:lnTo>
                  <a:pt x="513" y="4388"/>
                </a:lnTo>
                <a:cubicBezTo>
                  <a:pt x="515" y="4395"/>
                  <a:pt x="516" y="4403"/>
                  <a:pt x="517" y="4410"/>
                </a:cubicBezTo>
                <a:lnTo>
                  <a:pt x="517" y="4410"/>
                </a:lnTo>
                <a:cubicBezTo>
                  <a:pt x="519" y="4418"/>
                  <a:pt x="521" y="4427"/>
                  <a:pt x="521" y="4435"/>
                </a:cubicBezTo>
                <a:lnTo>
                  <a:pt x="521" y="4435"/>
                </a:lnTo>
                <a:cubicBezTo>
                  <a:pt x="522" y="4464"/>
                  <a:pt x="511" y="4483"/>
                  <a:pt x="506" y="4505"/>
                </a:cubicBezTo>
                <a:lnTo>
                  <a:pt x="506" y="4505"/>
                </a:lnTo>
                <a:cubicBezTo>
                  <a:pt x="501" y="4526"/>
                  <a:pt x="521" y="4552"/>
                  <a:pt x="517" y="4574"/>
                </a:cubicBezTo>
                <a:lnTo>
                  <a:pt x="517" y="4574"/>
                </a:lnTo>
                <a:cubicBezTo>
                  <a:pt x="513" y="4595"/>
                  <a:pt x="494" y="4650"/>
                  <a:pt x="493" y="4682"/>
                </a:cubicBezTo>
                <a:lnTo>
                  <a:pt x="493" y="4682"/>
                </a:lnTo>
                <a:cubicBezTo>
                  <a:pt x="491" y="4700"/>
                  <a:pt x="487" y="4731"/>
                  <a:pt x="483" y="4764"/>
                </a:cubicBezTo>
                <a:lnTo>
                  <a:pt x="483" y="4764"/>
                </a:lnTo>
                <a:lnTo>
                  <a:pt x="483" y="4764"/>
                </a:lnTo>
                <a:cubicBezTo>
                  <a:pt x="483" y="4764"/>
                  <a:pt x="440" y="4895"/>
                  <a:pt x="463" y="4930"/>
                </a:cubicBezTo>
                <a:lnTo>
                  <a:pt x="463" y="4930"/>
                </a:lnTo>
                <a:cubicBezTo>
                  <a:pt x="485" y="4965"/>
                  <a:pt x="531" y="4992"/>
                  <a:pt x="551" y="4997"/>
                </a:cubicBezTo>
                <a:lnTo>
                  <a:pt x="551" y="4997"/>
                </a:lnTo>
                <a:cubicBezTo>
                  <a:pt x="571" y="5002"/>
                  <a:pt x="641" y="4959"/>
                  <a:pt x="660" y="4940"/>
                </a:cubicBezTo>
                <a:lnTo>
                  <a:pt x="660" y="4940"/>
                </a:lnTo>
                <a:cubicBezTo>
                  <a:pt x="679" y="4921"/>
                  <a:pt x="679" y="4894"/>
                  <a:pt x="679" y="4875"/>
                </a:cubicBezTo>
                <a:lnTo>
                  <a:pt x="679" y="4875"/>
                </a:lnTo>
                <a:cubicBezTo>
                  <a:pt x="680" y="4855"/>
                  <a:pt x="671" y="4815"/>
                  <a:pt x="671" y="4807"/>
                </a:cubicBezTo>
                <a:lnTo>
                  <a:pt x="671" y="4807"/>
                </a:lnTo>
                <a:cubicBezTo>
                  <a:pt x="671" y="4807"/>
                  <a:pt x="671" y="4807"/>
                  <a:pt x="671" y="4806"/>
                </a:cubicBezTo>
                <a:lnTo>
                  <a:pt x="671" y="4806"/>
                </a:lnTo>
                <a:cubicBezTo>
                  <a:pt x="671" y="4802"/>
                  <a:pt x="671" y="4798"/>
                  <a:pt x="671" y="4793"/>
                </a:cubicBezTo>
                <a:lnTo>
                  <a:pt x="671" y="4793"/>
                </a:lnTo>
                <a:cubicBezTo>
                  <a:pt x="672" y="4769"/>
                  <a:pt x="675" y="4731"/>
                  <a:pt x="677" y="4696"/>
                </a:cubicBezTo>
                <a:lnTo>
                  <a:pt x="677" y="4696"/>
                </a:lnTo>
                <a:lnTo>
                  <a:pt x="677" y="4696"/>
                </a:lnTo>
                <a:lnTo>
                  <a:pt x="677" y="4696"/>
                </a:lnTo>
                <a:cubicBezTo>
                  <a:pt x="679" y="4663"/>
                  <a:pt x="688" y="4583"/>
                  <a:pt x="689" y="4556"/>
                </a:cubicBezTo>
                <a:lnTo>
                  <a:pt x="689" y="4556"/>
                </a:lnTo>
                <a:cubicBezTo>
                  <a:pt x="689" y="4529"/>
                  <a:pt x="675" y="4484"/>
                  <a:pt x="675" y="4484"/>
                </a:cubicBezTo>
                <a:lnTo>
                  <a:pt x="675" y="4484"/>
                </a:lnTo>
                <a:cubicBezTo>
                  <a:pt x="674" y="4481"/>
                  <a:pt x="674" y="4479"/>
                  <a:pt x="673" y="4477"/>
                </a:cubicBezTo>
                <a:lnTo>
                  <a:pt x="673" y="4477"/>
                </a:lnTo>
                <a:cubicBezTo>
                  <a:pt x="669" y="4458"/>
                  <a:pt x="661" y="4450"/>
                  <a:pt x="651" y="4412"/>
                </a:cubicBezTo>
                <a:lnTo>
                  <a:pt x="651" y="4412"/>
                </a:lnTo>
                <a:cubicBezTo>
                  <a:pt x="648" y="4400"/>
                  <a:pt x="648" y="4387"/>
                  <a:pt x="648" y="4374"/>
                </a:cubicBezTo>
                <a:lnTo>
                  <a:pt x="648" y="4374"/>
                </a:lnTo>
                <a:cubicBezTo>
                  <a:pt x="648" y="4370"/>
                  <a:pt x="648" y="4365"/>
                  <a:pt x="648" y="4361"/>
                </a:cubicBezTo>
                <a:lnTo>
                  <a:pt x="648" y="4361"/>
                </a:lnTo>
                <a:cubicBezTo>
                  <a:pt x="648" y="4359"/>
                  <a:pt x="648" y="4358"/>
                  <a:pt x="648" y="4357"/>
                </a:cubicBezTo>
                <a:lnTo>
                  <a:pt x="648" y="4357"/>
                </a:lnTo>
                <a:lnTo>
                  <a:pt x="648" y="4357"/>
                </a:lnTo>
                <a:lnTo>
                  <a:pt x="648" y="4357"/>
                </a:lnTo>
                <a:lnTo>
                  <a:pt x="648" y="4357"/>
                </a:lnTo>
                <a:lnTo>
                  <a:pt x="648" y="4357"/>
                </a:lnTo>
                <a:cubicBezTo>
                  <a:pt x="651" y="4357"/>
                  <a:pt x="654" y="4356"/>
                  <a:pt x="655" y="4356"/>
                </a:cubicBezTo>
                <a:lnTo>
                  <a:pt x="655" y="4356"/>
                </a:lnTo>
                <a:cubicBezTo>
                  <a:pt x="665" y="4356"/>
                  <a:pt x="672" y="4348"/>
                  <a:pt x="673" y="4339"/>
                </a:cubicBezTo>
                <a:lnTo>
                  <a:pt x="673" y="4339"/>
                </a:lnTo>
                <a:cubicBezTo>
                  <a:pt x="686" y="4141"/>
                  <a:pt x="695" y="3942"/>
                  <a:pt x="698" y="3744"/>
                </a:cubicBezTo>
                <a:lnTo>
                  <a:pt x="698" y="3744"/>
                </a:lnTo>
                <a:cubicBezTo>
                  <a:pt x="699" y="3715"/>
                  <a:pt x="699" y="3687"/>
                  <a:pt x="695" y="3659"/>
                </a:cubicBezTo>
                <a:lnTo>
                  <a:pt x="695" y="3659"/>
                </a:lnTo>
                <a:cubicBezTo>
                  <a:pt x="699" y="3615"/>
                  <a:pt x="704" y="3563"/>
                  <a:pt x="707" y="3537"/>
                </a:cubicBezTo>
                <a:lnTo>
                  <a:pt x="707" y="3537"/>
                </a:lnTo>
                <a:cubicBezTo>
                  <a:pt x="711" y="3499"/>
                  <a:pt x="711" y="3385"/>
                  <a:pt x="712" y="3355"/>
                </a:cubicBezTo>
                <a:lnTo>
                  <a:pt x="712" y="3355"/>
                </a:lnTo>
                <a:cubicBezTo>
                  <a:pt x="713" y="3327"/>
                  <a:pt x="713" y="3338"/>
                  <a:pt x="713" y="3286"/>
                </a:cubicBezTo>
                <a:lnTo>
                  <a:pt x="713" y="3286"/>
                </a:lnTo>
                <a:cubicBezTo>
                  <a:pt x="713" y="3234"/>
                  <a:pt x="709" y="3102"/>
                  <a:pt x="709" y="3034"/>
                </a:cubicBezTo>
                <a:lnTo>
                  <a:pt x="709" y="3034"/>
                </a:lnTo>
                <a:cubicBezTo>
                  <a:pt x="709" y="2984"/>
                  <a:pt x="707" y="2936"/>
                  <a:pt x="706" y="2894"/>
                </a:cubicBezTo>
                <a:lnTo>
                  <a:pt x="706" y="2894"/>
                </a:lnTo>
                <a:lnTo>
                  <a:pt x="707" y="2894"/>
                </a:lnTo>
                <a:lnTo>
                  <a:pt x="707" y="2894"/>
                </a:lnTo>
                <a:lnTo>
                  <a:pt x="706" y="2894"/>
                </a:lnTo>
                <a:lnTo>
                  <a:pt x="706" y="2894"/>
                </a:lnTo>
                <a:cubicBezTo>
                  <a:pt x="706" y="2878"/>
                  <a:pt x="706" y="2863"/>
                  <a:pt x="707" y="2849"/>
                </a:cubicBezTo>
                <a:lnTo>
                  <a:pt x="707" y="2849"/>
                </a:lnTo>
                <a:cubicBezTo>
                  <a:pt x="707" y="2846"/>
                  <a:pt x="707" y="2841"/>
                  <a:pt x="707" y="2837"/>
                </a:cubicBezTo>
                <a:lnTo>
                  <a:pt x="707" y="2837"/>
                </a:lnTo>
                <a:cubicBezTo>
                  <a:pt x="707" y="2828"/>
                  <a:pt x="708" y="2821"/>
                  <a:pt x="708" y="2819"/>
                </a:cubicBezTo>
                <a:lnTo>
                  <a:pt x="708" y="2819"/>
                </a:lnTo>
                <a:cubicBezTo>
                  <a:pt x="708" y="2815"/>
                  <a:pt x="709" y="2811"/>
                  <a:pt x="709" y="2807"/>
                </a:cubicBezTo>
                <a:lnTo>
                  <a:pt x="709" y="2807"/>
                </a:lnTo>
                <a:cubicBezTo>
                  <a:pt x="711" y="2759"/>
                  <a:pt x="715" y="2697"/>
                  <a:pt x="715" y="2665"/>
                </a:cubicBezTo>
                <a:lnTo>
                  <a:pt x="715" y="2665"/>
                </a:lnTo>
                <a:cubicBezTo>
                  <a:pt x="715" y="2653"/>
                  <a:pt x="715" y="2642"/>
                  <a:pt x="715" y="2630"/>
                </a:cubicBezTo>
                <a:lnTo>
                  <a:pt x="715" y="2630"/>
                </a:lnTo>
                <a:cubicBezTo>
                  <a:pt x="717" y="2606"/>
                  <a:pt x="720" y="2581"/>
                  <a:pt x="724" y="2574"/>
                </a:cubicBezTo>
                <a:lnTo>
                  <a:pt x="724" y="2574"/>
                </a:lnTo>
                <a:cubicBezTo>
                  <a:pt x="725" y="2574"/>
                  <a:pt x="725" y="2574"/>
                  <a:pt x="726" y="2574"/>
                </a:cubicBezTo>
                <a:lnTo>
                  <a:pt x="726" y="2574"/>
                </a:lnTo>
                <a:cubicBezTo>
                  <a:pt x="727" y="2575"/>
                  <a:pt x="729" y="2578"/>
                  <a:pt x="729" y="2581"/>
                </a:cubicBezTo>
                <a:lnTo>
                  <a:pt x="729" y="2581"/>
                </a:lnTo>
                <a:cubicBezTo>
                  <a:pt x="732" y="2597"/>
                  <a:pt x="733" y="2613"/>
                  <a:pt x="733" y="2630"/>
                </a:cubicBezTo>
                <a:lnTo>
                  <a:pt x="733" y="2630"/>
                </a:lnTo>
                <a:cubicBezTo>
                  <a:pt x="733" y="2636"/>
                  <a:pt x="732" y="2643"/>
                  <a:pt x="732" y="2651"/>
                </a:cubicBezTo>
                <a:lnTo>
                  <a:pt x="732" y="2651"/>
                </a:lnTo>
                <a:cubicBezTo>
                  <a:pt x="731" y="2686"/>
                  <a:pt x="733" y="3019"/>
                  <a:pt x="730" y="3066"/>
                </a:cubicBezTo>
                <a:lnTo>
                  <a:pt x="730" y="3066"/>
                </a:lnTo>
                <a:cubicBezTo>
                  <a:pt x="727" y="3112"/>
                  <a:pt x="715" y="3411"/>
                  <a:pt x="715" y="3449"/>
                </a:cubicBezTo>
                <a:lnTo>
                  <a:pt x="715" y="3449"/>
                </a:lnTo>
                <a:cubicBezTo>
                  <a:pt x="715" y="3487"/>
                  <a:pt x="726" y="3539"/>
                  <a:pt x="730" y="3572"/>
                </a:cubicBezTo>
                <a:lnTo>
                  <a:pt x="730" y="3572"/>
                </a:lnTo>
                <a:cubicBezTo>
                  <a:pt x="731" y="3578"/>
                  <a:pt x="732" y="3586"/>
                  <a:pt x="734" y="3595"/>
                </a:cubicBezTo>
                <a:lnTo>
                  <a:pt x="733" y="3595"/>
                </a:lnTo>
                <a:lnTo>
                  <a:pt x="733" y="3595"/>
                </a:lnTo>
                <a:cubicBezTo>
                  <a:pt x="737" y="3671"/>
                  <a:pt x="739" y="3747"/>
                  <a:pt x="740" y="3823"/>
                </a:cubicBezTo>
                <a:lnTo>
                  <a:pt x="740" y="3823"/>
                </a:lnTo>
                <a:cubicBezTo>
                  <a:pt x="740" y="3865"/>
                  <a:pt x="740" y="3906"/>
                  <a:pt x="739" y="3947"/>
                </a:cubicBezTo>
                <a:lnTo>
                  <a:pt x="737" y="4342"/>
                </a:lnTo>
                <a:lnTo>
                  <a:pt x="737" y="4342"/>
                </a:lnTo>
                <a:cubicBezTo>
                  <a:pt x="737" y="4349"/>
                  <a:pt x="740" y="4353"/>
                  <a:pt x="746" y="4355"/>
                </a:cubicBezTo>
                <a:lnTo>
                  <a:pt x="746" y="4355"/>
                </a:lnTo>
                <a:lnTo>
                  <a:pt x="747" y="4356"/>
                </a:lnTo>
                <a:lnTo>
                  <a:pt x="747" y="4356"/>
                </a:lnTo>
                <a:cubicBezTo>
                  <a:pt x="748" y="4356"/>
                  <a:pt x="748" y="4356"/>
                  <a:pt x="749" y="4356"/>
                </a:cubicBezTo>
                <a:lnTo>
                  <a:pt x="749" y="4356"/>
                </a:lnTo>
                <a:cubicBezTo>
                  <a:pt x="748" y="4381"/>
                  <a:pt x="747" y="4400"/>
                  <a:pt x="747" y="4406"/>
                </a:cubicBezTo>
                <a:lnTo>
                  <a:pt x="747" y="4406"/>
                </a:lnTo>
                <a:cubicBezTo>
                  <a:pt x="743" y="4437"/>
                  <a:pt x="727" y="4449"/>
                  <a:pt x="721" y="4468"/>
                </a:cubicBezTo>
                <a:lnTo>
                  <a:pt x="721" y="4468"/>
                </a:lnTo>
                <a:cubicBezTo>
                  <a:pt x="717" y="4479"/>
                  <a:pt x="718" y="4493"/>
                  <a:pt x="719" y="4504"/>
                </a:cubicBezTo>
                <a:lnTo>
                  <a:pt x="719" y="4504"/>
                </a:lnTo>
                <a:cubicBezTo>
                  <a:pt x="719" y="4505"/>
                  <a:pt x="705" y="4532"/>
                  <a:pt x="702" y="4558"/>
                </a:cubicBezTo>
                <a:lnTo>
                  <a:pt x="702" y="4558"/>
                </a:lnTo>
                <a:cubicBezTo>
                  <a:pt x="701" y="4576"/>
                  <a:pt x="702" y="4606"/>
                  <a:pt x="703" y="4629"/>
                </a:cubicBezTo>
                <a:lnTo>
                  <a:pt x="703" y="4629"/>
                </a:lnTo>
                <a:cubicBezTo>
                  <a:pt x="701" y="4677"/>
                  <a:pt x="694" y="4757"/>
                  <a:pt x="693" y="4801"/>
                </a:cubicBezTo>
                <a:lnTo>
                  <a:pt x="693" y="4801"/>
                </a:lnTo>
                <a:cubicBezTo>
                  <a:pt x="691" y="4802"/>
                  <a:pt x="689" y="4807"/>
                  <a:pt x="685" y="4821"/>
                </a:cubicBezTo>
                <a:lnTo>
                  <a:pt x="685" y="4821"/>
                </a:lnTo>
                <a:cubicBezTo>
                  <a:pt x="676" y="4849"/>
                  <a:pt x="681" y="4907"/>
                  <a:pt x="685" y="4919"/>
                </a:cubicBezTo>
                <a:lnTo>
                  <a:pt x="685" y="4919"/>
                </a:lnTo>
                <a:cubicBezTo>
                  <a:pt x="688" y="4931"/>
                  <a:pt x="697" y="4940"/>
                  <a:pt x="729" y="4968"/>
                </a:cubicBezTo>
                <a:lnTo>
                  <a:pt x="729" y="4968"/>
                </a:lnTo>
                <a:cubicBezTo>
                  <a:pt x="762" y="4997"/>
                  <a:pt x="784" y="5005"/>
                  <a:pt x="804" y="4995"/>
                </a:cubicBezTo>
                <a:lnTo>
                  <a:pt x="804" y="4995"/>
                </a:lnTo>
                <a:cubicBezTo>
                  <a:pt x="851" y="4971"/>
                  <a:pt x="910" y="4927"/>
                  <a:pt x="911" y="4890"/>
                </a:cubicBezTo>
                <a:lnTo>
                  <a:pt x="911" y="4890"/>
                </a:lnTo>
                <a:cubicBezTo>
                  <a:pt x="911" y="4852"/>
                  <a:pt x="896" y="4753"/>
                  <a:pt x="896" y="4753"/>
                </a:cubicBezTo>
                <a:lnTo>
                  <a:pt x="896" y="4753"/>
                </a:lnTo>
                <a:cubicBezTo>
                  <a:pt x="895" y="4752"/>
                  <a:pt x="894" y="4753"/>
                  <a:pt x="894" y="4755"/>
                </a:cubicBezTo>
                <a:lnTo>
                  <a:pt x="894" y="4755"/>
                </a:lnTo>
                <a:cubicBezTo>
                  <a:pt x="898" y="4703"/>
                  <a:pt x="894" y="4648"/>
                  <a:pt x="888" y="4620"/>
                </a:cubicBezTo>
                <a:lnTo>
                  <a:pt x="888" y="4620"/>
                </a:lnTo>
                <a:cubicBezTo>
                  <a:pt x="882" y="4588"/>
                  <a:pt x="880" y="4560"/>
                  <a:pt x="888" y="4539"/>
                </a:cubicBezTo>
                <a:lnTo>
                  <a:pt x="888" y="4539"/>
                </a:lnTo>
                <a:cubicBezTo>
                  <a:pt x="897" y="4518"/>
                  <a:pt x="890" y="4475"/>
                  <a:pt x="888" y="4437"/>
                </a:cubicBezTo>
                <a:lnTo>
                  <a:pt x="888" y="4437"/>
                </a:lnTo>
                <a:cubicBezTo>
                  <a:pt x="888" y="4413"/>
                  <a:pt x="893" y="4395"/>
                  <a:pt x="901" y="4366"/>
                </a:cubicBezTo>
                <a:lnTo>
                  <a:pt x="901" y="4366"/>
                </a:lnTo>
                <a:cubicBezTo>
                  <a:pt x="901" y="4366"/>
                  <a:pt x="901" y="4366"/>
                  <a:pt x="901" y="4365"/>
                </a:cubicBezTo>
                <a:lnTo>
                  <a:pt x="901" y="4365"/>
                </a:lnTo>
                <a:cubicBezTo>
                  <a:pt x="905" y="4365"/>
                  <a:pt x="909" y="4365"/>
                  <a:pt x="914" y="4365"/>
                </a:cubicBezTo>
                <a:lnTo>
                  <a:pt x="914" y="4365"/>
                </a:lnTo>
                <a:cubicBezTo>
                  <a:pt x="927" y="4364"/>
                  <a:pt x="937" y="4361"/>
                  <a:pt x="938" y="4348"/>
                </a:cubicBezTo>
                <a:lnTo>
                  <a:pt x="938" y="4348"/>
                </a:lnTo>
                <a:cubicBezTo>
                  <a:pt x="949" y="4276"/>
                  <a:pt x="961" y="4203"/>
                  <a:pt x="978" y="4132"/>
                </a:cubicBezTo>
                <a:lnTo>
                  <a:pt x="978" y="4132"/>
                </a:lnTo>
                <a:cubicBezTo>
                  <a:pt x="994" y="4067"/>
                  <a:pt x="1002" y="4002"/>
                  <a:pt x="1017" y="3937"/>
                </a:cubicBezTo>
                <a:lnTo>
                  <a:pt x="1017" y="3937"/>
                </a:lnTo>
                <a:cubicBezTo>
                  <a:pt x="1030" y="3870"/>
                  <a:pt x="1028" y="3809"/>
                  <a:pt x="1019" y="3737"/>
                </a:cubicBezTo>
                <a:lnTo>
                  <a:pt x="1019" y="3737"/>
                </a:lnTo>
                <a:cubicBezTo>
                  <a:pt x="1019" y="3717"/>
                  <a:pt x="1008" y="3699"/>
                  <a:pt x="1008" y="3682"/>
                </a:cubicBezTo>
                <a:lnTo>
                  <a:pt x="1008" y="3682"/>
                </a:lnTo>
                <a:cubicBezTo>
                  <a:pt x="1008" y="3665"/>
                  <a:pt x="1010" y="3649"/>
                  <a:pt x="1012" y="3633"/>
                </a:cubicBezTo>
                <a:lnTo>
                  <a:pt x="1012" y="3633"/>
                </a:lnTo>
                <a:cubicBezTo>
                  <a:pt x="1014" y="3623"/>
                  <a:pt x="1017" y="3613"/>
                  <a:pt x="1013" y="3604"/>
                </a:cubicBezTo>
                <a:lnTo>
                  <a:pt x="1013" y="3604"/>
                </a:lnTo>
                <a:cubicBezTo>
                  <a:pt x="1011" y="3599"/>
                  <a:pt x="1008" y="3596"/>
                  <a:pt x="1005" y="3590"/>
                </a:cubicBezTo>
                <a:lnTo>
                  <a:pt x="1005" y="3590"/>
                </a:lnTo>
                <a:cubicBezTo>
                  <a:pt x="1002" y="3583"/>
                  <a:pt x="1003" y="3576"/>
                  <a:pt x="1003" y="3568"/>
                </a:cubicBezTo>
                <a:lnTo>
                  <a:pt x="1003" y="3568"/>
                </a:lnTo>
                <a:cubicBezTo>
                  <a:pt x="1006" y="3509"/>
                  <a:pt x="1005" y="3447"/>
                  <a:pt x="1012" y="3388"/>
                </a:cubicBezTo>
                <a:lnTo>
                  <a:pt x="1012" y="3388"/>
                </a:lnTo>
                <a:cubicBezTo>
                  <a:pt x="1018" y="3328"/>
                  <a:pt x="1037" y="3271"/>
                  <a:pt x="1042" y="3211"/>
                </a:cubicBezTo>
                <a:lnTo>
                  <a:pt x="1042" y="3211"/>
                </a:lnTo>
                <a:cubicBezTo>
                  <a:pt x="1050" y="3094"/>
                  <a:pt x="1169" y="2758"/>
                  <a:pt x="1195" y="2529"/>
                </a:cubicBezTo>
                <a:lnTo>
                  <a:pt x="1195" y="2529"/>
                </a:lnTo>
                <a:cubicBezTo>
                  <a:pt x="1209" y="2405"/>
                  <a:pt x="1187" y="2273"/>
                  <a:pt x="1163" y="2178"/>
                </a:cubicBezTo>
                <a:lnTo>
                  <a:pt x="1163" y="2178"/>
                </a:lnTo>
                <a:lnTo>
                  <a:pt x="1163" y="2178"/>
                </a:lnTo>
                <a:lnTo>
                  <a:pt x="1163" y="2178"/>
                </a:lnTo>
                <a:cubicBezTo>
                  <a:pt x="1175" y="2172"/>
                  <a:pt x="1171" y="2168"/>
                  <a:pt x="1170" y="2155"/>
                </a:cubicBezTo>
                <a:lnTo>
                  <a:pt x="1170" y="2155"/>
                </a:lnTo>
                <a:cubicBezTo>
                  <a:pt x="1168" y="2142"/>
                  <a:pt x="1155" y="2096"/>
                  <a:pt x="1156" y="2097"/>
                </a:cubicBezTo>
                <a:lnTo>
                  <a:pt x="1156" y="2097"/>
                </a:lnTo>
                <a:cubicBezTo>
                  <a:pt x="1158" y="2097"/>
                  <a:pt x="1166" y="2090"/>
                  <a:pt x="1166" y="2090"/>
                </a:cubicBezTo>
                <a:lnTo>
                  <a:pt x="1166" y="2090"/>
                </a:lnTo>
                <a:cubicBezTo>
                  <a:pt x="1166" y="2090"/>
                  <a:pt x="1169" y="2089"/>
                  <a:pt x="1160" y="2050"/>
                </a:cubicBezTo>
                <a:lnTo>
                  <a:pt x="1160" y="2050"/>
                </a:lnTo>
                <a:cubicBezTo>
                  <a:pt x="1151" y="2011"/>
                  <a:pt x="1142" y="1991"/>
                  <a:pt x="1143" y="1981"/>
                </a:cubicBezTo>
                <a:lnTo>
                  <a:pt x="1143" y="1981"/>
                </a:lnTo>
                <a:cubicBezTo>
                  <a:pt x="1144" y="1971"/>
                  <a:pt x="1159" y="1965"/>
                  <a:pt x="1210" y="1916"/>
                </a:cubicBezTo>
                <a:lnTo>
                  <a:pt x="1210" y="1916"/>
                </a:lnTo>
                <a:cubicBezTo>
                  <a:pt x="1262" y="1866"/>
                  <a:pt x="1353" y="1736"/>
                  <a:pt x="1360" y="1726"/>
                </a:cubicBezTo>
                <a:lnTo>
                  <a:pt x="1360" y="1726"/>
                </a:lnTo>
                <a:cubicBezTo>
                  <a:pt x="1367" y="1717"/>
                  <a:pt x="1362" y="1721"/>
                  <a:pt x="1372" y="1713"/>
                </a:cubicBezTo>
                <a:lnTo>
                  <a:pt x="1372" y="1713"/>
                </a:lnTo>
                <a:cubicBezTo>
                  <a:pt x="1382" y="1706"/>
                  <a:pt x="1371" y="1685"/>
                  <a:pt x="1373" y="16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3" name="Freeform 3">
            <a:extLst>
              <a:ext uri="{FF2B5EF4-FFF2-40B4-BE49-F238E27FC236}">
                <a16:creationId xmlns:a16="http://schemas.microsoft.com/office/drawing/2014/main" id="{A62BE924-1C5A-634B-BDD7-82F8CCA64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0728" y="6083295"/>
            <a:ext cx="364884" cy="1263224"/>
          </a:xfrm>
          <a:custGeom>
            <a:avLst/>
            <a:gdLst>
              <a:gd name="T0" fmla="*/ 602 w 1509"/>
              <a:gd name="T1" fmla="*/ 710 h 5219"/>
              <a:gd name="T2" fmla="*/ 305 w 1509"/>
              <a:gd name="T3" fmla="*/ 1883 h 5219"/>
              <a:gd name="T4" fmla="*/ 321 w 1509"/>
              <a:gd name="T5" fmla="*/ 1829 h 5219"/>
              <a:gd name="T6" fmla="*/ 332 w 1509"/>
              <a:gd name="T7" fmla="*/ 1663 h 5219"/>
              <a:gd name="T8" fmla="*/ 340 w 1509"/>
              <a:gd name="T9" fmla="*/ 1856 h 5219"/>
              <a:gd name="T10" fmla="*/ 313 w 1509"/>
              <a:gd name="T11" fmla="*/ 2091 h 5219"/>
              <a:gd name="T12" fmla="*/ 1490 w 1509"/>
              <a:gd name="T13" fmla="*/ 1750 h 5219"/>
              <a:gd name="T14" fmla="*/ 1407 w 1509"/>
              <a:gd name="T15" fmla="*/ 974 h 5219"/>
              <a:gd name="T16" fmla="*/ 1024 w 1509"/>
              <a:gd name="T17" fmla="*/ 752 h 5219"/>
              <a:gd name="T18" fmla="*/ 958 w 1509"/>
              <a:gd name="T19" fmla="*/ 703 h 5219"/>
              <a:gd name="T20" fmla="*/ 951 w 1509"/>
              <a:gd name="T21" fmla="*/ 689 h 5219"/>
              <a:gd name="T22" fmla="*/ 987 w 1509"/>
              <a:gd name="T23" fmla="*/ 572 h 5219"/>
              <a:gd name="T24" fmla="*/ 1070 w 1509"/>
              <a:gd name="T25" fmla="*/ 435 h 5219"/>
              <a:gd name="T26" fmla="*/ 760 w 1509"/>
              <a:gd name="T27" fmla="*/ 12 h 5219"/>
              <a:gd name="T28" fmla="*/ 553 w 1509"/>
              <a:gd name="T29" fmla="*/ 385 h 5219"/>
              <a:gd name="T30" fmla="*/ 572 w 1509"/>
              <a:gd name="T31" fmla="*/ 509 h 5219"/>
              <a:gd name="T32" fmla="*/ 616 w 1509"/>
              <a:gd name="T33" fmla="*/ 611 h 5219"/>
              <a:gd name="T34" fmla="*/ 604 w 1509"/>
              <a:gd name="T35" fmla="*/ 703 h 5219"/>
              <a:gd name="T36" fmla="*/ 582 w 1509"/>
              <a:gd name="T37" fmla="*/ 725 h 5219"/>
              <a:gd name="T38" fmla="*/ 415 w 1509"/>
              <a:gd name="T39" fmla="*/ 818 h 5219"/>
              <a:gd name="T40" fmla="*/ 178 w 1509"/>
              <a:gd name="T41" fmla="*/ 891 h 5219"/>
              <a:gd name="T42" fmla="*/ 23 w 1509"/>
              <a:gd name="T43" fmla="*/ 1750 h 5219"/>
              <a:gd name="T44" fmla="*/ 7 w 1509"/>
              <a:gd name="T45" fmla="*/ 1850 h 5219"/>
              <a:gd name="T46" fmla="*/ 113 w 1509"/>
              <a:gd name="T47" fmla="*/ 2578 h 5219"/>
              <a:gd name="T48" fmla="*/ 162 w 1509"/>
              <a:gd name="T49" fmla="*/ 2637 h 5219"/>
              <a:gd name="T50" fmla="*/ 219 w 1509"/>
              <a:gd name="T51" fmla="*/ 2699 h 5219"/>
              <a:gd name="T52" fmla="*/ 256 w 1509"/>
              <a:gd name="T53" fmla="*/ 2992 h 5219"/>
              <a:gd name="T54" fmla="*/ 323 w 1509"/>
              <a:gd name="T55" fmla="*/ 4262 h 5219"/>
              <a:gd name="T56" fmla="*/ 420 w 1509"/>
              <a:gd name="T57" fmla="*/ 4797 h 5219"/>
              <a:gd name="T58" fmla="*/ 408 w 1509"/>
              <a:gd name="T59" fmla="*/ 4964 h 5219"/>
              <a:gd name="T60" fmla="*/ 428 w 1509"/>
              <a:gd name="T61" fmla="*/ 4974 h 5219"/>
              <a:gd name="T62" fmla="*/ 198 w 1509"/>
              <a:gd name="T63" fmla="*/ 5137 h 5219"/>
              <a:gd name="T64" fmla="*/ 193 w 1509"/>
              <a:gd name="T65" fmla="*/ 5199 h 5219"/>
              <a:gd name="T66" fmla="*/ 572 w 1509"/>
              <a:gd name="T67" fmla="*/ 5163 h 5219"/>
              <a:gd name="T68" fmla="*/ 782 w 1509"/>
              <a:gd name="T69" fmla="*/ 5137 h 5219"/>
              <a:gd name="T70" fmla="*/ 771 w 1509"/>
              <a:gd name="T71" fmla="*/ 5069 h 5219"/>
              <a:gd name="T72" fmla="*/ 726 w 1509"/>
              <a:gd name="T73" fmla="*/ 4918 h 5219"/>
              <a:gd name="T74" fmla="*/ 722 w 1509"/>
              <a:gd name="T75" fmla="*/ 4916 h 5219"/>
              <a:gd name="T76" fmla="*/ 728 w 1509"/>
              <a:gd name="T77" fmla="*/ 4779 h 5219"/>
              <a:gd name="T78" fmla="*/ 666 w 1509"/>
              <a:gd name="T79" fmla="*/ 4007 h 5219"/>
              <a:gd name="T80" fmla="*/ 663 w 1509"/>
              <a:gd name="T81" fmla="*/ 3618 h 5219"/>
              <a:gd name="T82" fmla="*/ 800 w 1509"/>
              <a:gd name="T83" fmla="*/ 3016 h 5219"/>
              <a:gd name="T84" fmla="*/ 871 w 1509"/>
              <a:gd name="T85" fmla="*/ 4045 h 5219"/>
              <a:gd name="T86" fmla="*/ 814 w 1509"/>
              <a:gd name="T87" fmla="*/ 4794 h 5219"/>
              <a:gd name="T88" fmla="*/ 812 w 1509"/>
              <a:gd name="T89" fmla="*/ 4961 h 5219"/>
              <a:gd name="T90" fmla="*/ 848 w 1509"/>
              <a:gd name="T91" fmla="*/ 5082 h 5219"/>
              <a:gd name="T92" fmla="*/ 837 w 1509"/>
              <a:gd name="T93" fmla="*/ 5152 h 5219"/>
              <a:gd name="T94" fmla="*/ 848 w 1509"/>
              <a:gd name="T95" fmla="*/ 5206 h 5219"/>
              <a:gd name="T96" fmla="*/ 1164 w 1509"/>
              <a:gd name="T97" fmla="*/ 5189 h 5219"/>
              <a:gd name="T98" fmla="*/ 1132 w 1509"/>
              <a:gd name="T99" fmla="*/ 5107 h 5219"/>
              <a:gd name="T100" fmla="*/ 1072 w 1509"/>
              <a:gd name="T101" fmla="*/ 4968 h 5219"/>
              <a:gd name="T102" fmla="*/ 1150 w 1509"/>
              <a:gd name="T103" fmla="*/ 4807 h 5219"/>
              <a:gd name="T104" fmla="*/ 1192 w 1509"/>
              <a:gd name="T105" fmla="*/ 4642 h 5219"/>
              <a:gd name="T106" fmla="*/ 1230 w 1509"/>
              <a:gd name="T107" fmla="*/ 3839 h 5219"/>
              <a:gd name="T108" fmla="*/ 1337 w 1509"/>
              <a:gd name="T109" fmla="*/ 2794 h 5219"/>
              <a:gd name="T110" fmla="*/ 1378 w 1509"/>
              <a:gd name="T111" fmla="*/ 2625 h 5219"/>
              <a:gd name="T112" fmla="*/ 1410 w 1509"/>
              <a:gd name="T113" fmla="*/ 2627 h 5219"/>
              <a:gd name="T114" fmla="*/ 1424 w 1509"/>
              <a:gd name="T115" fmla="*/ 2555 h 5219"/>
              <a:gd name="T116" fmla="*/ 1494 w 1509"/>
              <a:gd name="T117" fmla="*/ 1846 h 5219"/>
              <a:gd name="T118" fmla="*/ 1490 w 1509"/>
              <a:gd name="T119" fmla="*/ 1750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09" h="5219">
                <a:moveTo>
                  <a:pt x="603" y="705"/>
                </a:moveTo>
                <a:lnTo>
                  <a:pt x="603" y="705"/>
                </a:lnTo>
                <a:cubicBezTo>
                  <a:pt x="603" y="707"/>
                  <a:pt x="603" y="708"/>
                  <a:pt x="602" y="710"/>
                </a:cubicBezTo>
                <a:lnTo>
                  <a:pt x="602" y="710"/>
                </a:lnTo>
                <a:lnTo>
                  <a:pt x="602" y="710"/>
                </a:lnTo>
                <a:cubicBezTo>
                  <a:pt x="602" y="707"/>
                  <a:pt x="603" y="706"/>
                  <a:pt x="603" y="705"/>
                </a:cubicBezTo>
                <a:close/>
                <a:moveTo>
                  <a:pt x="305" y="1883"/>
                </a:moveTo>
                <a:lnTo>
                  <a:pt x="305" y="1883"/>
                </a:lnTo>
                <a:cubicBezTo>
                  <a:pt x="307" y="1872"/>
                  <a:pt x="302" y="1869"/>
                  <a:pt x="305" y="1858"/>
                </a:cubicBezTo>
                <a:lnTo>
                  <a:pt x="305" y="1858"/>
                </a:lnTo>
                <a:cubicBezTo>
                  <a:pt x="308" y="1848"/>
                  <a:pt x="315" y="1841"/>
                  <a:pt x="321" y="1829"/>
                </a:cubicBezTo>
                <a:lnTo>
                  <a:pt x="321" y="1829"/>
                </a:lnTo>
                <a:cubicBezTo>
                  <a:pt x="326" y="1817"/>
                  <a:pt x="318" y="1795"/>
                  <a:pt x="321" y="1774"/>
                </a:cubicBezTo>
                <a:lnTo>
                  <a:pt x="321" y="1774"/>
                </a:lnTo>
                <a:cubicBezTo>
                  <a:pt x="323" y="1755"/>
                  <a:pt x="332" y="1661"/>
                  <a:pt x="332" y="1663"/>
                </a:cubicBezTo>
                <a:lnTo>
                  <a:pt x="332" y="1663"/>
                </a:lnTo>
                <a:cubicBezTo>
                  <a:pt x="330" y="1683"/>
                  <a:pt x="353" y="1771"/>
                  <a:pt x="350" y="1790"/>
                </a:cubicBezTo>
                <a:lnTo>
                  <a:pt x="350" y="1790"/>
                </a:lnTo>
                <a:cubicBezTo>
                  <a:pt x="346" y="1810"/>
                  <a:pt x="343" y="1816"/>
                  <a:pt x="340" y="1856"/>
                </a:cubicBezTo>
                <a:lnTo>
                  <a:pt x="340" y="1856"/>
                </a:lnTo>
                <a:cubicBezTo>
                  <a:pt x="337" y="1897"/>
                  <a:pt x="337" y="1944"/>
                  <a:pt x="332" y="1970"/>
                </a:cubicBezTo>
                <a:lnTo>
                  <a:pt x="332" y="1970"/>
                </a:lnTo>
                <a:cubicBezTo>
                  <a:pt x="326" y="1996"/>
                  <a:pt x="313" y="2091"/>
                  <a:pt x="313" y="2091"/>
                </a:cubicBezTo>
                <a:lnTo>
                  <a:pt x="313" y="2091"/>
                </a:lnTo>
                <a:cubicBezTo>
                  <a:pt x="311" y="2064"/>
                  <a:pt x="297" y="1922"/>
                  <a:pt x="304" y="1911"/>
                </a:cubicBezTo>
                <a:lnTo>
                  <a:pt x="304" y="1911"/>
                </a:lnTo>
                <a:cubicBezTo>
                  <a:pt x="312" y="1898"/>
                  <a:pt x="304" y="1894"/>
                  <a:pt x="305" y="1883"/>
                </a:cubicBezTo>
                <a:close/>
                <a:moveTo>
                  <a:pt x="1490" y="1750"/>
                </a:moveTo>
                <a:lnTo>
                  <a:pt x="1490" y="1750"/>
                </a:lnTo>
                <a:cubicBezTo>
                  <a:pt x="1494" y="1732"/>
                  <a:pt x="1497" y="1712"/>
                  <a:pt x="1494" y="1697"/>
                </a:cubicBezTo>
                <a:lnTo>
                  <a:pt x="1494" y="1697"/>
                </a:lnTo>
                <a:cubicBezTo>
                  <a:pt x="1492" y="1683"/>
                  <a:pt x="1439" y="1117"/>
                  <a:pt x="1407" y="974"/>
                </a:cubicBezTo>
                <a:lnTo>
                  <a:pt x="1407" y="974"/>
                </a:lnTo>
                <a:cubicBezTo>
                  <a:pt x="1376" y="832"/>
                  <a:pt x="1353" y="867"/>
                  <a:pt x="1353" y="867"/>
                </a:cubicBezTo>
                <a:lnTo>
                  <a:pt x="1353" y="867"/>
                </a:lnTo>
                <a:cubicBezTo>
                  <a:pt x="1353" y="867"/>
                  <a:pt x="1049" y="775"/>
                  <a:pt x="1024" y="752"/>
                </a:cubicBezTo>
                <a:lnTo>
                  <a:pt x="1024" y="752"/>
                </a:lnTo>
                <a:cubicBezTo>
                  <a:pt x="999" y="730"/>
                  <a:pt x="962" y="694"/>
                  <a:pt x="958" y="703"/>
                </a:cubicBezTo>
                <a:lnTo>
                  <a:pt x="958" y="703"/>
                </a:lnTo>
                <a:lnTo>
                  <a:pt x="958" y="703"/>
                </a:lnTo>
                <a:lnTo>
                  <a:pt x="958" y="703"/>
                </a:lnTo>
                <a:cubicBezTo>
                  <a:pt x="956" y="693"/>
                  <a:pt x="953" y="687"/>
                  <a:pt x="952" y="685"/>
                </a:cubicBezTo>
                <a:lnTo>
                  <a:pt x="952" y="685"/>
                </a:lnTo>
                <a:cubicBezTo>
                  <a:pt x="952" y="684"/>
                  <a:pt x="952" y="686"/>
                  <a:pt x="951" y="689"/>
                </a:cubicBezTo>
                <a:lnTo>
                  <a:pt x="951" y="689"/>
                </a:lnTo>
                <a:cubicBezTo>
                  <a:pt x="949" y="664"/>
                  <a:pt x="952" y="646"/>
                  <a:pt x="952" y="646"/>
                </a:cubicBezTo>
                <a:lnTo>
                  <a:pt x="952" y="646"/>
                </a:lnTo>
                <a:cubicBezTo>
                  <a:pt x="964" y="628"/>
                  <a:pt x="987" y="572"/>
                  <a:pt x="987" y="572"/>
                </a:cubicBezTo>
                <a:lnTo>
                  <a:pt x="987" y="572"/>
                </a:lnTo>
                <a:cubicBezTo>
                  <a:pt x="1016" y="566"/>
                  <a:pt x="1016" y="531"/>
                  <a:pt x="1046" y="493"/>
                </a:cubicBezTo>
                <a:lnTo>
                  <a:pt x="1046" y="493"/>
                </a:lnTo>
                <a:cubicBezTo>
                  <a:pt x="1076" y="456"/>
                  <a:pt x="1070" y="435"/>
                  <a:pt x="1070" y="435"/>
                </a:cubicBezTo>
                <a:lnTo>
                  <a:pt x="1070" y="435"/>
                </a:lnTo>
                <a:cubicBezTo>
                  <a:pt x="1118" y="388"/>
                  <a:pt x="1115" y="314"/>
                  <a:pt x="1115" y="314"/>
                </a:cubicBezTo>
                <a:lnTo>
                  <a:pt x="1115" y="314"/>
                </a:lnTo>
                <a:cubicBezTo>
                  <a:pt x="1090" y="86"/>
                  <a:pt x="889" y="24"/>
                  <a:pt x="760" y="12"/>
                </a:cubicBezTo>
                <a:lnTo>
                  <a:pt x="760" y="12"/>
                </a:lnTo>
                <a:cubicBezTo>
                  <a:pt x="630" y="0"/>
                  <a:pt x="584" y="137"/>
                  <a:pt x="565" y="192"/>
                </a:cubicBezTo>
                <a:lnTo>
                  <a:pt x="565" y="192"/>
                </a:lnTo>
                <a:cubicBezTo>
                  <a:pt x="545" y="246"/>
                  <a:pt x="553" y="385"/>
                  <a:pt x="553" y="385"/>
                </a:cubicBezTo>
                <a:lnTo>
                  <a:pt x="553" y="385"/>
                </a:lnTo>
                <a:cubicBezTo>
                  <a:pt x="524" y="392"/>
                  <a:pt x="557" y="459"/>
                  <a:pt x="564" y="475"/>
                </a:cubicBezTo>
                <a:lnTo>
                  <a:pt x="564" y="475"/>
                </a:lnTo>
                <a:cubicBezTo>
                  <a:pt x="571" y="491"/>
                  <a:pt x="570" y="488"/>
                  <a:pt x="572" y="509"/>
                </a:cubicBezTo>
                <a:lnTo>
                  <a:pt x="572" y="509"/>
                </a:lnTo>
                <a:cubicBezTo>
                  <a:pt x="574" y="529"/>
                  <a:pt x="603" y="543"/>
                  <a:pt x="603" y="543"/>
                </a:cubicBezTo>
                <a:lnTo>
                  <a:pt x="603" y="543"/>
                </a:lnTo>
                <a:cubicBezTo>
                  <a:pt x="602" y="558"/>
                  <a:pt x="613" y="599"/>
                  <a:pt x="616" y="611"/>
                </a:cubicBezTo>
                <a:lnTo>
                  <a:pt x="616" y="611"/>
                </a:lnTo>
                <a:cubicBezTo>
                  <a:pt x="619" y="623"/>
                  <a:pt x="616" y="682"/>
                  <a:pt x="616" y="682"/>
                </a:cubicBezTo>
                <a:lnTo>
                  <a:pt x="616" y="682"/>
                </a:lnTo>
                <a:cubicBezTo>
                  <a:pt x="612" y="680"/>
                  <a:pt x="607" y="691"/>
                  <a:pt x="604" y="703"/>
                </a:cubicBezTo>
                <a:lnTo>
                  <a:pt x="604" y="703"/>
                </a:lnTo>
                <a:cubicBezTo>
                  <a:pt x="603" y="703"/>
                  <a:pt x="602" y="703"/>
                  <a:pt x="601" y="703"/>
                </a:cubicBezTo>
                <a:lnTo>
                  <a:pt x="601" y="703"/>
                </a:lnTo>
                <a:cubicBezTo>
                  <a:pt x="601" y="703"/>
                  <a:pt x="596" y="705"/>
                  <a:pt x="582" y="725"/>
                </a:cubicBezTo>
                <a:lnTo>
                  <a:pt x="582" y="725"/>
                </a:lnTo>
                <a:cubicBezTo>
                  <a:pt x="567" y="745"/>
                  <a:pt x="550" y="765"/>
                  <a:pt x="537" y="771"/>
                </a:cubicBezTo>
                <a:lnTo>
                  <a:pt x="537" y="771"/>
                </a:lnTo>
                <a:cubicBezTo>
                  <a:pt x="524" y="778"/>
                  <a:pt x="453" y="804"/>
                  <a:pt x="415" y="818"/>
                </a:cubicBezTo>
                <a:lnTo>
                  <a:pt x="415" y="818"/>
                </a:lnTo>
                <a:cubicBezTo>
                  <a:pt x="378" y="832"/>
                  <a:pt x="199" y="890"/>
                  <a:pt x="194" y="889"/>
                </a:cubicBezTo>
                <a:lnTo>
                  <a:pt x="194" y="889"/>
                </a:lnTo>
                <a:cubicBezTo>
                  <a:pt x="189" y="888"/>
                  <a:pt x="184" y="887"/>
                  <a:pt x="178" y="891"/>
                </a:cubicBezTo>
                <a:lnTo>
                  <a:pt x="178" y="891"/>
                </a:lnTo>
                <a:cubicBezTo>
                  <a:pt x="172" y="895"/>
                  <a:pt x="156" y="902"/>
                  <a:pt x="129" y="988"/>
                </a:cubicBezTo>
                <a:lnTo>
                  <a:pt x="129" y="988"/>
                </a:lnTo>
                <a:cubicBezTo>
                  <a:pt x="101" y="1075"/>
                  <a:pt x="30" y="1733"/>
                  <a:pt x="23" y="1750"/>
                </a:cubicBezTo>
                <a:lnTo>
                  <a:pt x="23" y="1750"/>
                </a:lnTo>
                <a:cubicBezTo>
                  <a:pt x="17" y="1766"/>
                  <a:pt x="5" y="1791"/>
                  <a:pt x="7" y="1807"/>
                </a:cubicBezTo>
                <a:lnTo>
                  <a:pt x="7" y="1807"/>
                </a:lnTo>
                <a:cubicBezTo>
                  <a:pt x="10" y="1823"/>
                  <a:pt x="0" y="1837"/>
                  <a:pt x="7" y="1850"/>
                </a:cubicBezTo>
                <a:lnTo>
                  <a:pt x="7" y="1850"/>
                </a:lnTo>
                <a:cubicBezTo>
                  <a:pt x="14" y="1864"/>
                  <a:pt x="7" y="1882"/>
                  <a:pt x="17" y="1914"/>
                </a:cubicBezTo>
                <a:lnTo>
                  <a:pt x="17" y="1914"/>
                </a:lnTo>
                <a:cubicBezTo>
                  <a:pt x="25" y="1945"/>
                  <a:pt x="78" y="2447"/>
                  <a:pt x="113" y="2578"/>
                </a:cubicBezTo>
                <a:lnTo>
                  <a:pt x="113" y="2578"/>
                </a:lnTo>
                <a:cubicBezTo>
                  <a:pt x="113" y="2578"/>
                  <a:pt x="123" y="2576"/>
                  <a:pt x="138" y="2572"/>
                </a:cubicBezTo>
                <a:lnTo>
                  <a:pt x="138" y="2572"/>
                </a:lnTo>
                <a:cubicBezTo>
                  <a:pt x="143" y="2592"/>
                  <a:pt x="155" y="2638"/>
                  <a:pt x="162" y="2637"/>
                </a:cubicBezTo>
                <a:lnTo>
                  <a:pt x="162" y="2637"/>
                </a:lnTo>
                <a:cubicBezTo>
                  <a:pt x="165" y="2637"/>
                  <a:pt x="178" y="2635"/>
                  <a:pt x="196" y="2630"/>
                </a:cubicBezTo>
                <a:lnTo>
                  <a:pt x="196" y="2630"/>
                </a:lnTo>
                <a:cubicBezTo>
                  <a:pt x="199" y="2644"/>
                  <a:pt x="206" y="2676"/>
                  <a:pt x="219" y="2699"/>
                </a:cubicBezTo>
                <a:lnTo>
                  <a:pt x="219" y="2699"/>
                </a:lnTo>
                <a:cubicBezTo>
                  <a:pt x="234" y="2726"/>
                  <a:pt x="253" y="2760"/>
                  <a:pt x="274" y="2782"/>
                </a:cubicBezTo>
                <a:lnTo>
                  <a:pt x="274" y="2782"/>
                </a:lnTo>
                <a:cubicBezTo>
                  <a:pt x="266" y="2877"/>
                  <a:pt x="259" y="2959"/>
                  <a:pt x="256" y="2992"/>
                </a:cubicBezTo>
                <a:lnTo>
                  <a:pt x="256" y="2992"/>
                </a:lnTo>
                <a:cubicBezTo>
                  <a:pt x="247" y="3089"/>
                  <a:pt x="250" y="3700"/>
                  <a:pt x="256" y="3743"/>
                </a:cubicBezTo>
                <a:lnTo>
                  <a:pt x="256" y="3743"/>
                </a:lnTo>
                <a:cubicBezTo>
                  <a:pt x="262" y="3785"/>
                  <a:pt x="317" y="4217"/>
                  <a:pt x="323" y="4262"/>
                </a:cubicBezTo>
                <a:lnTo>
                  <a:pt x="323" y="4262"/>
                </a:lnTo>
                <a:cubicBezTo>
                  <a:pt x="329" y="4308"/>
                  <a:pt x="408" y="4745"/>
                  <a:pt x="420" y="4761"/>
                </a:cubicBezTo>
                <a:lnTo>
                  <a:pt x="420" y="4761"/>
                </a:lnTo>
                <a:cubicBezTo>
                  <a:pt x="433" y="4776"/>
                  <a:pt x="435" y="4781"/>
                  <a:pt x="420" y="4797"/>
                </a:cubicBezTo>
                <a:lnTo>
                  <a:pt x="420" y="4797"/>
                </a:lnTo>
                <a:cubicBezTo>
                  <a:pt x="405" y="4813"/>
                  <a:pt x="394" y="4852"/>
                  <a:pt x="405" y="4895"/>
                </a:cubicBezTo>
                <a:lnTo>
                  <a:pt x="405" y="4895"/>
                </a:lnTo>
                <a:cubicBezTo>
                  <a:pt x="415" y="4937"/>
                  <a:pt x="399" y="4968"/>
                  <a:pt x="408" y="4964"/>
                </a:cubicBezTo>
                <a:lnTo>
                  <a:pt x="408" y="4964"/>
                </a:lnTo>
                <a:cubicBezTo>
                  <a:pt x="415" y="4963"/>
                  <a:pt x="422" y="4954"/>
                  <a:pt x="440" y="4948"/>
                </a:cubicBezTo>
                <a:lnTo>
                  <a:pt x="440" y="4948"/>
                </a:lnTo>
                <a:cubicBezTo>
                  <a:pt x="438" y="4955"/>
                  <a:pt x="435" y="4963"/>
                  <a:pt x="428" y="4974"/>
                </a:cubicBezTo>
                <a:lnTo>
                  <a:pt x="428" y="4974"/>
                </a:lnTo>
                <a:cubicBezTo>
                  <a:pt x="414" y="4998"/>
                  <a:pt x="358" y="5044"/>
                  <a:pt x="318" y="5075"/>
                </a:cubicBezTo>
                <a:lnTo>
                  <a:pt x="318" y="5075"/>
                </a:lnTo>
                <a:cubicBezTo>
                  <a:pt x="277" y="5106"/>
                  <a:pt x="218" y="5122"/>
                  <a:pt x="198" y="5137"/>
                </a:cubicBezTo>
                <a:lnTo>
                  <a:pt x="198" y="5137"/>
                </a:lnTo>
                <a:cubicBezTo>
                  <a:pt x="178" y="5152"/>
                  <a:pt x="184" y="5178"/>
                  <a:pt x="181" y="5182"/>
                </a:cubicBezTo>
                <a:lnTo>
                  <a:pt x="181" y="5182"/>
                </a:lnTo>
                <a:cubicBezTo>
                  <a:pt x="177" y="5187"/>
                  <a:pt x="165" y="5196"/>
                  <a:pt x="193" y="5199"/>
                </a:cubicBezTo>
                <a:lnTo>
                  <a:pt x="193" y="5199"/>
                </a:lnTo>
                <a:cubicBezTo>
                  <a:pt x="221" y="5203"/>
                  <a:pt x="373" y="5213"/>
                  <a:pt x="445" y="5212"/>
                </a:cubicBezTo>
                <a:lnTo>
                  <a:pt x="445" y="5212"/>
                </a:lnTo>
                <a:cubicBezTo>
                  <a:pt x="518" y="5210"/>
                  <a:pt x="555" y="5180"/>
                  <a:pt x="572" y="5163"/>
                </a:cubicBezTo>
                <a:lnTo>
                  <a:pt x="572" y="5163"/>
                </a:lnTo>
                <a:cubicBezTo>
                  <a:pt x="590" y="5147"/>
                  <a:pt x="617" y="5165"/>
                  <a:pt x="646" y="5169"/>
                </a:cubicBezTo>
                <a:lnTo>
                  <a:pt x="646" y="5169"/>
                </a:lnTo>
                <a:cubicBezTo>
                  <a:pt x="675" y="5174"/>
                  <a:pt x="782" y="5137"/>
                  <a:pt x="782" y="5137"/>
                </a:cubicBezTo>
                <a:lnTo>
                  <a:pt x="782" y="5137"/>
                </a:lnTo>
                <a:cubicBezTo>
                  <a:pt x="782" y="5137"/>
                  <a:pt x="778" y="5091"/>
                  <a:pt x="778" y="5079"/>
                </a:cubicBezTo>
                <a:lnTo>
                  <a:pt x="778" y="5079"/>
                </a:lnTo>
                <a:cubicBezTo>
                  <a:pt x="778" y="5069"/>
                  <a:pt x="771" y="5069"/>
                  <a:pt x="771" y="5069"/>
                </a:cubicBezTo>
                <a:lnTo>
                  <a:pt x="771" y="5069"/>
                </a:lnTo>
                <a:cubicBezTo>
                  <a:pt x="776" y="5044"/>
                  <a:pt x="771" y="5004"/>
                  <a:pt x="765" y="4981"/>
                </a:cubicBezTo>
                <a:lnTo>
                  <a:pt x="765" y="4981"/>
                </a:lnTo>
                <a:cubicBezTo>
                  <a:pt x="758" y="4957"/>
                  <a:pt x="726" y="4918"/>
                  <a:pt x="726" y="4918"/>
                </a:cubicBezTo>
                <a:lnTo>
                  <a:pt x="726" y="4918"/>
                </a:lnTo>
                <a:cubicBezTo>
                  <a:pt x="723" y="4920"/>
                  <a:pt x="718" y="4920"/>
                  <a:pt x="715" y="4921"/>
                </a:cubicBezTo>
                <a:lnTo>
                  <a:pt x="715" y="4921"/>
                </a:lnTo>
                <a:cubicBezTo>
                  <a:pt x="718" y="4919"/>
                  <a:pt x="720" y="4917"/>
                  <a:pt x="722" y="4916"/>
                </a:cubicBezTo>
                <a:lnTo>
                  <a:pt x="722" y="4916"/>
                </a:lnTo>
                <a:cubicBezTo>
                  <a:pt x="726" y="4913"/>
                  <a:pt x="729" y="4908"/>
                  <a:pt x="729" y="4903"/>
                </a:cubicBezTo>
                <a:lnTo>
                  <a:pt x="729" y="4903"/>
                </a:lnTo>
                <a:cubicBezTo>
                  <a:pt x="730" y="4878"/>
                  <a:pt x="734" y="4804"/>
                  <a:pt x="728" y="4779"/>
                </a:cubicBezTo>
                <a:lnTo>
                  <a:pt x="728" y="4779"/>
                </a:lnTo>
                <a:cubicBezTo>
                  <a:pt x="723" y="4748"/>
                  <a:pt x="689" y="4689"/>
                  <a:pt x="694" y="4663"/>
                </a:cubicBezTo>
                <a:lnTo>
                  <a:pt x="694" y="4663"/>
                </a:lnTo>
                <a:cubicBezTo>
                  <a:pt x="698" y="4637"/>
                  <a:pt x="677" y="4107"/>
                  <a:pt x="666" y="4007"/>
                </a:cubicBezTo>
                <a:lnTo>
                  <a:pt x="666" y="4007"/>
                </a:lnTo>
                <a:cubicBezTo>
                  <a:pt x="656" y="3907"/>
                  <a:pt x="616" y="3824"/>
                  <a:pt x="622" y="3801"/>
                </a:cubicBezTo>
                <a:lnTo>
                  <a:pt x="622" y="3801"/>
                </a:lnTo>
                <a:cubicBezTo>
                  <a:pt x="628" y="3779"/>
                  <a:pt x="648" y="3663"/>
                  <a:pt x="663" y="3618"/>
                </a:cubicBezTo>
                <a:lnTo>
                  <a:pt x="663" y="3618"/>
                </a:lnTo>
                <a:cubicBezTo>
                  <a:pt x="678" y="3572"/>
                  <a:pt x="673" y="3522"/>
                  <a:pt x="684" y="3457"/>
                </a:cubicBezTo>
                <a:lnTo>
                  <a:pt x="684" y="3457"/>
                </a:lnTo>
                <a:cubicBezTo>
                  <a:pt x="697" y="3392"/>
                  <a:pt x="794" y="3024"/>
                  <a:pt x="800" y="3016"/>
                </a:cubicBezTo>
                <a:lnTo>
                  <a:pt x="800" y="3016"/>
                </a:lnTo>
                <a:cubicBezTo>
                  <a:pt x="806" y="3009"/>
                  <a:pt x="849" y="3215"/>
                  <a:pt x="861" y="3387"/>
                </a:cubicBezTo>
                <a:lnTo>
                  <a:pt x="861" y="3387"/>
                </a:lnTo>
                <a:cubicBezTo>
                  <a:pt x="873" y="3559"/>
                  <a:pt x="868" y="3952"/>
                  <a:pt x="871" y="4045"/>
                </a:cubicBezTo>
                <a:lnTo>
                  <a:pt x="871" y="4045"/>
                </a:lnTo>
                <a:cubicBezTo>
                  <a:pt x="875" y="4137"/>
                  <a:pt x="863" y="4522"/>
                  <a:pt x="871" y="4567"/>
                </a:cubicBezTo>
                <a:lnTo>
                  <a:pt x="871" y="4567"/>
                </a:lnTo>
                <a:cubicBezTo>
                  <a:pt x="871" y="4583"/>
                  <a:pt x="829" y="4720"/>
                  <a:pt x="814" y="4794"/>
                </a:cubicBezTo>
                <a:lnTo>
                  <a:pt x="814" y="4794"/>
                </a:lnTo>
                <a:cubicBezTo>
                  <a:pt x="798" y="4869"/>
                  <a:pt x="794" y="4883"/>
                  <a:pt x="797" y="4903"/>
                </a:cubicBezTo>
                <a:lnTo>
                  <a:pt x="797" y="4903"/>
                </a:lnTo>
                <a:cubicBezTo>
                  <a:pt x="800" y="4923"/>
                  <a:pt x="806" y="4963"/>
                  <a:pt x="812" y="4961"/>
                </a:cubicBezTo>
                <a:lnTo>
                  <a:pt x="812" y="4961"/>
                </a:lnTo>
                <a:cubicBezTo>
                  <a:pt x="815" y="4960"/>
                  <a:pt x="825" y="4954"/>
                  <a:pt x="840" y="4948"/>
                </a:cubicBezTo>
                <a:lnTo>
                  <a:pt x="840" y="4948"/>
                </a:lnTo>
                <a:cubicBezTo>
                  <a:pt x="835" y="4981"/>
                  <a:pt x="826" y="5056"/>
                  <a:pt x="848" y="5082"/>
                </a:cubicBezTo>
                <a:lnTo>
                  <a:pt x="848" y="5082"/>
                </a:lnTo>
                <a:cubicBezTo>
                  <a:pt x="848" y="5082"/>
                  <a:pt x="843" y="5084"/>
                  <a:pt x="841" y="5089"/>
                </a:cubicBezTo>
                <a:lnTo>
                  <a:pt x="841" y="5089"/>
                </a:lnTo>
                <a:cubicBezTo>
                  <a:pt x="839" y="5096"/>
                  <a:pt x="837" y="5148"/>
                  <a:pt x="837" y="5152"/>
                </a:cubicBezTo>
                <a:lnTo>
                  <a:pt x="837" y="5152"/>
                </a:lnTo>
                <a:cubicBezTo>
                  <a:pt x="838" y="5156"/>
                  <a:pt x="841" y="5160"/>
                  <a:pt x="844" y="5168"/>
                </a:cubicBezTo>
                <a:lnTo>
                  <a:pt x="844" y="5168"/>
                </a:lnTo>
                <a:cubicBezTo>
                  <a:pt x="847" y="5177"/>
                  <a:pt x="832" y="5198"/>
                  <a:pt x="848" y="5206"/>
                </a:cubicBezTo>
                <a:lnTo>
                  <a:pt x="848" y="5206"/>
                </a:lnTo>
                <a:cubicBezTo>
                  <a:pt x="863" y="5215"/>
                  <a:pt x="1083" y="5218"/>
                  <a:pt x="1120" y="5210"/>
                </a:cubicBezTo>
                <a:lnTo>
                  <a:pt x="1120" y="5210"/>
                </a:lnTo>
                <a:cubicBezTo>
                  <a:pt x="1158" y="5202"/>
                  <a:pt x="1163" y="5194"/>
                  <a:pt x="1164" y="5189"/>
                </a:cubicBezTo>
                <a:lnTo>
                  <a:pt x="1164" y="5189"/>
                </a:lnTo>
                <a:cubicBezTo>
                  <a:pt x="1164" y="5185"/>
                  <a:pt x="1161" y="5166"/>
                  <a:pt x="1152" y="5163"/>
                </a:cubicBezTo>
                <a:lnTo>
                  <a:pt x="1152" y="5163"/>
                </a:lnTo>
                <a:cubicBezTo>
                  <a:pt x="1152" y="5163"/>
                  <a:pt x="1155" y="5138"/>
                  <a:pt x="1132" y="5107"/>
                </a:cubicBezTo>
                <a:lnTo>
                  <a:pt x="1132" y="5107"/>
                </a:lnTo>
                <a:cubicBezTo>
                  <a:pt x="1108" y="5077"/>
                  <a:pt x="1073" y="5017"/>
                  <a:pt x="1073" y="4980"/>
                </a:cubicBezTo>
                <a:lnTo>
                  <a:pt x="1073" y="4980"/>
                </a:lnTo>
                <a:cubicBezTo>
                  <a:pt x="1073" y="4975"/>
                  <a:pt x="1073" y="4971"/>
                  <a:pt x="1072" y="4968"/>
                </a:cubicBezTo>
                <a:lnTo>
                  <a:pt x="1072" y="4968"/>
                </a:lnTo>
                <a:cubicBezTo>
                  <a:pt x="1080" y="4959"/>
                  <a:pt x="1091" y="4944"/>
                  <a:pt x="1107" y="4922"/>
                </a:cubicBezTo>
                <a:lnTo>
                  <a:pt x="1107" y="4922"/>
                </a:lnTo>
                <a:cubicBezTo>
                  <a:pt x="1137" y="4877"/>
                  <a:pt x="1136" y="4838"/>
                  <a:pt x="1150" y="4807"/>
                </a:cubicBezTo>
                <a:lnTo>
                  <a:pt x="1150" y="4807"/>
                </a:lnTo>
                <a:cubicBezTo>
                  <a:pt x="1163" y="4777"/>
                  <a:pt x="1176" y="4774"/>
                  <a:pt x="1176" y="4732"/>
                </a:cubicBezTo>
                <a:lnTo>
                  <a:pt x="1176" y="4732"/>
                </a:lnTo>
                <a:cubicBezTo>
                  <a:pt x="1176" y="4689"/>
                  <a:pt x="1189" y="4672"/>
                  <a:pt x="1192" y="4642"/>
                </a:cubicBezTo>
                <a:lnTo>
                  <a:pt x="1192" y="4642"/>
                </a:lnTo>
                <a:cubicBezTo>
                  <a:pt x="1195" y="4611"/>
                  <a:pt x="1219" y="4372"/>
                  <a:pt x="1222" y="4276"/>
                </a:cubicBezTo>
                <a:lnTo>
                  <a:pt x="1222" y="4276"/>
                </a:lnTo>
                <a:cubicBezTo>
                  <a:pt x="1225" y="4180"/>
                  <a:pt x="1227" y="3914"/>
                  <a:pt x="1230" y="3839"/>
                </a:cubicBezTo>
                <a:lnTo>
                  <a:pt x="1230" y="3839"/>
                </a:lnTo>
                <a:cubicBezTo>
                  <a:pt x="1233" y="3762"/>
                  <a:pt x="1295" y="3178"/>
                  <a:pt x="1306" y="3067"/>
                </a:cubicBezTo>
                <a:lnTo>
                  <a:pt x="1306" y="3067"/>
                </a:lnTo>
                <a:cubicBezTo>
                  <a:pt x="1316" y="2956"/>
                  <a:pt x="1329" y="2888"/>
                  <a:pt x="1337" y="2794"/>
                </a:cubicBezTo>
                <a:lnTo>
                  <a:pt x="1337" y="2794"/>
                </a:lnTo>
                <a:cubicBezTo>
                  <a:pt x="1338" y="2784"/>
                  <a:pt x="1338" y="2771"/>
                  <a:pt x="1337" y="2758"/>
                </a:cubicBezTo>
                <a:lnTo>
                  <a:pt x="1337" y="2758"/>
                </a:lnTo>
                <a:cubicBezTo>
                  <a:pt x="1372" y="2699"/>
                  <a:pt x="1377" y="2643"/>
                  <a:pt x="1378" y="2625"/>
                </a:cubicBezTo>
                <a:lnTo>
                  <a:pt x="1378" y="2625"/>
                </a:lnTo>
                <a:cubicBezTo>
                  <a:pt x="1383" y="2625"/>
                  <a:pt x="1387" y="2626"/>
                  <a:pt x="1390" y="2627"/>
                </a:cubicBezTo>
                <a:lnTo>
                  <a:pt x="1390" y="2627"/>
                </a:lnTo>
                <a:cubicBezTo>
                  <a:pt x="1401" y="2628"/>
                  <a:pt x="1408" y="2628"/>
                  <a:pt x="1410" y="2627"/>
                </a:cubicBezTo>
                <a:lnTo>
                  <a:pt x="1410" y="2627"/>
                </a:lnTo>
                <a:cubicBezTo>
                  <a:pt x="1413" y="2622"/>
                  <a:pt x="1419" y="2576"/>
                  <a:pt x="1422" y="2555"/>
                </a:cubicBezTo>
                <a:lnTo>
                  <a:pt x="1422" y="2555"/>
                </a:lnTo>
                <a:cubicBezTo>
                  <a:pt x="1423" y="2555"/>
                  <a:pt x="1423" y="2555"/>
                  <a:pt x="1424" y="2555"/>
                </a:cubicBezTo>
                <a:lnTo>
                  <a:pt x="1424" y="2555"/>
                </a:lnTo>
                <a:cubicBezTo>
                  <a:pt x="1466" y="2548"/>
                  <a:pt x="1473" y="2538"/>
                  <a:pt x="1473" y="2538"/>
                </a:cubicBezTo>
                <a:lnTo>
                  <a:pt x="1473" y="2538"/>
                </a:lnTo>
                <a:cubicBezTo>
                  <a:pt x="1473" y="2538"/>
                  <a:pt x="1488" y="1884"/>
                  <a:pt x="1494" y="1846"/>
                </a:cubicBezTo>
                <a:lnTo>
                  <a:pt x="1494" y="1846"/>
                </a:lnTo>
                <a:cubicBezTo>
                  <a:pt x="1501" y="1807"/>
                  <a:pt x="1508" y="1798"/>
                  <a:pt x="1506" y="1784"/>
                </a:cubicBezTo>
                <a:lnTo>
                  <a:pt x="1506" y="1784"/>
                </a:lnTo>
                <a:cubicBezTo>
                  <a:pt x="1504" y="1771"/>
                  <a:pt x="1486" y="1767"/>
                  <a:pt x="1490" y="17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39397E72-FD08-ED45-8CD9-173898E41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91" y="6041685"/>
            <a:ext cx="395824" cy="1322971"/>
          </a:xfrm>
          <a:custGeom>
            <a:avLst/>
            <a:gdLst>
              <a:gd name="T0" fmla="*/ 1440 w 1635"/>
              <a:gd name="T1" fmla="*/ 2500 h 5470"/>
              <a:gd name="T2" fmla="*/ 140 w 1635"/>
              <a:gd name="T3" fmla="*/ 2548 h 5470"/>
              <a:gd name="T4" fmla="*/ 257 w 1635"/>
              <a:gd name="T5" fmla="*/ 2501 h 5470"/>
              <a:gd name="T6" fmla="*/ 351 w 1635"/>
              <a:gd name="T7" fmla="*/ 1816 h 5470"/>
              <a:gd name="T8" fmla="*/ 342 w 1635"/>
              <a:gd name="T9" fmla="*/ 1998 h 5470"/>
              <a:gd name="T10" fmla="*/ 311 w 1635"/>
              <a:gd name="T11" fmla="*/ 1925 h 5470"/>
              <a:gd name="T12" fmla="*/ 317 w 1635"/>
              <a:gd name="T13" fmla="*/ 1698 h 5470"/>
              <a:gd name="T14" fmla="*/ 351 w 1635"/>
              <a:gd name="T15" fmla="*/ 1816 h 5470"/>
              <a:gd name="T16" fmla="*/ 1313 w 1635"/>
              <a:gd name="T17" fmla="*/ 1573 h 5470"/>
              <a:gd name="T18" fmla="*/ 1347 w 1635"/>
              <a:gd name="T19" fmla="*/ 1662 h 5470"/>
              <a:gd name="T20" fmla="*/ 1366 w 1635"/>
              <a:gd name="T21" fmla="*/ 1859 h 5470"/>
              <a:gd name="T22" fmla="*/ 1373 w 1635"/>
              <a:gd name="T23" fmla="*/ 1932 h 5470"/>
              <a:gd name="T24" fmla="*/ 1369 w 1635"/>
              <a:gd name="T25" fmla="*/ 2042 h 5470"/>
              <a:gd name="T26" fmla="*/ 1342 w 1635"/>
              <a:gd name="T27" fmla="*/ 2185 h 5470"/>
              <a:gd name="T28" fmla="*/ 1311 w 1635"/>
              <a:gd name="T29" fmla="*/ 1829 h 5470"/>
              <a:gd name="T30" fmla="*/ 1399 w 1635"/>
              <a:gd name="T31" fmla="*/ 2490 h 5470"/>
              <a:gd name="T32" fmla="*/ 1412 w 1635"/>
              <a:gd name="T33" fmla="*/ 2491 h 5470"/>
              <a:gd name="T34" fmla="*/ 1376 w 1635"/>
              <a:gd name="T35" fmla="*/ 2491 h 5470"/>
              <a:gd name="T36" fmla="*/ 1364 w 1635"/>
              <a:gd name="T37" fmla="*/ 2545 h 5470"/>
              <a:gd name="T38" fmla="*/ 1357 w 1635"/>
              <a:gd name="T39" fmla="*/ 2554 h 5470"/>
              <a:gd name="T40" fmla="*/ 987 w 1635"/>
              <a:gd name="T41" fmla="*/ 726 h 5470"/>
              <a:gd name="T42" fmla="*/ 944 w 1635"/>
              <a:gd name="T43" fmla="*/ 701 h 5470"/>
              <a:gd name="T44" fmla="*/ 940 w 1635"/>
              <a:gd name="T45" fmla="*/ 466 h 5470"/>
              <a:gd name="T46" fmla="*/ 944 w 1635"/>
              <a:gd name="T47" fmla="*/ 325 h 5470"/>
              <a:gd name="T48" fmla="*/ 499 w 1635"/>
              <a:gd name="T49" fmla="*/ 89 h 5470"/>
              <a:gd name="T50" fmla="*/ 515 w 1635"/>
              <a:gd name="T51" fmla="*/ 379 h 5470"/>
              <a:gd name="T52" fmla="*/ 560 w 1635"/>
              <a:gd name="T53" fmla="*/ 544 h 5470"/>
              <a:gd name="T54" fmla="*/ 594 w 1635"/>
              <a:gd name="T55" fmla="*/ 739 h 5470"/>
              <a:gd name="T56" fmla="*/ 183 w 1635"/>
              <a:gd name="T57" fmla="*/ 901 h 5470"/>
              <a:gd name="T58" fmla="*/ 0 w 1635"/>
              <a:gd name="T59" fmla="*/ 1958 h 5470"/>
              <a:gd name="T60" fmla="*/ 128 w 1635"/>
              <a:gd name="T61" fmla="*/ 2560 h 5470"/>
              <a:gd name="T62" fmla="*/ 164 w 1635"/>
              <a:gd name="T63" fmla="*/ 2607 h 5470"/>
              <a:gd name="T64" fmla="*/ 283 w 1635"/>
              <a:gd name="T65" fmla="*/ 3272 h 5470"/>
              <a:gd name="T66" fmla="*/ 225 w 1635"/>
              <a:gd name="T67" fmla="*/ 4903 h 5470"/>
              <a:gd name="T68" fmla="*/ 264 w 1635"/>
              <a:gd name="T69" fmla="*/ 5172 h 5470"/>
              <a:gd name="T70" fmla="*/ 209 w 1635"/>
              <a:gd name="T71" fmla="*/ 5342 h 5470"/>
              <a:gd name="T72" fmla="*/ 246 w 1635"/>
              <a:gd name="T73" fmla="*/ 5436 h 5470"/>
              <a:gd name="T74" fmla="*/ 495 w 1635"/>
              <a:gd name="T75" fmla="*/ 5378 h 5470"/>
              <a:gd name="T76" fmla="*/ 521 w 1635"/>
              <a:gd name="T77" fmla="*/ 5274 h 5470"/>
              <a:gd name="T78" fmla="*/ 547 w 1635"/>
              <a:gd name="T79" fmla="*/ 5153 h 5470"/>
              <a:gd name="T80" fmla="*/ 604 w 1635"/>
              <a:gd name="T81" fmla="*/ 4324 h 5470"/>
              <a:gd name="T82" fmla="*/ 719 w 1635"/>
              <a:gd name="T83" fmla="*/ 3333 h 5470"/>
              <a:gd name="T84" fmla="*/ 1007 w 1635"/>
              <a:gd name="T85" fmla="*/ 4158 h 5470"/>
              <a:gd name="T86" fmla="*/ 1000 w 1635"/>
              <a:gd name="T87" fmla="*/ 4967 h 5470"/>
              <a:gd name="T88" fmla="*/ 1053 w 1635"/>
              <a:gd name="T89" fmla="*/ 5155 h 5470"/>
              <a:gd name="T90" fmla="*/ 1049 w 1635"/>
              <a:gd name="T91" fmla="*/ 5291 h 5470"/>
              <a:gd name="T92" fmla="*/ 1094 w 1635"/>
              <a:gd name="T93" fmla="*/ 5418 h 5470"/>
              <a:gd name="T94" fmla="*/ 1377 w 1635"/>
              <a:gd name="T95" fmla="*/ 5428 h 5470"/>
              <a:gd name="T96" fmla="*/ 1300 w 1635"/>
              <a:gd name="T97" fmla="*/ 5233 h 5470"/>
              <a:gd name="T98" fmla="*/ 1307 w 1635"/>
              <a:gd name="T99" fmla="*/ 5113 h 5470"/>
              <a:gd name="T100" fmla="*/ 1379 w 1635"/>
              <a:gd name="T101" fmla="*/ 4492 h 5470"/>
              <a:gd name="T102" fmla="*/ 1372 w 1635"/>
              <a:gd name="T103" fmla="*/ 2771 h 5470"/>
              <a:gd name="T104" fmla="*/ 1492 w 1635"/>
              <a:gd name="T105" fmla="*/ 2621 h 5470"/>
              <a:gd name="T106" fmla="*/ 1509 w 1635"/>
              <a:gd name="T107" fmla="*/ 2605 h 5470"/>
              <a:gd name="T108" fmla="*/ 1547 w 1635"/>
              <a:gd name="T109" fmla="*/ 2561 h 5470"/>
              <a:gd name="T110" fmla="*/ 1447 w 1635"/>
              <a:gd name="T111" fmla="*/ 846 h 5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35" h="5470">
                <a:moveTo>
                  <a:pt x="1485" y="2538"/>
                </a:moveTo>
                <a:lnTo>
                  <a:pt x="1485" y="2538"/>
                </a:lnTo>
                <a:cubicBezTo>
                  <a:pt x="1447" y="2506"/>
                  <a:pt x="1423" y="2494"/>
                  <a:pt x="1421" y="2493"/>
                </a:cubicBezTo>
                <a:lnTo>
                  <a:pt x="1421" y="2493"/>
                </a:lnTo>
                <a:cubicBezTo>
                  <a:pt x="1428" y="2494"/>
                  <a:pt x="1434" y="2497"/>
                  <a:pt x="1440" y="2500"/>
                </a:cubicBezTo>
                <a:lnTo>
                  <a:pt x="1440" y="2500"/>
                </a:lnTo>
                <a:cubicBezTo>
                  <a:pt x="1450" y="2507"/>
                  <a:pt x="1478" y="2531"/>
                  <a:pt x="1503" y="2552"/>
                </a:cubicBezTo>
                <a:lnTo>
                  <a:pt x="1503" y="2552"/>
                </a:lnTo>
                <a:cubicBezTo>
                  <a:pt x="1498" y="2548"/>
                  <a:pt x="1493" y="2544"/>
                  <a:pt x="1485" y="2538"/>
                </a:cubicBezTo>
                <a:close/>
                <a:moveTo>
                  <a:pt x="129" y="2557"/>
                </a:moveTo>
                <a:lnTo>
                  <a:pt x="129" y="2557"/>
                </a:lnTo>
                <a:cubicBezTo>
                  <a:pt x="132" y="2555"/>
                  <a:pt x="136" y="2552"/>
                  <a:pt x="140" y="2548"/>
                </a:cubicBezTo>
                <a:lnTo>
                  <a:pt x="140" y="2548"/>
                </a:lnTo>
                <a:cubicBezTo>
                  <a:pt x="136" y="2552"/>
                  <a:pt x="133" y="2555"/>
                  <a:pt x="130" y="2558"/>
                </a:cubicBezTo>
                <a:lnTo>
                  <a:pt x="130" y="2558"/>
                </a:lnTo>
                <a:cubicBezTo>
                  <a:pt x="129" y="2558"/>
                  <a:pt x="129" y="2557"/>
                  <a:pt x="129" y="2557"/>
                </a:cubicBezTo>
                <a:close/>
                <a:moveTo>
                  <a:pt x="257" y="2501"/>
                </a:moveTo>
                <a:lnTo>
                  <a:pt x="257" y="2501"/>
                </a:lnTo>
                <a:cubicBezTo>
                  <a:pt x="240" y="2503"/>
                  <a:pt x="216" y="2508"/>
                  <a:pt x="199" y="2516"/>
                </a:cubicBezTo>
                <a:lnTo>
                  <a:pt x="199" y="2516"/>
                </a:lnTo>
                <a:cubicBezTo>
                  <a:pt x="182" y="2523"/>
                  <a:pt x="168" y="2530"/>
                  <a:pt x="156" y="2538"/>
                </a:cubicBezTo>
                <a:lnTo>
                  <a:pt x="156" y="2538"/>
                </a:lnTo>
                <a:cubicBezTo>
                  <a:pt x="183" y="2520"/>
                  <a:pt x="218" y="2502"/>
                  <a:pt x="257" y="2501"/>
                </a:cubicBezTo>
                <a:close/>
                <a:moveTo>
                  <a:pt x="351" y="1816"/>
                </a:moveTo>
                <a:lnTo>
                  <a:pt x="351" y="1816"/>
                </a:lnTo>
                <a:cubicBezTo>
                  <a:pt x="354" y="1834"/>
                  <a:pt x="356" y="1853"/>
                  <a:pt x="355" y="1871"/>
                </a:cubicBezTo>
                <a:lnTo>
                  <a:pt x="355" y="1871"/>
                </a:lnTo>
                <a:cubicBezTo>
                  <a:pt x="355" y="1890"/>
                  <a:pt x="351" y="1909"/>
                  <a:pt x="348" y="1928"/>
                </a:cubicBezTo>
                <a:lnTo>
                  <a:pt x="348" y="1928"/>
                </a:lnTo>
                <a:cubicBezTo>
                  <a:pt x="343" y="1951"/>
                  <a:pt x="348" y="1975"/>
                  <a:pt x="342" y="1998"/>
                </a:cubicBezTo>
                <a:lnTo>
                  <a:pt x="342" y="1998"/>
                </a:lnTo>
                <a:cubicBezTo>
                  <a:pt x="336" y="2024"/>
                  <a:pt x="327" y="2051"/>
                  <a:pt x="319" y="2077"/>
                </a:cubicBezTo>
                <a:lnTo>
                  <a:pt x="319" y="2077"/>
                </a:lnTo>
                <a:cubicBezTo>
                  <a:pt x="317" y="2084"/>
                  <a:pt x="314" y="2092"/>
                  <a:pt x="307" y="2093"/>
                </a:cubicBezTo>
                <a:lnTo>
                  <a:pt x="307" y="2093"/>
                </a:lnTo>
                <a:cubicBezTo>
                  <a:pt x="296" y="2038"/>
                  <a:pt x="298" y="1980"/>
                  <a:pt x="311" y="1925"/>
                </a:cubicBezTo>
                <a:lnTo>
                  <a:pt x="311" y="1925"/>
                </a:lnTo>
                <a:cubicBezTo>
                  <a:pt x="317" y="1904"/>
                  <a:pt x="324" y="1882"/>
                  <a:pt x="321" y="1859"/>
                </a:cubicBezTo>
                <a:lnTo>
                  <a:pt x="321" y="1859"/>
                </a:lnTo>
                <a:cubicBezTo>
                  <a:pt x="320" y="1846"/>
                  <a:pt x="315" y="1832"/>
                  <a:pt x="312" y="1819"/>
                </a:cubicBezTo>
                <a:lnTo>
                  <a:pt x="312" y="1819"/>
                </a:lnTo>
                <a:cubicBezTo>
                  <a:pt x="302" y="1779"/>
                  <a:pt x="310" y="1738"/>
                  <a:pt x="317" y="1698"/>
                </a:cubicBezTo>
                <a:lnTo>
                  <a:pt x="317" y="1698"/>
                </a:lnTo>
                <a:cubicBezTo>
                  <a:pt x="322" y="1672"/>
                  <a:pt x="327" y="1644"/>
                  <a:pt x="332" y="1617"/>
                </a:cubicBezTo>
                <a:lnTo>
                  <a:pt x="332" y="1617"/>
                </a:lnTo>
                <a:cubicBezTo>
                  <a:pt x="341" y="1640"/>
                  <a:pt x="344" y="1666"/>
                  <a:pt x="347" y="1690"/>
                </a:cubicBezTo>
                <a:lnTo>
                  <a:pt x="347" y="1690"/>
                </a:lnTo>
                <a:cubicBezTo>
                  <a:pt x="352" y="1732"/>
                  <a:pt x="347" y="1774"/>
                  <a:pt x="351" y="1816"/>
                </a:cubicBezTo>
                <a:close/>
                <a:moveTo>
                  <a:pt x="617" y="738"/>
                </a:moveTo>
                <a:lnTo>
                  <a:pt x="617" y="738"/>
                </a:lnTo>
                <a:cubicBezTo>
                  <a:pt x="617" y="735"/>
                  <a:pt x="617" y="732"/>
                  <a:pt x="617" y="730"/>
                </a:cubicBezTo>
                <a:lnTo>
                  <a:pt x="617" y="730"/>
                </a:lnTo>
                <a:cubicBezTo>
                  <a:pt x="617" y="734"/>
                  <a:pt x="617" y="736"/>
                  <a:pt x="617" y="738"/>
                </a:cubicBezTo>
                <a:close/>
                <a:moveTo>
                  <a:pt x="1313" y="1573"/>
                </a:moveTo>
                <a:lnTo>
                  <a:pt x="1313" y="1573"/>
                </a:lnTo>
                <a:cubicBezTo>
                  <a:pt x="1314" y="1567"/>
                  <a:pt x="1316" y="1561"/>
                  <a:pt x="1322" y="1561"/>
                </a:cubicBezTo>
                <a:lnTo>
                  <a:pt x="1322" y="1561"/>
                </a:lnTo>
                <a:cubicBezTo>
                  <a:pt x="1324" y="1560"/>
                  <a:pt x="1337" y="1599"/>
                  <a:pt x="1337" y="1602"/>
                </a:cubicBezTo>
                <a:lnTo>
                  <a:pt x="1337" y="1602"/>
                </a:lnTo>
                <a:cubicBezTo>
                  <a:pt x="1346" y="1634"/>
                  <a:pt x="1349" y="1644"/>
                  <a:pt x="1347" y="1662"/>
                </a:cubicBezTo>
                <a:lnTo>
                  <a:pt x="1347" y="1662"/>
                </a:lnTo>
                <a:cubicBezTo>
                  <a:pt x="1345" y="1705"/>
                  <a:pt x="1344" y="1729"/>
                  <a:pt x="1342" y="1773"/>
                </a:cubicBezTo>
                <a:lnTo>
                  <a:pt x="1342" y="1773"/>
                </a:lnTo>
                <a:cubicBezTo>
                  <a:pt x="1340" y="1795"/>
                  <a:pt x="1339" y="1819"/>
                  <a:pt x="1353" y="1837"/>
                </a:cubicBezTo>
                <a:lnTo>
                  <a:pt x="1353" y="1837"/>
                </a:lnTo>
                <a:cubicBezTo>
                  <a:pt x="1358" y="1844"/>
                  <a:pt x="1366" y="1851"/>
                  <a:pt x="1366" y="1859"/>
                </a:cubicBezTo>
                <a:lnTo>
                  <a:pt x="1366" y="1859"/>
                </a:lnTo>
                <a:cubicBezTo>
                  <a:pt x="1365" y="1867"/>
                  <a:pt x="1359" y="1873"/>
                  <a:pt x="1359" y="1881"/>
                </a:cubicBezTo>
                <a:lnTo>
                  <a:pt x="1359" y="1881"/>
                </a:lnTo>
                <a:cubicBezTo>
                  <a:pt x="1359" y="1887"/>
                  <a:pt x="1362" y="1891"/>
                  <a:pt x="1365" y="1896"/>
                </a:cubicBezTo>
                <a:lnTo>
                  <a:pt x="1365" y="1896"/>
                </a:lnTo>
                <a:cubicBezTo>
                  <a:pt x="1371" y="1907"/>
                  <a:pt x="1372" y="1919"/>
                  <a:pt x="1373" y="1932"/>
                </a:cubicBezTo>
                <a:lnTo>
                  <a:pt x="1373" y="1932"/>
                </a:lnTo>
                <a:cubicBezTo>
                  <a:pt x="1374" y="1950"/>
                  <a:pt x="1375" y="1969"/>
                  <a:pt x="1377" y="1988"/>
                </a:cubicBezTo>
                <a:lnTo>
                  <a:pt x="1377" y="1988"/>
                </a:lnTo>
                <a:cubicBezTo>
                  <a:pt x="1377" y="1997"/>
                  <a:pt x="1378" y="2007"/>
                  <a:pt x="1376" y="2016"/>
                </a:cubicBezTo>
                <a:lnTo>
                  <a:pt x="1376" y="2016"/>
                </a:lnTo>
                <a:cubicBezTo>
                  <a:pt x="1375" y="2025"/>
                  <a:pt x="1372" y="2033"/>
                  <a:pt x="1369" y="2042"/>
                </a:cubicBezTo>
                <a:lnTo>
                  <a:pt x="1369" y="2042"/>
                </a:lnTo>
                <a:cubicBezTo>
                  <a:pt x="1363" y="2061"/>
                  <a:pt x="1350" y="2160"/>
                  <a:pt x="1350" y="2181"/>
                </a:cubicBezTo>
                <a:lnTo>
                  <a:pt x="1350" y="2181"/>
                </a:lnTo>
                <a:cubicBezTo>
                  <a:pt x="1350" y="2185"/>
                  <a:pt x="1347" y="2191"/>
                  <a:pt x="1344" y="2188"/>
                </a:cubicBezTo>
                <a:lnTo>
                  <a:pt x="1344" y="2188"/>
                </a:lnTo>
                <a:cubicBezTo>
                  <a:pt x="1343" y="2188"/>
                  <a:pt x="1343" y="2186"/>
                  <a:pt x="1342" y="2185"/>
                </a:cubicBezTo>
                <a:lnTo>
                  <a:pt x="1342" y="2185"/>
                </a:lnTo>
                <a:cubicBezTo>
                  <a:pt x="1329" y="2111"/>
                  <a:pt x="1340" y="1959"/>
                  <a:pt x="1318" y="1887"/>
                </a:cubicBezTo>
                <a:lnTo>
                  <a:pt x="1318" y="1887"/>
                </a:lnTo>
                <a:cubicBezTo>
                  <a:pt x="1315" y="1879"/>
                  <a:pt x="1312" y="1870"/>
                  <a:pt x="1311" y="1861"/>
                </a:cubicBezTo>
                <a:lnTo>
                  <a:pt x="1311" y="1861"/>
                </a:lnTo>
                <a:cubicBezTo>
                  <a:pt x="1310" y="1851"/>
                  <a:pt x="1311" y="1839"/>
                  <a:pt x="1311" y="1829"/>
                </a:cubicBezTo>
                <a:lnTo>
                  <a:pt x="1311" y="1829"/>
                </a:lnTo>
                <a:cubicBezTo>
                  <a:pt x="1317" y="1753"/>
                  <a:pt x="1299" y="1648"/>
                  <a:pt x="1313" y="1573"/>
                </a:cubicBezTo>
                <a:close/>
                <a:moveTo>
                  <a:pt x="1402" y="2490"/>
                </a:moveTo>
                <a:lnTo>
                  <a:pt x="1402" y="2490"/>
                </a:lnTo>
                <a:cubicBezTo>
                  <a:pt x="1402" y="2490"/>
                  <a:pt x="1400" y="2490"/>
                  <a:pt x="1399" y="2490"/>
                </a:cubicBezTo>
                <a:lnTo>
                  <a:pt x="1399" y="2490"/>
                </a:lnTo>
                <a:cubicBezTo>
                  <a:pt x="1400" y="2490"/>
                  <a:pt x="1402" y="2490"/>
                  <a:pt x="1402" y="2490"/>
                </a:cubicBezTo>
                <a:close/>
                <a:moveTo>
                  <a:pt x="1412" y="2491"/>
                </a:moveTo>
                <a:lnTo>
                  <a:pt x="1412" y="2491"/>
                </a:lnTo>
                <a:cubicBezTo>
                  <a:pt x="1410" y="2491"/>
                  <a:pt x="1409" y="2490"/>
                  <a:pt x="1408" y="2490"/>
                </a:cubicBezTo>
                <a:lnTo>
                  <a:pt x="1408" y="2490"/>
                </a:lnTo>
                <a:cubicBezTo>
                  <a:pt x="1409" y="2490"/>
                  <a:pt x="1410" y="2491"/>
                  <a:pt x="1412" y="2491"/>
                </a:cubicBezTo>
                <a:close/>
                <a:moveTo>
                  <a:pt x="1421" y="2493"/>
                </a:moveTo>
                <a:lnTo>
                  <a:pt x="1421" y="2493"/>
                </a:lnTo>
                <a:cubicBezTo>
                  <a:pt x="1420" y="2493"/>
                  <a:pt x="1419" y="2492"/>
                  <a:pt x="1418" y="2492"/>
                </a:cubicBezTo>
                <a:lnTo>
                  <a:pt x="1418" y="2492"/>
                </a:lnTo>
                <a:cubicBezTo>
                  <a:pt x="1419" y="2492"/>
                  <a:pt x="1420" y="2493"/>
                  <a:pt x="1421" y="2493"/>
                </a:cubicBezTo>
                <a:close/>
                <a:moveTo>
                  <a:pt x="1376" y="2491"/>
                </a:moveTo>
                <a:lnTo>
                  <a:pt x="1376" y="2491"/>
                </a:lnTo>
                <a:cubicBezTo>
                  <a:pt x="1377" y="2490"/>
                  <a:pt x="1385" y="2489"/>
                  <a:pt x="1395" y="2490"/>
                </a:cubicBezTo>
                <a:lnTo>
                  <a:pt x="1395" y="2490"/>
                </a:lnTo>
                <a:cubicBezTo>
                  <a:pt x="1385" y="2490"/>
                  <a:pt x="1378" y="2490"/>
                  <a:pt x="1376" y="2491"/>
                </a:cubicBezTo>
                <a:close/>
                <a:moveTo>
                  <a:pt x="1364" y="2545"/>
                </a:moveTo>
                <a:lnTo>
                  <a:pt x="1364" y="2545"/>
                </a:lnTo>
                <a:lnTo>
                  <a:pt x="1364" y="2547"/>
                </a:lnTo>
                <a:lnTo>
                  <a:pt x="1364" y="2547"/>
                </a:lnTo>
                <a:cubicBezTo>
                  <a:pt x="1366" y="2547"/>
                  <a:pt x="1367" y="2547"/>
                  <a:pt x="1368" y="2547"/>
                </a:cubicBezTo>
                <a:lnTo>
                  <a:pt x="1368" y="2547"/>
                </a:lnTo>
                <a:cubicBezTo>
                  <a:pt x="1366" y="2548"/>
                  <a:pt x="1362" y="2550"/>
                  <a:pt x="1357" y="2554"/>
                </a:cubicBezTo>
                <a:lnTo>
                  <a:pt x="1357" y="2554"/>
                </a:lnTo>
                <a:cubicBezTo>
                  <a:pt x="1360" y="2550"/>
                  <a:pt x="1362" y="2547"/>
                  <a:pt x="1364" y="2545"/>
                </a:cubicBezTo>
                <a:close/>
                <a:moveTo>
                  <a:pt x="1447" y="846"/>
                </a:moveTo>
                <a:lnTo>
                  <a:pt x="1447" y="846"/>
                </a:lnTo>
                <a:cubicBezTo>
                  <a:pt x="1447" y="846"/>
                  <a:pt x="1085" y="773"/>
                  <a:pt x="1044" y="756"/>
                </a:cubicBezTo>
                <a:lnTo>
                  <a:pt x="1044" y="756"/>
                </a:lnTo>
                <a:cubicBezTo>
                  <a:pt x="1004" y="739"/>
                  <a:pt x="999" y="718"/>
                  <a:pt x="987" y="726"/>
                </a:cubicBezTo>
                <a:lnTo>
                  <a:pt x="987" y="726"/>
                </a:lnTo>
                <a:lnTo>
                  <a:pt x="987" y="726"/>
                </a:lnTo>
                <a:lnTo>
                  <a:pt x="987" y="726"/>
                </a:lnTo>
                <a:cubicBezTo>
                  <a:pt x="977" y="716"/>
                  <a:pt x="962" y="709"/>
                  <a:pt x="957" y="706"/>
                </a:cubicBezTo>
                <a:lnTo>
                  <a:pt x="957" y="706"/>
                </a:lnTo>
                <a:cubicBezTo>
                  <a:pt x="951" y="703"/>
                  <a:pt x="939" y="694"/>
                  <a:pt x="944" y="701"/>
                </a:cubicBezTo>
                <a:lnTo>
                  <a:pt x="944" y="701"/>
                </a:lnTo>
                <a:cubicBezTo>
                  <a:pt x="940" y="698"/>
                  <a:pt x="937" y="694"/>
                  <a:pt x="936" y="690"/>
                </a:cubicBezTo>
                <a:lnTo>
                  <a:pt x="936" y="690"/>
                </a:lnTo>
                <a:cubicBezTo>
                  <a:pt x="928" y="673"/>
                  <a:pt x="927" y="587"/>
                  <a:pt x="927" y="587"/>
                </a:cubicBezTo>
                <a:lnTo>
                  <a:pt x="927" y="587"/>
                </a:lnTo>
                <a:cubicBezTo>
                  <a:pt x="945" y="549"/>
                  <a:pt x="940" y="466"/>
                  <a:pt x="940" y="466"/>
                </a:cubicBezTo>
                <a:lnTo>
                  <a:pt x="940" y="466"/>
                </a:lnTo>
                <a:cubicBezTo>
                  <a:pt x="961" y="471"/>
                  <a:pt x="975" y="427"/>
                  <a:pt x="984" y="398"/>
                </a:cubicBezTo>
                <a:lnTo>
                  <a:pt x="984" y="398"/>
                </a:lnTo>
                <a:cubicBezTo>
                  <a:pt x="994" y="368"/>
                  <a:pt x="1008" y="358"/>
                  <a:pt x="993" y="329"/>
                </a:cubicBezTo>
                <a:lnTo>
                  <a:pt x="993" y="329"/>
                </a:lnTo>
                <a:cubicBezTo>
                  <a:pt x="979" y="301"/>
                  <a:pt x="944" y="325"/>
                  <a:pt x="944" y="325"/>
                </a:cubicBezTo>
                <a:lnTo>
                  <a:pt x="944" y="325"/>
                </a:lnTo>
                <a:cubicBezTo>
                  <a:pt x="947" y="286"/>
                  <a:pt x="937" y="181"/>
                  <a:pt x="918" y="118"/>
                </a:cubicBezTo>
                <a:lnTo>
                  <a:pt x="918" y="118"/>
                </a:lnTo>
                <a:cubicBezTo>
                  <a:pt x="899" y="56"/>
                  <a:pt x="743" y="2"/>
                  <a:pt x="677" y="1"/>
                </a:cubicBezTo>
                <a:lnTo>
                  <a:pt x="677" y="1"/>
                </a:lnTo>
                <a:cubicBezTo>
                  <a:pt x="612" y="0"/>
                  <a:pt x="532" y="47"/>
                  <a:pt x="499" y="89"/>
                </a:cubicBezTo>
                <a:lnTo>
                  <a:pt x="499" y="89"/>
                </a:lnTo>
                <a:cubicBezTo>
                  <a:pt x="467" y="130"/>
                  <a:pt x="466" y="140"/>
                  <a:pt x="471" y="216"/>
                </a:cubicBezTo>
                <a:lnTo>
                  <a:pt x="471" y="216"/>
                </a:lnTo>
                <a:cubicBezTo>
                  <a:pt x="476" y="287"/>
                  <a:pt x="510" y="368"/>
                  <a:pt x="515" y="379"/>
                </a:cubicBezTo>
                <a:lnTo>
                  <a:pt x="515" y="379"/>
                </a:lnTo>
                <a:lnTo>
                  <a:pt x="515" y="379"/>
                </a:lnTo>
                <a:lnTo>
                  <a:pt x="515" y="379"/>
                </a:lnTo>
                <a:lnTo>
                  <a:pt x="515" y="379"/>
                </a:lnTo>
                <a:lnTo>
                  <a:pt x="515" y="379"/>
                </a:lnTo>
                <a:cubicBezTo>
                  <a:pt x="509" y="374"/>
                  <a:pt x="485" y="365"/>
                  <a:pt x="475" y="387"/>
                </a:cubicBezTo>
                <a:lnTo>
                  <a:pt x="475" y="387"/>
                </a:lnTo>
                <a:cubicBezTo>
                  <a:pt x="448" y="458"/>
                  <a:pt x="560" y="544"/>
                  <a:pt x="560" y="544"/>
                </a:cubicBezTo>
                <a:lnTo>
                  <a:pt x="560" y="544"/>
                </a:lnTo>
                <a:cubicBezTo>
                  <a:pt x="569" y="605"/>
                  <a:pt x="604" y="619"/>
                  <a:pt x="607" y="635"/>
                </a:cubicBezTo>
                <a:lnTo>
                  <a:pt x="607" y="635"/>
                </a:lnTo>
                <a:cubicBezTo>
                  <a:pt x="609" y="648"/>
                  <a:pt x="615" y="700"/>
                  <a:pt x="616" y="725"/>
                </a:cubicBezTo>
                <a:lnTo>
                  <a:pt x="616" y="725"/>
                </a:lnTo>
                <a:cubicBezTo>
                  <a:pt x="613" y="722"/>
                  <a:pt x="605" y="728"/>
                  <a:pt x="594" y="739"/>
                </a:cubicBezTo>
                <a:lnTo>
                  <a:pt x="594" y="739"/>
                </a:lnTo>
                <a:cubicBezTo>
                  <a:pt x="590" y="738"/>
                  <a:pt x="583" y="740"/>
                  <a:pt x="574" y="748"/>
                </a:cubicBezTo>
                <a:lnTo>
                  <a:pt x="574" y="748"/>
                </a:lnTo>
                <a:cubicBezTo>
                  <a:pt x="561" y="761"/>
                  <a:pt x="542" y="768"/>
                  <a:pt x="490" y="790"/>
                </a:cubicBezTo>
                <a:lnTo>
                  <a:pt x="490" y="790"/>
                </a:lnTo>
                <a:cubicBezTo>
                  <a:pt x="438" y="813"/>
                  <a:pt x="212" y="891"/>
                  <a:pt x="183" y="901"/>
                </a:cubicBezTo>
                <a:lnTo>
                  <a:pt x="183" y="901"/>
                </a:lnTo>
                <a:cubicBezTo>
                  <a:pt x="152" y="912"/>
                  <a:pt x="154" y="886"/>
                  <a:pt x="143" y="943"/>
                </a:cubicBezTo>
                <a:lnTo>
                  <a:pt x="143" y="943"/>
                </a:lnTo>
                <a:cubicBezTo>
                  <a:pt x="133" y="1002"/>
                  <a:pt x="19" y="1774"/>
                  <a:pt x="0" y="1956"/>
                </a:cubicBezTo>
                <a:lnTo>
                  <a:pt x="0" y="1956"/>
                </a:lnTo>
                <a:cubicBezTo>
                  <a:pt x="0" y="1956"/>
                  <a:pt x="0" y="1957"/>
                  <a:pt x="0" y="1958"/>
                </a:cubicBezTo>
                <a:lnTo>
                  <a:pt x="0" y="1958"/>
                </a:lnTo>
                <a:cubicBezTo>
                  <a:pt x="4" y="1978"/>
                  <a:pt x="92" y="2567"/>
                  <a:pt x="100" y="2574"/>
                </a:cubicBezTo>
                <a:lnTo>
                  <a:pt x="100" y="2574"/>
                </a:lnTo>
                <a:cubicBezTo>
                  <a:pt x="103" y="2577"/>
                  <a:pt x="113" y="2569"/>
                  <a:pt x="128" y="2558"/>
                </a:cubicBezTo>
                <a:lnTo>
                  <a:pt x="128" y="2558"/>
                </a:lnTo>
                <a:cubicBezTo>
                  <a:pt x="128" y="2559"/>
                  <a:pt x="128" y="2559"/>
                  <a:pt x="128" y="2560"/>
                </a:cubicBezTo>
                <a:lnTo>
                  <a:pt x="128" y="2560"/>
                </a:lnTo>
                <a:cubicBezTo>
                  <a:pt x="128" y="2561"/>
                  <a:pt x="126" y="2561"/>
                  <a:pt x="126" y="2562"/>
                </a:cubicBezTo>
                <a:lnTo>
                  <a:pt x="126" y="2562"/>
                </a:lnTo>
                <a:cubicBezTo>
                  <a:pt x="126" y="2562"/>
                  <a:pt x="142" y="2620"/>
                  <a:pt x="150" y="2617"/>
                </a:cubicBezTo>
                <a:lnTo>
                  <a:pt x="150" y="2617"/>
                </a:lnTo>
                <a:cubicBezTo>
                  <a:pt x="151" y="2617"/>
                  <a:pt x="156" y="2612"/>
                  <a:pt x="164" y="2607"/>
                </a:cubicBezTo>
                <a:lnTo>
                  <a:pt x="164" y="2607"/>
                </a:lnTo>
                <a:cubicBezTo>
                  <a:pt x="169" y="2625"/>
                  <a:pt x="201" y="2735"/>
                  <a:pt x="267" y="2764"/>
                </a:cubicBezTo>
                <a:lnTo>
                  <a:pt x="267" y="2764"/>
                </a:lnTo>
                <a:cubicBezTo>
                  <a:pt x="267" y="2773"/>
                  <a:pt x="266" y="2782"/>
                  <a:pt x="266" y="2791"/>
                </a:cubicBezTo>
                <a:lnTo>
                  <a:pt x="266" y="2791"/>
                </a:lnTo>
                <a:cubicBezTo>
                  <a:pt x="257" y="2962"/>
                  <a:pt x="270" y="3042"/>
                  <a:pt x="283" y="3272"/>
                </a:cubicBezTo>
                <a:lnTo>
                  <a:pt x="283" y="3272"/>
                </a:lnTo>
                <a:cubicBezTo>
                  <a:pt x="302" y="3608"/>
                  <a:pt x="274" y="3852"/>
                  <a:pt x="262" y="3900"/>
                </a:cubicBezTo>
                <a:lnTo>
                  <a:pt x="262" y="3900"/>
                </a:lnTo>
                <a:cubicBezTo>
                  <a:pt x="250" y="3946"/>
                  <a:pt x="229" y="4439"/>
                  <a:pt x="229" y="4536"/>
                </a:cubicBezTo>
                <a:lnTo>
                  <a:pt x="229" y="4536"/>
                </a:lnTo>
                <a:cubicBezTo>
                  <a:pt x="228" y="4600"/>
                  <a:pt x="231" y="4878"/>
                  <a:pt x="225" y="4903"/>
                </a:cubicBezTo>
                <a:lnTo>
                  <a:pt x="225" y="4903"/>
                </a:lnTo>
                <a:cubicBezTo>
                  <a:pt x="219" y="4928"/>
                  <a:pt x="237" y="4985"/>
                  <a:pt x="247" y="5004"/>
                </a:cubicBezTo>
                <a:lnTo>
                  <a:pt x="247" y="5004"/>
                </a:lnTo>
                <a:cubicBezTo>
                  <a:pt x="256" y="5022"/>
                  <a:pt x="246" y="5054"/>
                  <a:pt x="249" y="5085"/>
                </a:cubicBezTo>
                <a:lnTo>
                  <a:pt x="249" y="5085"/>
                </a:lnTo>
                <a:cubicBezTo>
                  <a:pt x="252" y="5116"/>
                  <a:pt x="255" y="5178"/>
                  <a:pt x="264" y="5172"/>
                </a:cubicBezTo>
                <a:lnTo>
                  <a:pt x="264" y="5172"/>
                </a:lnTo>
                <a:cubicBezTo>
                  <a:pt x="266" y="5171"/>
                  <a:pt x="274" y="5168"/>
                  <a:pt x="285" y="5165"/>
                </a:cubicBezTo>
                <a:lnTo>
                  <a:pt x="285" y="5165"/>
                </a:lnTo>
                <a:cubicBezTo>
                  <a:pt x="285" y="5181"/>
                  <a:pt x="285" y="5204"/>
                  <a:pt x="278" y="5223"/>
                </a:cubicBezTo>
                <a:lnTo>
                  <a:pt x="278" y="5223"/>
                </a:lnTo>
                <a:cubicBezTo>
                  <a:pt x="266" y="5260"/>
                  <a:pt x="216" y="5304"/>
                  <a:pt x="209" y="5342"/>
                </a:cubicBezTo>
                <a:lnTo>
                  <a:pt x="209" y="5342"/>
                </a:lnTo>
                <a:cubicBezTo>
                  <a:pt x="203" y="5380"/>
                  <a:pt x="209" y="5387"/>
                  <a:pt x="209" y="5387"/>
                </a:cubicBezTo>
                <a:lnTo>
                  <a:pt x="209" y="5387"/>
                </a:lnTo>
                <a:cubicBezTo>
                  <a:pt x="209" y="5387"/>
                  <a:pt x="206" y="5403"/>
                  <a:pt x="207" y="5416"/>
                </a:cubicBezTo>
                <a:lnTo>
                  <a:pt x="207" y="5416"/>
                </a:lnTo>
                <a:cubicBezTo>
                  <a:pt x="208" y="5428"/>
                  <a:pt x="219" y="5430"/>
                  <a:pt x="246" y="5436"/>
                </a:cubicBezTo>
                <a:lnTo>
                  <a:pt x="246" y="5436"/>
                </a:lnTo>
                <a:cubicBezTo>
                  <a:pt x="272" y="5443"/>
                  <a:pt x="406" y="5456"/>
                  <a:pt x="476" y="5421"/>
                </a:cubicBezTo>
                <a:lnTo>
                  <a:pt x="476" y="5421"/>
                </a:lnTo>
                <a:cubicBezTo>
                  <a:pt x="476" y="5421"/>
                  <a:pt x="492" y="5410"/>
                  <a:pt x="495" y="5402"/>
                </a:cubicBezTo>
                <a:lnTo>
                  <a:pt x="495" y="5402"/>
                </a:lnTo>
                <a:cubicBezTo>
                  <a:pt x="498" y="5395"/>
                  <a:pt x="495" y="5378"/>
                  <a:pt x="495" y="5378"/>
                </a:cubicBezTo>
                <a:lnTo>
                  <a:pt x="495" y="5378"/>
                </a:lnTo>
                <a:cubicBezTo>
                  <a:pt x="495" y="5378"/>
                  <a:pt x="483" y="5367"/>
                  <a:pt x="496" y="5360"/>
                </a:cubicBezTo>
                <a:lnTo>
                  <a:pt x="496" y="5360"/>
                </a:lnTo>
                <a:cubicBezTo>
                  <a:pt x="509" y="5352"/>
                  <a:pt x="525" y="5349"/>
                  <a:pt x="526" y="5341"/>
                </a:cubicBezTo>
                <a:lnTo>
                  <a:pt x="526" y="5341"/>
                </a:lnTo>
                <a:cubicBezTo>
                  <a:pt x="527" y="5332"/>
                  <a:pt x="521" y="5274"/>
                  <a:pt x="521" y="5274"/>
                </a:cubicBezTo>
                <a:lnTo>
                  <a:pt x="521" y="5274"/>
                </a:lnTo>
                <a:cubicBezTo>
                  <a:pt x="521" y="5274"/>
                  <a:pt x="525" y="5257"/>
                  <a:pt x="526" y="5242"/>
                </a:cubicBezTo>
                <a:lnTo>
                  <a:pt x="526" y="5242"/>
                </a:lnTo>
                <a:cubicBezTo>
                  <a:pt x="528" y="5228"/>
                  <a:pt x="536" y="5180"/>
                  <a:pt x="517" y="5143"/>
                </a:cubicBezTo>
                <a:lnTo>
                  <a:pt x="517" y="5143"/>
                </a:lnTo>
                <a:cubicBezTo>
                  <a:pt x="529" y="5145"/>
                  <a:pt x="539" y="5149"/>
                  <a:pt x="547" y="5153"/>
                </a:cubicBezTo>
                <a:lnTo>
                  <a:pt x="547" y="5153"/>
                </a:lnTo>
                <a:cubicBezTo>
                  <a:pt x="547" y="5153"/>
                  <a:pt x="554" y="5156"/>
                  <a:pt x="563" y="5094"/>
                </a:cubicBezTo>
                <a:lnTo>
                  <a:pt x="563" y="5094"/>
                </a:lnTo>
                <a:cubicBezTo>
                  <a:pt x="573" y="5032"/>
                  <a:pt x="592" y="4856"/>
                  <a:pt x="579" y="4785"/>
                </a:cubicBezTo>
                <a:lnTo>
                  <a:pt x="579" y="4785"/>
                </a:lnTo>
                <a:cubicBezTo>
                  <a:pt x="566" y="4713"/>
                  <a:pt x="601" y="4495"/>
                  <a:pt x="604" y="4324"/>
                </a:cubicBezTo>
                <a:lnTo>
                  <a:pt x="604" y="4324"/>
                </a:lnTo>
                <a:cubicBezTo>
                  <a:pt x="607" y="4153"/>
                  <a:pt x="650" y="3733"/>
                  <a:pt x="678" y="3562"/>
                </a:cubicBezTo>
                <a:lnTo>
                  <a:pt x="678" y="3562"/>
                </a:lnTo>
                <a:cubicBezTo>
                  <a:pt x="684" y="3529"/>
                  <a:pt x="694" y="3469"/>
                  <a:pt x="707" y="3399"/>
                </a:cubicBezTo>
                <a:lnTo>
                  <a:pt x="707" y="3399"/>
                </a:lnTo>
                <a:cubicBezTo>
                  <a:pt x="710" y="3383"/>
                  <a:pt x="716" y="3350"/>
                  <a:pt x="719" y="3333"/>
                </a:cubicBezTo>
                <a:lnTo>
                  <a:pt x="719" y="3333"/>
                </a:lnTo>
                <a:cubicBezTo>
                  <a:pt x="758" y="3126"/>
                  <a:pt x="807" y="2875"/>
                  <a:pt x="816" y="2904"/>
                </a:cubicBezTo>
                <a:lnTo>
                  <a:pt x="816" y="2904"/>
                </a:lnTo>
                <a:cubicBezTo>
                  <a:pt x="828" y="2950"/>
                  <a:pt x="982" y="3791"/>
                  <a:pt x="993" y="3897"/>
                </a:cubicBezTo>
                <a:lnTo>
                  <a:pt x="993" y="3897"/>
                </a:lnTo>
                <a:cubicBezTo>
                  <a:pt x="1005" y="4009"/>
                  <a:pt x="997" y="4090"/>
                  <a:pt x="1007" y="4158"/>
                </a:cubicBezTo>
                <a:lnTo>
                  <a:pt x="1007" y="4158"/>
                </a:lnTo>
                <a:cubicBezTo>
                  <a:pt x="1016" y="4227"/>
                  <a:pt x="1007" y="4517"/>
                  <a:pt x="1007" y="4517"/>
                </a:cubicBezTo>
                <a:lnTo>
                  <a:pt x="1007" y="4517"/>
                </a:lnTo>
                <a:cubicBezTo>
                  <a:pt x="1012" y="4607"/>
                  <a:pt x="1015" y="4707"/>
                  <a:pt x="1011" y="4766"/>
                </a:cubicBezTo>
                <a:lnTo>
                  <a:pt x="1011" y="4766"/>
                </a:lnTo>
                <a:cubicBezTo>
                  <a:pt x="1007" y="4825"/>
                  <a:pt x="1003" y="4936"/>
                  <a:pt x="1000" y="4967"/>
                </a:cubicBezTo>
                <a:lnTo>
                  <a:pt x="1000" y="4967"/>
                </a:lnTo>
                <a:cubicBezTo>
                  <a:pt x="997" y="4998"/>
                  <a:pt x="991" y="5001"/>
                  <a:pt x="1000" y="5022"/>
                </a:cubicBezTo>
                <a:lnTo>
                  <a:pt x="1000" y="5022"/>
                </a:lnTo>
                <a:cubicBezTo>
                  <a:pt x="1010" y="5044"/>
                  <a:pt x="991" y="5128"/>
                  <a:pt x="1013" y="5153"/>
                </a:cubicBezTo>
                <a:lnTo>
                  <a:pt x="1013" y="5153"/>
                </a:lnTo>
                <a:cubicBezTo>
                  <a:pt x="1019" y="5160"/>
                  <a:pt x="1033" y="5159"/>
                  <a:pt x="1053" y="5155"/>
                </a:cubicBezTo>
                <a:lnTo>
                  <a:pt x="1053" y="5155"/>
                </a:lnTo>
                <a:cubicBezTo>
                  <a:pt x="1054" y="5159"/>
                  <a:pt x="1054" y="5163"/>
                  <a:pt x="1054" y="5165"/>
                </a:cubicBezTo>
                <a:lnTo>
                  <a:pt x="1054" y="5165"/>
                </a:lnTo>
                <a:cubicBezTo>
                  <a:pt x="1051" y="5175"/>
                  <a:pt x="1031" y="5242"/>
                  <a:pt x="1054" y="5272"/>
                </a:cubicBezTo>
                <a:lnTo>
                  <a:pt x="1054" y="5272"/>
                </a:lnTo>
                <a:cubicBezTo>
                  <a:pt x="1054" y="5272"/>
                  <a:pt x="1048" y="5279"/>
                  <a:pt x="1049" y="5291"/>
                </a:cubicBezTo>
                <a:lnTo>
                  <a:pt x="1049" y="5291"/>
                </a:lnTo>
                <a:cubicBezTo>
                  <a:pt x="1050" y="5304"/>
                  <a:pt x="1049" y="5351"/>
                  <a:pt x="1049" y="5351"/>
                </a:cubicBezTo>
                <a:lnTo>
                  <a:pt x="1049" y="5351"/>
                </a:lnTo>
                <a:cubicBezTo>
                  <a:pt x="1049" y="5351"/>
                  <a:pt x="1070" y="5361"/>
                  <a:pt x="1087" y="5371"/>
                </a:cubicBezTo>
                <a:lnTo>
                  <a:pt x="1087" y="5371"/>
                </a:lnTo>
                <a:cubicBezTo>
                  <a:pt x="1104" y="5381"/>
                  <a:pt x="1089" y="5399"/>
                  <a:pt x="1094" y="5418"/>
                </a:cubicBezTo>
                <a:lnTo>
                  <a:pt x="1094" y="5418"/>
                </a:lnTo>
                <a:cubicBezTo>
                  <a:pt x="1100" y="5436"/>
                  <a:pt x="1113" y="5438"/>
                  <a:pt x="1138" y="5444"/>
                </a:cubicBezTo>
                <a:lnTo>
                  <a:pt x="1138" y="5444"/>
                </a:lnTo>
                <a:cubicBezTo>
                  <a:pt x="1162" y="5451"/>
                  <a:pt x="1267" y="5469"/>
                  <a:pt x="1327" y="5453"/>
                </a:cubicBezTo>
                <a:lnTo>
                  <a:pt x="1327" y="5453"/>
                </a:lnTo>
                <a:cubicBezTo>
                  <a:pt x="1327" y="5453"/>
                  <a:pt x="1365" y="5442"/>
                  <a:pt x="1377" y="5428"/>
                </a:cubicBezTo>
                <a:lnTo>
                  <a:pt x="1377" y="5428"/>
                </a:lnTo>
                <a:cubicBezTo>
                  <a:pt x="1377" y="5428"/>
                  <a:pt x="1380" y="5398"/>
                  <a:pt x="1377" y="5394"/>
                </a:cubicBezTo>
                <a:lnTo>
                  <a:pt x="1377" y="5394"/>
                </a:lnTo>
                <a:cubicBezTo>
                  <a:pt x="1373" y="5390"/>
                  <a:pt x="1382" y="5372"/>
                  <a:pt x="1373" y="5349"/>
                </a:cubicBezTo>
                <a:lnTo>
                  <a:pt x="1373" y="5349"/>
                </a:lnTo>
                <a:cubicBezTo>
                  <a:pt x="1365" y="5326"/>
                  <a:pt x="1308" y="5261"/>
                  <a:pt x="1300" y="5233"/>
                </a:cubicBezTo>
                <a:lnTo>
                  <a:pt x="1300" y="5233"/>
                </a:lnTo>
                <a:cubicBezTo>
                  <a:pt x="1292" y="5208"/>
                  <a:pt x="1279" y="5205"/>
                  <a:pt x="1281" y="5171"/>
                </a:cubicBezTo>
                <a:lnTo>
                  <a:pt x="1281" y="5171"/>
                </a:lnTo>
                <a:cubicBezTo>
                  <a:pt x="1282" y="5171"/>
                  <a:pt x="1282" y="5172"/>
                  <a:pt x="1283" y="5172"/>
                </a:cubicBezTo>
                <a:lnTo>
                  <a:pt x="1283" y="5172"/>
                </a:lnTo>
                <a:cubicBezTo>
                  <a:pt x="1283" y="5172"/>
                  <a:pt x="1289" y="5172"/>
                  <a:pt x="1307" y="5113"/>
                </a:cubicBezTo>
                <a:lnTo>
                  <a:pt x="1307" y="5113"/>
                </a:lnTo>
                <a:cubicBezTo>
                  <a:pt x="1326" y="5054"/>
                  <a:pt x="1348" y="5025"/>
                  <a:pt x="1345" y="4991"/>
                </a:cubicBezTo>
                <a:lnTo>
                  <a:pt x="1345" y="4991"/>
                </a:lnTo>
                <a:cubicBezTo>
                  <a:pt x="1342" y="4957"/>
                  <a:pt x="1336" y="4844"/>
                  <a:pt x="1346" y="4813"/>
                </a:cubicBezTo>
                <a:lnTo>
                  <a:pt x="1346" y="4813"/>
                </a:lnTo>
                <a:cubicBezTo>
                  <a:pt x="1354" y="4782"/>
                  <a:pt x="1370" y="4567"/>
                  <a:pt x="1379" y="4492"/>
                </a:cubicBezTo>
                <a:lnTo>
                  <a:pt x="1379" y="4492"/>
                </a:lnTo>
                <a:cubicBezTo>
                  <a:pt x="1388" y="4417"/>
                  <a:pt x="1364" y="3890"/>
                  <a:pt x="1352" y="3730"/>
                </a:cubicBezTo>
                <a:lnTo>
                  <a:pt x="1352" y="3730"/>
                </a:lnTo>
                <a:cubicBezTo>
                  <a:pt x="1348" y="3674"/>
                  <a:pt x="1359" y="3042"/>
                  <a:pt x="1371" y="2902"/>
                </a:cubicBezTo>
                <a:lnTo>
                  <a:pt x="1371" y="2902"/>
                </a:lnTo>
                <a:cubicBezTo>
                  <a:pt x="1374" y="2870"/>
                  <a:pt x="1373" y="2823"/>
                  <a:pt x="1372" y="2771"/>
                </a:cubicBezTo>
                <a:lnTo>
                  <a:pt x="1372" y="2771"/>
                </a:lnTo>
                <a:cubicBezTo>
                  <a:pt x="1397" y="2752"/>
                  <a:pt x="1437" y="2722"/>
                  <a:pt x="1443" y="2716"/>
                </a:cubicBezTo>
                <a:lnTo>
                  <a:pt x="1443" y="2716"/>
                </a:lnTo>
                <a:cubicBezTo>
                  <a:pt x="1449" y="2709"/>
                  <a:pt x="1478" y="2627"/>
                  <a:pt x="1483" y="2615"/>
                </a:cubicBezTo>
                <a:lnTo>
                  <a:pt x="1483" y="2615"/>
                </a:lnTo>
                <a:cubicBezTo>
                  <a:pt x="1485" y="2617"/>
                  <a:pt x="1489" y="2619"/>
                  <a:pt x="1492" y="2621"/>
                </a:cubicBezTo>
                <a:lnTo>
                  <a:pt x="1492" y="2621"/>
                </a:lnTo>
                <a:cubicBezTo>
                  <a:pt x="1494" y="2622"/>
                  <a:pt x="1495" y="2624"/>
                  <a:pt x="1497" y="2624"/>
                </a:cubicBezTo>
                <a:lnTo>
                  <a:pt x="1497" y="2624"/>
                </a:lnTo>
                <a:cubicBezTo>
                  <a:pt x="1502" y="2624"/>
                  <a:pt x="1504" y="2619"/>
                  <a:pt x="1506" y="2615"/>
                </a:cubicBezTo>
                <a:lnTo>
                  <a:pt x="1506" y="2615"/>
                </a:lnTo>
                <a:cubicBezTo>
                  <a:pt x="1507" y="2612"/>
                  <a:pt x="1508" y="2609"/>
                  <a:pt x="1509" y="2605"/>
                </a:cubicBezTo>
                <a:lnTo>
                  <a:pt x="1509" y="2605"/>
                </a:lnTo>
                <a:cubicBezTo>
                  <a:pt x="1515" y="2590"/>
                  <a:pt x="1521" y="2571"/>
                  <a:pt x="1522" y="2569"/>
                </a:cubicBezTo>
                <a:lnTo>
                  <a:pt x="1522" y="2569"/>
                </a:lnTo>
                <a:cubicBezTo>
                  <a:pt x="1528" y="2574"/>
                  <a:pt x="1534" y="2579"/>
                  <a:pt x="1537" y="2582"/>
                </a:cubicBezTo>
                <a:lnTo>
                  <a:pt x="1537" y="2582"/>
                </a:lnTo>
                <a:cubicBezTo>
                  <a:pt x="1544" y="2587"/>
                  <a:pt x="1544" y="2569"/>
                  <a:pt x="1547" y="2561"/>
                </a:cubicBezTo>
                <a:lnTo>
                  <a:pt x="1547" y="2561"/>
                </a:lnTo>
                <a:cubicBezTo>
                  <a:pt x="1560" y="2528"/>
                  <a:pt x="1634" y="1926"/>
                  <a:pt x="1634" y="1903"/>
                </a:cubicBezTo>
                <a:lnTo>
                  <a:pt x="1634" y="1903"/>
                </a:lnTo>
                <a:cubicBezTo>
                  <a:pt x="1633" y="1859"/>
                  <a:pt x="1546" y="1203"/>
                  <a:pt x="1535" y="1139"/>
                </a:cubicBezTo>
                <a:lnTo>
                  <a:pt x="1535" y="1139"/>
                </a:lnTo>
                <a:cubicBezTo>
                  <a:pt x="1524" y="1077"/>
                  <a:pt x="1503" y="837"/>
                  <a:pt x="1447" y="8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90ADD2-F8CD-D14A-80C3-126617C7AC4D}"/>
              </a:ext>
            </a:extLst>
          </p:cNvPr>
          <p:cNvSpPr txBox="1"/>
          <p:nvPr/>
        </p:nvSpPr>
        <p:spPr>
          <a:xfrm>
            <a:off x="15929647" y="5118928"/>
            <a:ext cx="1919115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DAILY SCRUM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MEETING</a:t>
            </a:r>
          </a:p>
        </p:txBody>
      </p:sp>
      <p:sp>
        <p:nvSpPr>
          <p:cNvPr id="47" name="Freeform 1">
            <a:extLst>
              <a:ext uri="{FF2B5EF4-FFF2-40B4-BE49-F238E27FC236}">
                <a16:creationId xmlns:a16="http://schemas.microsoft.com/office/drawing/2014/main" id="{1978B2A0-2CA6-9549-B470-A84B496F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181" y="8638418"/>
            <a:ext cx="360617" cy="1188540"/>
          </a:xfrm>
          <a:custGeom>
            <a:avLst/>
            <a:gdLst>
              <a:gd name="T0" fmla="*/ 1445 w 1490"/>
              <a:gd name="T1" fmla="*/ 4716 h 4913"/>
              <a:gd name="T2" fmla="*/ 1444 w 1490"/>
              <a:gd name="T3" fmla="*/ 4746 h 4913"/>
              <a:gd name="T4" fmla="*/ 1439 w 1490"/>
              <a:gd name="T5" fmla="*/ 4760 h 4913"/>
              <a:gd name="T6" fmla="*/ 370 w 1490"/>
              <a:gd name="T7" fmla="*/ 855 h 4913"/>
              <a:gd name="T8" fmla="*/ 372 w 1490"/>
              <a:gd name="T9" fmla="*/ 856 h 4913"/>
              <a:gd name="T10" fmla="*/ 1440 w 1490"/>
              <a:gd name="T11" fmla="*/ 4672 h 4913"/>
              <a:gd name="T12" fmla="*/ 1361 w 1490"/>
              <a:gd name="T13" fmla="*/ 4316 h 4913"/>
              <a:gd name="T14" fmla="*/ 1213 w 1490"/>
              <a:gd name="T15" fmla="*/ 3412 h 4913"/>
              <a:gd name="T16" fmla="*/ 1148 w 1490"/>
              <a:gd name="T17" fmla="*/ 2994 h 4913"/>
              <a:gd name="T18" fmla="*/ 1071 w 1490"/>
              <a:gd name="T19" fmla="*/ 2264 h 4913"/>
              <a:gd name="T20" fmla="*/ 1064 w 1490"/>
              <a:gd name="T21" fmla="*/ 2238 h 4913"/>
              <a:gd name="T22" fmla="*/ 1058 w 1490"/>
              <a:gd name="T23" fmla="*/ 2216 h 4913"/>
              <a:gd name="T24" fmla="*/ 1010 w 1490"/>
              <a:gd name="T25" fmla="*/ 2050 h 4913"/>
              <a:gd name="T26" fmla="*/ 1042 w 1490"/>
              <a:gd name="T27" fmla="*/ 2094 h 4913"/>
              <a:gd name="T28" fmla="*/ 1064 w 1490"/>
              <a:gd name="T29" fmla="*/ 1912 h 4913"/>
              <a:gd name="T30" fmla="*/ 1047 w 1490"/>
              <a:gd name="T31" fmla="*/ 1700 h 4913"/>
              <a:gd name="T32" fmla="*/ 1128 w 1490"/>
              <a:gd name="T33" fmla="*/ 1008 h 4913"/>
              <a:gd name="T34" fmla="*/ 1043 w 1490"/>
              <a:gd name="T35" fmla="*/ 726 h 4913"/>
              <a:gd name="T36" fmla="*/ 906 w 1490"/>
              <a:gd name="T37" fmla="*/ 441 h 4913"/>
              <a:gd name="T38" fmla="*/ 813 w 1490"/>
              <a:gd name="T39" fmla="*/ 177 h 4913"/>
              <a:gd name="T40" fmla="*/ 567 w 1490"/>
              <a:gd name="T41" fmla="*/ 5 h 4913"/>
              <a:gd name="T42" fmla="*/ 411 w 1490"/>
              <a:gd name="T43" fmla="*/ 27 h 4913"/>
              <a:gd name="T44" fmla="*/ 284 w 1490"/>
              <a:gd name="T45" fmla="*/ 122 h 4913"/>
              <a:gd name="T46" fmla="*/ 263 w 1490"/>
              <a:gd name="T47" fmla="*/ 253 h 4913"/>
              <a:gd name="T48" fmla="*/ 279 w 1490"/>
              <a:gd name="T49" fmla="*/ 347 h 4913"/>
              <a:gd name="T50" fmla="*/ 282 w 1490"/>
              <a:gd name="T51" fmla="*/ 427 h 4913"/>
              <a:gd name="T52" fmla="*/ 315 w 1490"/>
              <a:gd name="T53" fmla="*/ 605 h 4913"/>
              <a:gd name="T54" fmla="*/ 275 w 1490"/>
              <a:gd name="T55" fmla="*/ 684 h 4913"/>
              <a:gd name="T56" fmla="*/ 262 w 1490"/>
              <a:gd name="T57" fmla="*/ 761 h 4913"/>
              <a:gd name="T58" fmla="*/ 51 w 1490"/>
              <a:gd name="T59" fmla="*/ 836 h 4913"/>
              <a:gd name="T60" fmla="*/ 24 w 1490"/>
              <a:gd name="T61" fmla="*/ 1254 h 4913"/>
              <a:gd name="T62" fmla="*/ 20 w 1490"/>
              <a:gd name="T63" fmla="*/ 1354 h 4913"/>
              <a:gd name="T64" fmla="*/ 9 w 1490"/>
              <a:gd name="T65" fmla="*/ 1419 h 4913"/>
              <a:gd name="T66" fmla="*/ 79 w 1490"/>
              <a:gd name="T67" fmla="*/ 1661 h 4913"/>
              <a:gd name="T68" fmla="*/ 128 w 1490"/>
              <a:gd name="T69" fmla="*/ 1683 h 4913"/>
              <a:gd name="T70" fmla="*/ 109 w 1490"/>
              <a:gd name="T71" fmla="*/ 1749 h 4913"/>
              <a:gd name="T72" fmla="*/ 68 w 1490"/>
              <a:gd name="T73" fmla="*/ 1812 h 4913"/>
              <a:gd name="T74" fmla="*/ 7 w 1490"/>
              <a:gd name="T75" fmla="*/ 1968 h 4913"/>
              <a:gd name="T76" fmla="*/ 5 w 1490"/>
              <a:gd name="T77" fmla="*/ 1995 h 4913"/>
              <a:gd name="T78" fmla="*/ 54 w 1490"/>
              <a:gd name="T79" fmla="*/ 2057 h 4913"/>
              <a:gd name="T80" fmla="*/ 122 w 1490"/>
              <a:gd name="T81" fmla="*/ 1950 h 4913"/>
              <a:gd name="T82" fmla="*/ 74 w 1490"/>
              <a:gd name="T83" fmla="*/ 2063 h 4913"/>
              <a:gd name="T84" fmla="*/ 67 w 1490"/>
              <a:gd name="T85" fmla="*/ 2086 h 4913"/>
              <a:gd name="T86" fmla="*/ 229 w 1490"/>
              <a:gd name="T87" fmla="*/ 3064 h 4913"/>
              <a:gd name="T88" fmla="*/ 301 w 1490"/>
              <a:gd name="T89" fmla="*/ 3438 h 4913"/>
              <a:gd name="T90" fmla="*/ 411 w 1490"/>
              <a:gd name="T91" fmla="*/ 4394 h 4913"/>
              <a:gd name="T92" fmla="*/ 417 w 1490"/>
              <a:gd name="T93" fmla="*/ 4519 h 4913"/>
              <a:gd name="T94" fmla="*/ 393 w 1490"/>
              <a:gd name="T95" fmla="*/ 4726 h 4913"/>
              <a:gd name="T96" fmla="*/ 371 w 1490"/>
              <a:gd name="T97" fmla="*/ 4822 h 4913"/>
              <a:gd name="T98" fmla="*/ 582 w 1490"/>
              <a:gd name="T99" fmla="*/ 4848 h 4913"/>
              <a:gd name="T100" fmla="*/ 582 w 1490"/>
              <a:gd name="T101" fmla="*/ 4688 h 4913"/>
              <a:gd name="T102" fmla="*/ 584 w 1490"/>
              <a:gd name="T103" fmla="*/ 4635 h 4913"/>
              <a:gd name="T104" fmla="*/ 585 w 1490"/>
              <a:gd name="T105" fmla="*/ 4630 h 4913"/>
              <a:gd name="T106" fmla="*/ 609 w 1490"/>
              <a:gd name="T107" fmla="*/ 4452 h 4913"/>
              <a:gd name="T108" fmla="*/ 558 w 1490"/>
              <a:gd name="T109" fmla="*/ 4340 h 4913"/>
              <a:gd name="T110" fmla="*/ 577 w 1490"/>
              <a:gd name="T111" fmla="*/ 3723 h 4913"/>
              <a:gd name="T112" fmla="*/ 781 w 1490"/>
              <a:gd name="T113" fmla="*/ 3045 h 4913"/>
              <a:gd name="T114" fmla="*/ 940 w 1490"/>
              <a:gd name="T115" fmla="*/ 3478 h 4913"/>
              <a:gd name="T116" fmla="*/ 1222 w 1490"/>
              <a:gd name="T117" fmla="*/ 4308 h 4913"/>
              <a:gd name="T118" fmla="*/ 1220 w 1490"/>
              <a:gd name="T119" fmla="*/ 4399 h 4913"/>
              <a:gd name="T120" fmla="*/ 1261 w 1490"/>
              <a:gd name="T121" fmla="*/ 4826 h 4913"/>
              <a:gd name="T122" fmla="*/ 1475 w 1490"/>
              <a:gd name="T123" fmla="*/ 4891 h 4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90" h="4913">
                <a:moveTo>
                  <a:pt x="1445" y="4716"/>
                </a:moveTo>
                <a:lnTo>
                  <a:pt x="1445" y="4716"/>
                </a:lnTo>
                <a:cubicBezTo>
                  <a:pt x="1445" y="4711"/>
                  <a:pt x="1445" y="4708"/>
                  <a:pt x="1446" y="4709"/>
                </a:cubicBezTo>
                <a:lnTo>
                  <a:pt x="1446" y="4709"/>
                </a:lnTo>
                <a:cubicBezTo>
                  <a:pt x="1445" y="4708"/>
                  <a:pt x="1445" y="4711"/>
                  <a:pt x="1445" y="4716"/>
                </a:cubicBezTo>
                <a:close/>
                <a:moveTo>
                  <a:pt x="1444" y="4746"/>
                </a:moveTo>
                <a:lnTo>
                  <a:pt x="1444" y="4746"/>
                </a:lnTo>
                <a:cubicBezTo>
                  <a:pt x="1445" y="4743"/>
                  <a:pt x="1445" y="4739"/>
                  <a:pt x="1445" y="4736"/>
                </a:cubicBezTo>
                <a:lnTo>
                  <a:pt x="1445" y="4736"/>
                </a:lnTo>
                <a:cubicBezTo>
                  <a:pt x="1445" y="4739"/>
                  <a:pt x="1445" y="4743"/>
                  <a:pt x="1444" y="4746"/>
                </a:cubicBezTo>
                <a:close/>
                <a:moveTo>
                  <a:pt x="1439" y="4760"/>
                </a:moveTo>
                <a:lnTo>
                  <a:pt x="1439" y="4760"/>
                </a:lnTo>
                <a:cubicBezTo>
                  <a:pt x="1441" y="4758"/>
                  <a:pt x="1442" y="4755"/>
                  <a:pt x="1443" y="4752"/>
                </a:cubicBezTo>
                <a:lnTo>
                  <a:pt x="1443" y="4752"/>
                </a:lnTo>
                <a:cubicBezTo>
                  <a:pt x="1442" y="4755"/>
                  <a:pt x="1441" y="4758"/>
                  <a:pt x="1439" y="4760"/>
                </a:cubicBezTo>
                <a:close/>
                <a:moveTo>
                  <a:pt x="370" y="855"/>
                </a:moveTo>
                <a:lnTo>
                  <a:pt x="369" y="854"/>
                </a:lnTo>
                <a:lnTo>
                  <a:pt x="369" y="854"/>
                </a:lnTo>
                <a:lnTo>
                  <a:pt x="369" y="854"/>
                </a:lnTo>
                <a:lnTo>
                  <a:pt x="370" y="855"/>
                </a:lnTo>
                <a:close/>
                <a:moveTo>
                  <a:pt x="371" y="855"/>
                </a:moveTo>
                <a:lnTo>
                  <a:pt x="371" y="855"/>
                </a:lnTo>
                <a:cubicBezTo>
                  <a:pt x="371" y="855"/>
                  <a:pt x="372" y="854"/>
                  <a:pt x="372" y="853"/>
                </a:cubicBezTo>
                <a:lnTo>
                  <a:pt x="372" y="853"/>
                </a:lnTo>
                <a:cubicBezTo>
                  <a:pt x="372" y="854"/>
                  <a:pt x="372" y="855"/>
                  <a:pt x="372" y="856"/>
                </a:cubicBezTo>
                <a:lnTo>
                  <a:pt x="371" y="855"/>
                </a:lnTo>
                <a:close/>
                <a:moveTo>
                  <a:pt x="1446" y="4709"/>
                </a:moveTo>
                <a:lnTo>
                  <a:pt x="1446" y="4709"/>
                </a:lnTo>
                <a:cubicBezTo>
                  <a:pt x="1445" y="4695"/>
                  <a:pt x="1442" y="4682"/>
                  <a:pt x="1440" y="4672"/>
                </a:cubicBezTo>
                <a:lnTo>
                  <a:pt x="1440" y="4672"/>
                </a:lnTo>
                <a:cubicBezTo>
                  <a:pt x="1433" y="4642"/>
                  <a:pt x="1413" y="4539"/>
                  <a:pt x="1405" y="4511"/>
                </a:cubicBezTo>
                <a:lnTo>
                  <a:pt x="1405" y="4511"/>
                </a:lnTo>
                <a:cubicBezTo>
                  <a:pt x="1398" y="4483"/>
                  <a:pt x="1385" y="4475"/>
                  <a:pt x="1385" y="4440"/>
                </a:cubicBezTo>
                <a:lnTo>
                  <a:pt x="1385" y="4440"/>
                </a:lnTo>
                <a:cubicBezTo>
                  <a:pt x="1382" y="4366"/>
                  <a:pt x="1365" y="4329"/>
                  <a:pt x="1361" y="4316"/>
                </a:cubicBezTo>
                <a:lnTo>
                  <a:pt x="1361" y="4316"/>
                </a:lnTo>
                <a:cubicBezTo>
                  <a:pt x="1355" y="4303"/>
                  <a:pt x="1357" y="4229"/>
                  <a:pt x="1357" y="4229"/>
                </a:cubicBezTo>
                <a:lnTo>
                  <a:pt x="1357" y="4229"/>
                </a:lnTo>
                <a:cubicBezTo>
                  <a:pt x="1353" y="3689"/>
                  <a:pt x="1230" y="3460"/>
                  <a:pt x="1213" y="3412"/>
                </a:cubicBezTo>
                <a:lnTo>
                  <a:pt x="1213" y="3412"/>
                </a:lnTo>
                <a:cubicBezTo>
                  <a:pt x="1200" y="3375"/>
                  <a:pt x="1193" y="3305"/>
                  <a:pt x="1171" y="3194"/>
                </a:cubicBezTo>
                <a:lnTo>
                  <a:pt x="1171" y="3194"/>
                </a:lnTo>
                <a:cubicBezTo>
                  <a:pt x="1162" y="3155"/>
                  <a:pt x="1154" y="3084"/>
                  <a:pt x="1144" y="2994"/>
                </a:cubicBezTo>
                <a:lnTo>
                  <a:pt x="1144" y="2994"/>
                </a:lnTo>
                <a:cubicBezTo>
                  <a:pt x="1145" y="2994"/>
                  <a:pt x="1146" y="2994"/>
                  <a:pt x="1148" y="2994"/>
                </a:cubicBezTo>
                <a:lnTo>
                  <a:pt x="1148" y="2994"/>
                </a:lnTo>
                <a:cubicBezTo>
                  <a:pt x="1164" y="2991"/>
                  <a:pt x="1176" y="2976"/>
                  <a:pt x="1175" y="2959"/>
                </a:cubicBezTo>
                <a:lnTo>
                  <a:pt x="1175" y="2959"/>
                </a:lnTo>
                <a:cubicBezTo>
                  <a:pt x="1168" y="2864"/>
                  <a:pt x="1142" y="2561"/>
                  <a:pt x="1071" y="2264"/>
                </a:cubicBezTo>
                <a:lnTo>
                  <a:pt x="1071" y="2264"/>
                </a:lnTo>
                <a:lnTo>
                  <a:pt x="1071" y="2264"/>
                </a:lnTo>
                <a:cubicBezTo>
                  <a:pt x="1071" y="2264"/>
                  <a:pt x="1070" y="2264"/>
                  <a:pt x="1070" y="2263"/>
                </a:cubicBezTo>
                <a:lnTo>
                  <a:pt x="1070" y="2263"/>
                </a:lnTo>
                <a:cubicBezTo>
                  <a:pt x="1068" y="2255"/>
                  <a:pt x="1066" y="2246"/>
                  <a:pt x="1064" y="2238"/>
                </a:cubicBezTo>
                <a:lnTo>
                  <a:pt x="1064" y="2238"/>
                </a:lnTo>
                <a:cubicBezTo>
                  <a:pt x="1062" y="2231"/>
                  <a:pt x="1061" y="2224"/>
                  <a:pt x="1059" y="2214"/>
                </a:cubicBezTo>
                <a:lnTo>
                  <a:pt x="1060" y="2221"/>
                </a:lnTo>
                <a:lnTo>
                  <a:pt x="1060" y="2221"/>
                </a:lnTo>
                <a:cubicBezTo>
                  <a:pt x="1059" y="2219"/>
                  <a:pt x="1059" y="2218"/>
                  <a:pt x="1058" y="2216"/>
                </a:cubicBezTo>
                <a:lnTo>
                  <a:pt x="1058" y="2216"/>
                </a:lnTo>
                <a:cubicBezTo>
                  <a:pt x="1058" y="2215"/>
                  <a:pt x="1059" y="2215"/>
                  <a:pt x="1059" y="2214"/>
                </a:cubicBezTo>
                <a:lnTo>
                  <a:pt x="1059" y="2214"/>
                </a:lnTo>
                <a:cubicBezTo>
                  <a:pt x="1059" y="2215"/>
                  <a:pt x="1058" y="2215"/>
                  <a:pt x="1058" y="2215"/>
                </a:cubicBezTo>
                <a:lnTo>
                  <a:pt x="1058" y="2215"/>
                </a:lnTo>
                <a:cubicBezTo>
                  <a:pt x="1044" y="2159"/>
                  <a:pt x="1028" y="2104"/>
                  <a:pt x="1010" y="2050"/>
                </a:cubicBezTo>
                <a:lnTo>
                  <a:pt x="1010" y="2050"/>
                </a:lnTo>
                <a:cubicBezTo>
                  <a:pt x="1010" y="2051"/>
                  <a:pt x="1010" y="2051"/>
                  <a:pt x="1010" y="2051"/>
                </a:cubicBezTo>
                <a:lnTo>
                  <a:pt x="1010" y="2051"/>
                </a:lnTo>
                <a:cubicBezTo>
                  <a:pt x="1034" y="2075"/>
                  <a:pt x="1039" y="2089"/>
                  <a:pt x="1042" y="2094"/>
                </a:cubicBezTo>
                <a:lnTo>
                  <a:pt x="1042" y="2094"/>
                </a:lnTo>
                <a:cubicBezTo>
                  <a:pt x="1046" y="2101"/>
                  <a:pt x="1060" y="2097"/>
                  <a:pt x="1070" y="2097"/>
                </a:cubicBezTo>
                <a:lnTo>
                  <a:pt x="1070" y="2097"/>
                </a:lnTo>
                <a:cubicBezTo>
                  <a:pt x="1080" y="2097"/>
                  <a:pt x="1072" y="2081"/>
                  <a:pt x="1069" y="2041"/>
                </a:cubicBezTo>
                <a:lnTo>
                  <a:pt x="1069" y="2041"/>
                </a:lnTo>
                <a:cubicBezTo>
                  <a:pt x="1065" y="2000"/>
                  <a:pt x="1052" y="1923"/>
                  <a:pt x="1064" y="1912"/>
                </a:cubicBezTo>
                <a:lnTo>
                  <a:pt x="1064" y="1912"/>
                </a:lnTo>
                <a:cubicBezTo>
                  <a:pt x="1075" y="1900"/>
                  <a:pt x="1092" y="1896"/>
                  <a:pt x="1078" y="1842"/>
                </a:cubicBezTo>
                <a:lnTo>
                  <a:pt x="1078" y="1842"/>
                </a:lnTo>
                <a:cubicBezTo>
                  <a:pt x="1064" y="1787"/>
                  <a:pt x="1045" y="1703"/>
                  <a:pt x="1047" y="1700"/>
                </a:cubicBezTo>
                <a:lnTo>
                  <a:pt x="1047" y="1700"/>
                </a:lnTo>
                <a:cubicBezTo>
                  <a:pt x="1048" y="1698"/>
                  <a:pt x="1041" y="1698"/>
                  <a:pt x="1072" y="1692"/>
                </a:cubicBezTo>
                <a:lnTo>
                  <a:pt x="1072" y="1692"/>
                </a:lnTo>
                <a:cubicBezTo>
                  <a:pt x="1104" y="1686"/>
                  <a:pt x="1111" y="1667"/>
                  <a:pt x="1111" y="1667"/>
                </a:cubicBezTo>
                <a:lnTo>
                  <a:pt x="1111" y="1667"/>
                </a:lnTo>
                <a:cubicBezTo>
                  <a:pt x="1186" y="1497"/>
                  <a:pt x="1151" y="1202"/>
                  <a:pt x="1128" y="1008"/>
                </a:cubicBezTo>
                <a:lnTo>
                  <a:pt x="1128" y="1008"/>
                </a:lnTo>
                <a:cubicBezTo>
                  <a:pt x="1104" y="815"/>
                  <a:pt x="1072" y="753"/>
                  <a:pt x="1055" y="733"/>
                </a:cubicBezTo>
                <a:lnTo>
                  <a:pt x="1055" y="733"/>
                </a:lnTo>
                <a:cubicBezTo>
                  <a:pt x="1054" y="731"/>
                  <a:pt x="1049" y="729"/>
                  <a:pt x="1043" y="726"/>
                </a:cubicBezTo>
                <a:lnTo>
                  <a:pt x="1043" y="726"/>
                </a:lnTo>
                <a:cubicBezTo>
                  <a:pt x="1029" y="689"/>
                  <a:pt x="984" y="666"/>
                  <a:pt x="967" y="629"/>
                </a:cubicBezTo>
                <a:lnTo>
                  <a:pt x="967" y="629"/>
                </a:lnTo>
                <a:cubicBezTo>
                  <a:pt x="951" y="593"/>
                  <a:pt x="964" y="550"/>
                  <a:pt x="950" y="512"/>
                </a:cubicBezTo>
                <a:lnTo>
                  <a:pt x="950" y="512"/>
                </a:lnTo>
                <a:cubicBezTo>
                  <a:pt x="940" y="486"/>
                  <a:pt x="919" y="466"/>
                  <a:pt x="906" y="441"/>
                </a:cubicBezTo>
                <a:lnTo>
                  <a:pt x="906" y="441"/>
                </a:lnTo>
                <a:cubicBezTo>
                  <a:pt x="889" y="406"/>
                  <a:pt x="891" y="366"/>
                  <a:pt x="884" y="328"/>
                </a:cubicBezTo>
                <a:lnTo>
                  <a:pt x="884" y="328"/>
                </a:lnTo>
                <a:cubicBezTo>
                  <a:pt x="873" y="273"/>
                  <a:pt x="843" y="224"/>
                  <a:pt x="813" y="177"/>
                </a:cubicBezTo>
                <a:lnTo>
                  <a:pt x="813" y="177"/>
                </a:lnTo>
                <a:cubicBezTo>
                  <a:pt x="785" y="132"/>
                  <a:pt x="778" y="105"/>
                  <a:pt x="737" y="73"/>
                </a:cubicBezTo>
                <a:lnTo>
                  <a:pt x="737" y="73"/>
                </a:lnTo>
                <a:cubicBezTo>
                  <a:pt x="709" y="57"/>
                  <a:pt x="688" y="26"/>
                  <a:pt x="672" y="17"/>
                </a:cubicBezTo>
                <a:lnTo>
                  <a:pt x="672" y="17"/>
                </a:lnTo>
                <a:cubicBezTo>
                  <a:pt x="641" y="0"/>
                  <a:pt x="603" y="2"/>
                  <a:pt x="567" y="5"/>
                </a:cubicBezTo>
                <a:lnTo>
                  <a:pt x="567" y="5"/>
                </a:lnTo>
                <a:cubicBezTo>
                  <a:pt x="538" y="7"/>
                  <a:pt x="510" y="9"/>
                  <a:pt x="482" y="11"/>
                </a:cubicBezTo>
                <a:lnTo>
                  <a:pt x="482" y="11"/>
                </a:lnTo>
                <a:cubicBezTo>
                  <a:pt x="458" y="13"/>
                  <a:pt x="432" y="15"/>
                  <a:pt x="411" y="27"/>
                </a:cubicBezTo>
                <a:lnTo>
                  <a:pt x="411" y="27"/>
                </a:lnTo>
                <a:cubicBezTo>
                  <a:pt x="401" y="33"/>
                  <a:pt x="392" y="40"/>
                  <a:pt x="382" y="47"/>
                </a:cubicBezTo>
                <a:lnTo>
                  <a:pt x="382" y="47"/>
                </a:lnTo>
                <a:cubicBezTo>
                  <a:pt x="365" y="59"/>
                  <a:pt x="345" y="67"/>
                  <a:pt x="327" y="77"/>
                </a:cubicBezTo>
                <a:lnTo>
                  <a:pt x="327" y="77"/>
                </a:lnTo>
                <a:cubicBezTo>
                  <a:pt x="309" y="88"/>
                  <a:pt x="291" y="102"/>
                  <a:pt x="284" y="122"/>
                </a:cubicBezTo>
                <a:lnTo>
                  <a:pt x="284" y="122"/>
                </a:lnTo>
                <a:cubicBezTo>
                  <a:pt x="276" y="140"/>
                  <a:pt x="278" y="161"/>
                  <a:pt x="277" y="181"/>
                </a:cubicBezTo>
                <a:lnTo>
                  <a:pt x="277" y="181"/>
                </a:lnTo>
                <a:cubicBezTo>
                  <a:pt x="269" y="205"/>
                  <a:pt x="263" y="228"/>
                  <a:pt x="263" y="253"/>
                </a:cubicBezTo>
                <a:lnTo>
                  <a:pt x="263" y="253"/>
                </a:lnTo>
                <a:cubicBezTo>
                  <a:pt x="263" y="272"/>
                  <a:pt x="270" y="317"/>
                  <a:pt x="277" y="323"/>
                </a:cubicBezTo>
                <a:lnTo>
                  <a:pt x="277" y="323"/>
                </a:lnTo>
                <a:cubicBezTo>
                  <a:pt x="278" y="324"/>
                  <a:pt x="280" y="325"/>
                  <a:pt x="281" y="325"/>
                </a:cubicBezTo>
                <a:lnTo>
                  <a:pt x="281" y="325"/>
                </a:lnTo>
                <a:cubicBezTo>
                  <a:pt x="279" y="330"/>
                  <a:pt x="278" y="337"/>
                  <a:pt x="279" y="347"/>
                </a:cubicBezTo>
                <a:lnTo>
                  <a:pt x="279" y="347"/>
                </a:lnTo>
                <a:cubicBezTo>
                  <a:pt x="282" y="366"/>
                  <a:pt x="288" y="378"/>
                  <a:pt x="295" y="393"/>
                </a:cubicBezTo>
                <a:lnTo>
                  <a:pt x="295" y="393"/>
                </a:lnTo>
                <a:cubicBezTo>
                  <a:pt x="292" y="404"/>
                  <a:pt x="285" y="416"/>
                  <a:pt x="282" y="427"/>
                </a:cubicBezTo>
                <a:lnTo>
                  <a:pt x="282" y="427"/>
                </a:lnTo>
                <a:cubicBezTo>
                  <a:pt x="272" y="457"/>
                  <a:pt x="285" y="490"/>
                  <a:pt x="301" y="518"/>
                </a:cubicBezTo>
                <a:lnTo>
                  <a:pt x="301" y="518"/>
                </a:lnTo>
                <a:cubicBezTo>
                  <a:pt x="308" y="529"/>
                  <a:pt x="315" y="540"/>
                  <a:pt x="318" y="553"/>
                </a:cubicBezTo>
                <a:lnTo>
                  <a:pt x="318" y="553"/>
                </a:lnTo>
                <a:cubicBezTo>
                  <a:pt x="322" y="570"/>
                  <a:pt x="318" y="588"/>
                  <a:pt x="315" y="605"/>
                </a:cubicBezTo>
                <a:lnTo>
                  <a:pt x="315" y="605"/>
                </a:lnTo>
                <a:cubicBezTo>
                  <a:pt x="313" y="614"/>
                  <a:pt x="311" y="621"/>
                  <a:pt x="309" y="625"/>
                </a:cubicBezTo>
                <a:lnTo>
                  <a:pt x="309" y="625"/>
                </a:lnTo>
                <a:cubicBezTo>
                  <a:pt x="303" y="638"/>
                  <a:pt x="278" y="679"/>
                  <a:pt x="275" y="684"/>
                </a:cubicBezTo>
                <a:lnTo>
                  <a:pt x="275" y="684"/>
                </a:lnTo>
                <a:cubicBezTo>
                  <a:pt x="274" y="688"/>
                  <a:pt x="275" y="689"/>
                  <a:pt x="273" y="709"/>
                </a:cubicBezTo>
                <a:lnTo>
                  <a:pt x="273" y="709"/>
                </a:lnTo>
                <a:cubicBezTo>
                  <a:pt x="271" y="723"/>
                  <a:pt x="268" y="744"/>
                  <a:pt x="265" y="761"/>
                </a:cubicBezTo>
                <a:lnTo>
                  <a:pt x="265" y="761"/>
                </a:lnTo>
                <a:cubicBezTo>
                  <a:pt x="264" y="761"/>
                  <a:pt x="262" y="761"/>
                  <a:pt x="262" y="761"/>
                </a:cubicBezTo>
                <a:lnTo>
                  <a:pt x="262" y="761"/>
                </a:lnTo>
                <a:cubicBezTo>
                  <a:pt x="262" y="761"/>
                  <a:pt x="229" y="764"/>
                  <a:pt x="201" y="771"/>
                </a:cubicBezTo>
                <a:lnTo>
                  <a:pt x="201" y="771"/>
                </a:lnTo>
                <a:cubicBezTo>
                  <a:pt x="174" y="777"/>
                  <a:pt x="63" y="830"/>
                  <a:pt x="51" y="836"/>
                </a:cubicBezTo>
                <a:lnTo>
                  <a:pt x="51" y="836"/>
                </a:lnTo>
                <a:cubicBezTo>
                  <a:pt x="40" y="842"/>
                  <a:pt x="39" y="853"/>
                  <a:pt x="38" y="869"/>
                </a:cubicBezTo>
                <a:lnTo>
                  <a:pt x="38" y="869"/>
                </a:lnTo>
                <a:cubicBezTo>
                  <a:pt x="37" y="885"/>
                  <a:pt x="31" y="1213"/>
                  <a:pt x="30" y="1222"/>
                </a:cubicBezTo>
                <a:lnTo>
                  <a:pt x="30" y="1222"/>
                </a:lnTo>
                <a:cubicBezTo>
                  <a:pt x="30" y="1231"/>
                  <a:pt x="32" y="1236"/>
                  <a:pt x="24" y="1254"/>
                </a:cubicBezTo>
                <a:lnTo>
                  <a:pt x="24" y="1254"/>
                </a:lnTo>
                <a:cubicBezTo>
                  <a:pt x="16" y="1272"/>
                  <a:pt x="21" y="1314"/>
                  <a:pt x="16" y="1322"/>
                </a:cubicBezTo>
                <a:lnTo>
                  <a:pt x="16" y="1322"/>
                </a:lnTo>
                <a:cubicBezTo>
                  <a:pt x="10" y="1330"/>
                  <a:pt x="19" y="1344"/>
                  <a:pt x="20" y="1354"/>
                </a:cubicBezTo>
                <a:lnTo>
                  <a:pt x="20" y="1354"/>
                </a:lnTo>
                <a:cubicBezTo>
                  <a:pt x="22" y="1364"/>
                  <a:pt x="19" y="1364"/>
                  <a:pt x="16" y="1370"/>
                </a:cubicBezTo>
                <a:lnTo>
                  <a:pt x="16" y="1370"/>
                </a:lnTo>
                <a:cubicBezTo>
                  <a:pt x="12" y="1375"/>
                  <a:pt x="18" y="1380"/>
                  <a:pt x="18" y="1385"/>
                </a:cubicBezTo>
                <a:lnTo>
                  <a:pt x="18" y="1385"/>
                </a:lnTo>
                <a:cubicBezTo>
                  <a:pt x="18" y="1390"/>
                  <a:pt x="14" y="1397"/>
                  <a:pt x="9" y="1419"/>
                </a:cubicBezTo>
                <a:lnTo>
                  <a:pt x="9" y="1419"/>
                </a:lnTo>
                <a:cubicBezTo>
                  <a:pt x="3" y="1441"/>
                  <a:pt x="5" y="1512"/>
                  <a:pt x="9" y="1539"/>
                </a:cubicBezTo>
                <a:lnTo>
                  <a:pt x="9" y="1539"/>
                </a:lnTo>
                <a:cubicBezTo>
                  <a:pt x="12" y="1566"/>
                  <a:pt x="59" y="1645"/>
                  <a:pt x="79" y="1661"/>
                </a:cubicBezTo>
                <a:lnTo>
                  <a:pt x="79" y="1661"/>
                </a:lnTo>
                <a:cubicBezTo>
                  <a:pt x="99" y="1677"/>
                  <a:pt x="130" y="1684"/>
                  <a:pt x="130" y="1684"/>
                </a:cubicBezTo>
                <a:lnTo>
                  <a:pt x="130" y="1684"/>
                </a:lnTo>
                <a:cubicBezTo>
                  <a:pt x="130" y="1685"/>
                  <a:pt x="130" y="1685"/>
                  <a:pt x="130" y="1685"/>
                </a:cubicBezTo>
                <a:lnTo>
                  <a:pt x="130" y="1685"/>
                </a:lnTo>
                <a:cubicBezTo>
                  <a:pt x="129" y="1684"/>
                  <a:pt x="128" y="1683"/>
                  <a:pt x="128" y="1683"/>
                </a:cubicBezTo>
                <a:lnTo>
                  <a:pt x="128" y="1683"/>
                </a:lnTo>
                <a:cubicBezTo>
                  <a:pt x="100" y="1691"/>
                  <a:pt x="120" y="1723"/>
                  <a:pt x="120" y="1723"/>
                </a:cubicBezTo>
                <a:lnTo>
                  <a:pt x="120" y="1723"/>
                </a:lnTo>
                <a:cubicBezTo>
                  <a:pt x="108" y="1727"/>
                  <a:pt x="107" y="1741"/>
                  <a:pt x="109" y="1749"/>
                </a:cubicBezTo>
                <a:lnTo>
                  <a:pt x="109" y="1749"/>
                </a:lnTo>
                <a:cubicBezTo>
                  <a:pt x="111" y="1755"/>
                  <a:pt x="117" y="1759"/>
                  <a:pt x="126" y="1764"/>
                </a:cubicBezTo>
                <a:lnTo>
                  <a:pt x="126" y="1764"/>
                </a:lnTo>
                <a:cubicBezTo>
                  <a:pt x="125" y="1767"/>
                  <a:pt x="124" y="1769"/>
                  <a:pt x="123" y="1770"/>
                </a:cubicBezTo>
                <a:lnTo>
                  <a:pt x="123" y="1770"/>
                </a:lnTo>
                <a:cubicBezTo>
                  <a:pt x="117" y="1778"/>
                  <a:pt x="98" y="1795"/>
                  <a:pt x="68" y="1812"/>
                </a:cubicBezTo>
                <a:lnTo>
                  <a:pt x="68" y="1812"/>
                </a:lnTo>
                <a:cubicBezTo>
                  <a:pt x="19" y="1839"/>
                  <a:pt x="29" y="1842"/>
                  <a:pt x="18" y="1884"/>
                </a:cubicBezTo>
                <a:lnTo>
                  <a:pt x="18" y="1884"/>
                </a:lnTo>
                <a:cubicBezTo>
                  <a:pt x="8" y="1920"/>
                  <a:pt x="9" y="1926"/>
                  <a:pt x="7" y="1968"/>
                </a:cubicBezTo>
                <a:lnTo>
                  <a:pt x="7" y="1968"/>
                </a:lnTo>
                <a:lnTo>
                  <a:pt x="7" y="1968"/>
                </a:lnTo>
                <a:lnTo>
                  <a:pt x="7" y="1968"/>
                </a:lnTo>
                <a:lnTo>
                  <a:pt x="7" y="1969"/>
                </a:lnTo>
                <a:lnTo>
                  <a:pt x="7" y="1969"/>
                </a:lnTo>
                <a:cubicBezTo>
                  <a:pt x="7" y="1976"/>
                  <a:pt x="6" y="1984"/>
                  <a:pt x="5" y="1995"/>
                </a:cubicBezTo>
                <a:lnTo>
                  <a:pt x="5" y="1995"/>
                </a:lnTo>
                <a:cubicBezTo>
                  <a:pt x="0" y="2064"/>
                  <a:pt x="37" y="2074"/>
                  <a:pt x="45" y="2080"/>
                </a:cubicBezTo>
                <a:lnTo>
                  <a:pt x="45" y="2080"/>
                </a:lnTo>
                <a:cubicBezTo>
                  <a:pt x="53" y="2085"/>
                  <a:pt x="50" y="2080"/>
                  <a:pt x="54" y="2057"/>
                </a:cubicBezTo>
                <a:lnTo>
                  <a:pt x="54" y="2057"/>
                </a:lnTo>
                <a:cubicBezTo>
                  <a:pt x="56" y="2046"/>
                  <a:pt x="66" y="2030"/>
                  <a:pt x="80" y="2010"/>
                </a:cubicBezTo>
                <a:lnTo>
                  <a:pt x="80" y="2010"/>
                </a:lnTo>
                <a:cubicBezTo>
                  <a:pt x="90" y="1999"/>
                  <a:pt x="99" y="1987"/>
                  <a:pt x="106" y="1974"/>
                </a:cubicBezTo>
                <a:lnTo>
                  <a:pt x="106" y="1974"/>
                </a:lnTo>
                <a:cubicBezTo>
                  <a:pt x="111" y="1967"/>
                  <a:pt x="117" y="1959"/>
                  <a:pt x="122" y="1950"/>
                </a:cubicBezTo>
                <a:lnTo>
                  <a:pt x="122" y="1950"/>
                </a:lnTo>
                <a:cubicBezTo>
                  <a:pt x="121" y="1951"/>
                  <a:pt x="121" y="1952"/>
                  <a:pt x="121" y="1953"/>
                </a:cubicBezTo>
                <a:lnTo>
                  <a:pt x="121" y="1953"/>
                </a:lnTo>
                <a:cubicBezTo>
                  <a:pt x="109" y="1972"/>
                  <a:pt x="90" y="2010"/>
                  <a:pt x="74" y="2063"/>
                </a:cubicBezTo>
                <a:lnTo>
                  <a:pt x="74" y="2063"/>
                </a:lnTo>
                <a:lnTo>
                  <a:pt x="74" y="2062"/>
                </a:lnTo>
                <a:lnTo>
                  <a:pt x="74" y="2062"/>
                </a:lnTo>
                <a:cubicBezTo>
                  <a:pt x="74" y="2062"/>
                  <a:pt x="68" y="2078"/>
                  <a:pt x="67" y="2085"/>
                </a:cubicBezTo>
                <a:lnTo>
                  <a:pt x="67" y="2085"/>
                </a:lnTo>
                <a:cubicBezTo>
                  <a:pt x="67" y="2085"/>
                  <a:pt x="67" y="2085"/>
                  <a:pt x="67" y="2086"/>
                </a:cubicBezTo>
                <a:lnTo>
                  <a:pt x="67" y="2086"/>
                </a:lnTo>
                <a:cubicBezTo>
                  <a:pt x="38" y="2190"/>
                  <a:pt x="22" y="2344"/>
                  <a:pt x="75" y="2543"/>
                </a:cubicBezTo>
                <a:lnTo>
                  <a:pt x="75" y="2543"/>
                </a:lnTo>
                <a:cubicBezTo>
                  <a:pt x="173" y="2903"/>
                  <a:pt x="215" y="2978"/>
                  <a:pt x="229" y="3064"/>
                </a:cubicBezTo>
                <a:lnTo>
                  <a:pt x="229" y="3064"/>
                </a:lnTo>
                <a:cubicBezTo>
                  <a:pt x="230" y="3074"/>
                  <a:pt x="239" y="3083"/>
                  <a:pt x="250" y="3083"/>
                </a:cubicBezTo>
                <a:lnTo>
                  <a:pt x="258" y="3083"/>
                </a:lnTo>
                <a:lnTo>
                  <a:pt x="258" y="3083"/>
                </a:lnTo>
                <a:cubicBezTo>
                  <a:pt x="269" y="3171"/>
                  <a:pt x="301" y="3388"/>
                  <a:pt x="301" y="3438"/>
                </a:cubicBezTo>
                <a:lnTo>
                  <a:pt x="301" y="3438"/>
                </a:lnTo>
                <a:cubicBezTo>
                  <a:pt x="279" y="3682"/>
                  <a:pt x="311" y="3878"/>
                  <a:pt x="318" y="3915"/>
                </a:cubicBezTo>
                <a:lnTo>
                  <a:pt x="318" y="3915"/>
                </a:lnTo>
                <a:cubicBezTo>
                  <a:pt x="325" y="3952"/>
                  <a:pt x="388" y="4238"/>
                  <a:pt x="398" y="4281"/>
                </a:cubicBezTo>
                <a:lnTo>
                  <a:pt x="398" y="4281"/>
                </a:lnTo>
                <a:cubicBezTo>
                  <a:pt x="409" y="4323"/>
                  <a:pt x="415" y="4378"/>
                  <a:pt x="411" y="4394"/>
                </a:cubicBezTo>
                <a:lnTo>
                  <a:pt x="411" y="4394"/>
                </a:lnTo>
                <a:cubicBezTo>
                  <a:pt x="406" y="4411"/>
                  <a:pt x="415" y="4452"/>
                  <a:pt x="421" y="4470"/>
                </a:cubicBezTo>
                <a:lnTo>
                  <a:pt x="421" y="4470"/>
                </a:lnTo>
                <a:cubicBezTo>
                  <a:pt x="428" y="4490"/>
                  <a:pt x="425" y="4494"/>
                  <a:pt x="417" y="4519"/>
                </a:cubicBezTo>
                <a:lnTo>
                  <a:pt x="417" y="4519"/>
                </a:lnTo>
                <a:cubicBezTo>
                  <a:pt x="410" y="4541"/>
                  <a:pt x="403" y="4678"/>
                  <a:pt x="395" y="4719"/>
                </a:cubicBezTo>
                <a:lnTo>
                  <a:pt x="395" y="4719"/>
                </a:lnTo>
                <a:cubicBezTo>
                  <a:pt x="395" y="4721"/>
                  <a:pt x="394" y="4724"/>
                  <a:pt x="393" y="4725"/>
                </a:cubicBezTo>
                <a:lnTo>
                  <a:pt x="393" y="4725"/>
                </a:lnTo>
                <a:cubicBezTo>
                  <a:pt x="393" y="4726"/>
                  <a:pt x="393" y="4726"/>
                  <a:pt x="393" y="4726"/>
                </a:cubicBezTo>
                <a:lnTo>
                  <a:pt x="393" y="4726"/>
                </a:lnTo>
                <a:cubicBezTo>
                  <a:pt x="393" y="4717"/>
                  <a:pt x="393" y="4713"/>
                  <a:pt x="389" y="4721"/>
                </a:cubicBezTo>
                <a:lnTo>
                  <a:pt x="389" y="4721"/>
                </a:lnTo>
                <a:cubicBezTo>
                  <a:pt x="389" y="4721"/>
                  <a:pt x="359" y="4795"/>
                  <a:pt x="371" y="4822"/>
                </a:cubicBezTo>
                <a:lnTo>
                  <a:pt x="371" y="4822"/>
                </a:lnTo>
                <a:cubicBezTo>
                  <a:pt x="383" y="4849"/>
                  <a:pt x="404" y="4900"/>
                  <a:pt x="407" y="4902"/>
                </a:cubicBezTo>
                <a:lnTo>
                  <a:pt x="407" y="4902"/>
                </a:lnTo>
                <a:cubicBezTo>
                  <a:pt x="411" y="4904"/>
                  <a:pt x="420" y="4910"/>
                  <a:pt x="467" y="4900"/>
                </a:cubicBezTo>
                <a:lnTo>
                  <a:pt x="467" y="4900"/>
                </a:lnTo>
                <a:cubicBezTo>
                  <a:pt x="527" y="4888"/>
                  <a:pt x="574" y="4862"/>
                  <a:pt x="582" y="4848"/>
                </a:cubicBezTo>
                <a:lnTo>
                  <a:pt x="582" y="4848"/>
                </a:lnTo>
                <a:cubicBezTo>
                  <a:pt x="591" y="4834"/>
                  <a:pt x="586" y="4748"/>
                  <a:pt x="585" y="4725"/>
                </a:cubicBezTo>
                <a:lnTo>
                  <a:pt x="585" y="4725"/>
                </a:lnTo>
                <a:cubicBezTo>
                  <a:pt x="584" y="4702"/>
                  <a:pt x="582" y="4691"/>
                  <a:pt x="582" y="4688"/>
                </a:cubicBezTo>
                <a:lnTo>
                  <a:pt x="582" y="4688"/>
                </a:lnTo>
                <a:cubicBezTo>
                  <a:pt x="581" y="4690"/>
                  <a:pt x="580" y="4699"/>
                  <a:pt x="577" y="4712"/>
                </a:cubicBezTo>
                <a:lnTo>
                  <a:pt x="577" y="4712"/>
                </a:lnTo>
                <a:cubicBezTo>
                  <a:pt x="581" y="4684"/>
                  <a:pt x="583" y="4654"/>
                  <a:pt x="584" y="4637"/>
                </a:cubicBezTo>
                <a:lnTo>
                  <a:pt x="584" y="4637"/>
                </a:lnTo>
                <a:cubicBezTo>
                  <a:pt x="584" y="4636"/>
                  <a:pt x="584" y="4635"/>
                  <a:pt x="584" y="4635"/>
                </a:cubicBezTo>
                <a:lnTo>
                  <a:pt x="584" y="4635"/>
                </a:lnTo>
                <a:cubicBezTo>
                  <a:pt x="584" y="4635"/>
                  <a:pt x="584" y="4635"/>
                  <a:pt x="584" y="4634"/>
                </a:cubicBezTo>
                <a:lnTo>
                  <a:pt x="584" y="4634"/>
                </a:lnTo>
                <a:lnTo>
                  <a:pt x="584" y="4634"/>
                </a:lnTo>
                <a:cubicBezTo>
                  <a:pt x="584" y="4633"/>
                  <a:pt x="584" y="4631"/>
                  <a:pt x="585" y="4630"/>
                </a:cubicBezTo>
                <a:lnTo>
                  <a:pt x="585" y="4630"/>
                </a:lnTo>
                <a:cubicBezTo>
                  <a:pt x="586" y="4621"/>
                  <a:pt x="588" y="4611"/>
                  <a:pt x="602" y="4561"/>
                </a:cubicBezTo>
                <a:lnTo>
                  <a:pt x="602" y="4561"/>
                </a:lnTo>
                <a:cubicBezTo>
                  <a:pt x="618" y="4503"/>
                  <a:pt x="618" y="4481"/>
                  <a:pt x="609" y="4452"/>
                </a:cubicBezTo>
                <a:lnTo>
                  <a:pt x="609" y="4452"/>
                </a:lnTo>
                <a:cubicBezTo>
                  <a:pt x="600" y="4424"/>
                  <a:pt x="583" y="4393"/>
                  <a:pt x="583" y="4393"/>
                </a:cubicBezTo>
                <a:lnTo>
                  <a:pt x="583" y="4393"/>
                </a:lnTo>
                <a:cubicBezTo>
                  <a:pt x="581" y="4391"/>
                  <a:pt x="580" y="4390"/>
                  <a:pt x="578" y="4390"/>
                </a:cubicBezTo>
                <a:lnTo>
                  <a:pt x="578" y="4390"/>
                </a:lnTo>
                <a:cubicBezTo>
                  <a:pt x="576" y="4376"/>
                  <a:pt x="566" y="4358"/>
                  <a:pt x="558" y="4340"/>
                </a:cubicBezTo>
                <a:lnTo>
                  <a:pt x="558" y="4340"/>
                </a:lnTo>
                <a:cubicBezTo>
                  <a:pt x="550" y="4320"/>
                  <a:pt x="544" y="4295"/>
                  <a:pt x="544" y="4218"/>
                </a:cubicBezTo>
                <a:lnTo>
                  <a:pt x="544" y="4218"/>
                </a:lnTo>
                <a:cubicBezTo>
                  <a:pt x="544" y="4141"/>
                  <a:pt x="576" y="3802"/>
                  <a:pt x="577" y="3723"/>
                </a:cubicBezTo>
                <a:lnTo>
                  <a:pt x="577" y="3723"/>
                </a:lnTo>
                <a:cubicBezTo>
                  <a:pt x="579" y="3644"/>
                  <a:pt x="564" y="3459"/>
                  <a:pt x="574" y="3421"/>
                </a:cubicBezTo>
                <a:lnTo>
                  <a:pt x="574" y="3421"/>
                </a:lnTo>
                <a:cubicBezTo>
                  <a:pt x="582" y="3391"/>
                  <a:pt x="593" y="3197"/>
                  <a:pt x="591" y="3066"/>
                </a:cubicBezTo>
                <a:lnTo>
                  <a:pt x="591" y="3066"/>
                </a:lnTo>
                <a:cubicBezTo>
                  <a:pt x="651" y="3061"/>
                  <a:pt x="717" y="3054"/>
                  <a:pt x="781" y="3045"/>
                </a:cubicBezTo>
                <a:lnTo>
                  <a:pt x="781" y="3045"/>
                </a:lnTo>
                <a:cubicBezTo>
                  <a:pt x="795" y="3092"/>
                  <a:pt x="806" y="3132"/>
                  <a:pt x="814" y="3158"/>
                </a:cubicBezTo>
                <a:lnTo>
                  <a:pt x="814" y="3158"/>
                </a:lnTo>
                <a:cubicBezTo>
                  <a:pt x="840" y="3250"/>
                  <a:pt x="912" y="3416"/>
                  <a:pt x="940" y="3478"/>
                </a:cubicBezTo>
                <a:lnTo>
                  <a:pt x="940" y="3478"/>
                </a:lnTo>
                <a:cubicBezTo>
                  <a:pt x="968" y="3539"/>
                  <a:pt x="986" y="3564"/>
                  <a:pt x="994" y="3603"/>
                </a:cubicBezTo>
                <a:lnTo>
                  <a:pt x="994" y="3603"/>
                </a:lnTo>
                <a:cubicBezTo>
                  <a:pt x="1019" y="3760"/>
                  <a:pt x="1077" y="3888"/>
                  <a:pt x="1127" y="4027"/>
                </a:cubicBezTo>
                <a:lnTo>
                  <a:pt x="1127" y="4027"/>
                </a:lnTo>
                <a:cubicBezTo>
                  <a:pt x="1177" y="4166"/>
                  <a:pt x="1221" y="4298"/>
                  <a:pt x="1222" y="4308"/>
                </a:cubicBezTo>
                <a:lnTo>
                  <a:pt x="1222" y="4308"/>
                </a:lnTo>
                <a:cubicBezTo>
                  <a:pt x="1223" y="4319"/>
                  <a:pt x="1221" y="4333"/>
                  <a:pt x="1221" y="4360"/>
                </a:cubicBezTo>
                <a:lnTo>
                  <a:pt x="1221" y="4360"/>
                </a:lnTo>
                <a:cubicBezTo>
                  <a:pt x="1221" y="4370"/>
                  <a:pt x="1221" y="4384"/>
                  <a:pt x="1220" y="4399"/>
                </a:cubicBezTo>
                <a:lnTo>
                  <a:pt x="1220" y="4399"/>
                </a:lnTo>
                <a:cubicBezTo>
                  <a:pt x="1220" y="4399"/>
                  <a:pt x="1191" y="4437"/>
                  <a:pt x="1195" y="4473"/>
                </a:cubicBezTo>
                <a:lnTo>
                  <a:pt x="1195" y="4473"/>
                </a:lnTo>
                <a:cubicBezTo>
                  <a:pt x="1198" y="4508"/>
                  <a:pt x="1232" y="4560"/>
                  <a:pt x="1240" y="4622"/>
                </a:cubicBezTo>
                <a:lnTo>
                  <a:pt x="1240" y="4622"/>
                </a:lnTo>
                <a:cubicBezTo>
                  <a:pt x="1249" y="4685"/>
                  <a:pt x="1251" y="4768"/>
                  <a:pt x="1261" y="4826"/>
                </a:cubicBezTo>
                <a:lnTo>
                  <a:pt x="1261" y="4826"/>
                </a:lnTo>
                <a:cubicBezTo>
                  <a:pt x="1270" y="4884"/>
                  <a:pt x="1374" y="4891"/>
                  <a:pt x="1432" y="4907"/>
                </a:cubicBezTo>
                <a:lnTo>
                  <a:pt x="1432" y="4907"/>
                </a:lnTo>
                <a:cubicBezTo>
                  <a:pt x="1448" y="4912"/>
                  <a:pt x="1468" y="4906"/>
                  <a:pt x="1475" y="4891"/>
                </a:cubicBezTo>
                <a:lnTo>
                  <a:pt x="1475" y="4891"/>
                </a:lnTo>
                <a:cubicBezTo>
                  <a:pt x="1488" y="4863"/>
                  <a:pt x="1489" y="4800"/>
                  <a:pt x="1478" y="4777"/>
                </a:cubicBezTo>
                <a:lnTo>
                  <a:pt x="1478" y="4777"/>
                </a:lnTo>
                <a:cubicBezTo>
                  <a:pt x="1465" y="4748"/>
                  <a:pt x="1449" y="4711"/>
                  <a:pt x="1446" y="47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921DDD06-E5D6-D24F-B5D0-1F15D2E3A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2459" y="8521057"/>
            <a:ext cx="395824" cy="1322971"/>
          </a:xfrm>
          <a:custGeom>
            <a:avLst/>
            <a:gdLst>
              <a:gd name="T0" fmla="*/ 1440 w 1635"/>
              <a:gd name="T1" fmla="*/ 2500 h 5470"/>
              <a:gd name="T2" fmla="*/ 140 w 1635"/>
              <a:gd name="T3" fmla="*/ 2548 h 5470"/>
              <a:gd name="T4" fmla="*/ 257 w 1635"/>
              <a:gd name="T5" fmla="*/ 2501 h 5470"/>
              <a:gd name="T6" fmla="*/ 351 w 1635"/>
              <a:gd name="T7" fmla="*/ 1816 h 5470"/>
              <a:gd name="T8" fmla="*/ 342 w 1635"/>
              <a:gd name="T9" fmla="*/ 1998 h 5470"/>
              <a:gd name="T10" fmla="*/ 311 w 1635"/>
              <a:gd name="T11" fmla="*/ 1925 h 5470"/>
              <a:gd name="T12" fmla="*/ 317 w 1635"/>
              <a:gd name="T13" fmla="*/ 1698 h 5470"/>
              <a:gd name="T14" fmla="*/ 351 w 1635"/>
              <a:gd name="T15" fmla="*/ 1816 h 5470"/>
              <a:gd name="T16" fmla="*/ 1313 w 1635"/>
              <a:gd name="T17" fmla="*/ 1573 h 5470"/>
              <a:gd name="T18" fmla="*/ 1347 w 1635"/>
              <a:gd name="T19" fmla="*/ 1662 h 5470"/>
              <a:gd name="T20" fmla="*/ 1366 w 1635"/>
              <a:gd name="T21" fmla="*/ 1859 h 5470"/>
              <a:gd name="T22" fmla="*/ 1373 w 1635"/>
              <a:gd name="T23" fmla="*/ 1932 h 5470"/>
              <a:gd name="T24" fmla="*/ 1369 w 1635"/>
              <a:gd name="T25" fmla="*/ 2042 h 5470"/>
              <a:gd name="T26" fmla="*/ 1342 w 1635"/>
              <a:gd name="T27" fmla="*/ 2185 h 5470"/>
              <a:gd name="T28" fmla="*/ 1311 w 1635"/>
              <a:gd name="T29" fmla="*/ 1829 h 5470"/>
              <a:gd name="T30" fmla="*/ 1399 w 1635"/>
              <a:gd name="T31" fmla="*/ 2490 h 5470"/>
              <a:gd name="T32" fmla="*/ 1412 w 1635"/>
              <a:gd name="T33" fmla="*/ 2491 h 5470"/>
              <a:gd name="T34" fmla="*/ 1376 w 1635"/>
              <a:gd name="T35" fmla="*/ 2491 h 5470"/>
              <a:gd name="T36" fmla="*/ 1364 w 1635"/>
              <a:gd name="T37" fmla="*/ 2545 h 5470"/>
              <a:gd name="T38" fmla="*/ 1357 w 1635"/>
              <a:gd name="T39" fmla="*/ 2554 h 5470"/>
              <a:gd name="T40" fmla="*/ 987 w 1635"/>
              <a:gd name="T41" fmla="*/ 726 h 5470"/>
              <a:gd name="T42" fmla="*/ 944 w 1635"/>
              <a:gd name="T43" fmla="*/ 701 h 5470"/>
              <a:gd name="T44" fmla="*/ 940 w 1635"/>
              <a:gd name="T45" fmla="*/ 466 h 5470"/>
              <a:gd name="T46" fmla="*/ 944 w 1635"/>
              <a:gd name="T47" fmla="*/ 325 h 5470"/>
              <a:gd name="T48" fmla="*/ 499 w 1635"/>
              <a:gd name="T49" fmla="*/ 89 h 5470"/>
              <a:gd name="T50" fmla="*/ 515 w 1635"/>
              <a:gd name="T51" fmla="*/ 379 h 5470"/>
              <a:gd name="T52" fmla="*/ 560 w 1635"/>
              <a:gd name="T53" fmla="*/ 544 h 5470"/>
              <a:gd name="T54" fmla="*/ 594 w 1635"/>
              <a:gd name="T55" fmla="*/ 739 h 5470"/>
              <a:gd name="T56" fmla="*/ 183 w 1635"/>
              <a:gd name="T57" fmla="*/ 901 h 5470"/>
              <a:gd name="T58" fmla="*/ 0 w 1635"/>
              <a:gd name="T59" fmla="*/ 1958 h 5470"/>
              <a:gd name="T60" fmla="*/ 128 w 1635"/>
              <a:gd name="T61" fmla="*/ 2560 h 5470"/>
              <a:gd name="T62" fmla="*/ 164 w 1635"/>
              <a:gd name="T63" fmla="*/ 2607 h 5470"/>
              <a:gd name="T64" fmla="*/ 283 w 1635"/>
              <a:gd name="T65" fmla="*/ 3272 h 5470"/>
              <a:gd name="T66" fmla="*/ 225 w 1635"/>
              <a:gd name="T67" fmla="*/ 4903 h 5470"/>
              <a:gd name="T68" fmla="*/ 264 w 1635"/>
              <a:gd name="T69" fmla="*/ 5172 h 5470"/>
              <a:gd name="T70" fmla="*/ 209 w 1635"/>
              <a:gd name="T71" fmla="*/ 5342 h 5470"/>
              <a:gd name="T72" fmla="*/ 246 w 1635"/>
              <a:gd name="T73" fmla="*/ 5436 h 5470"/>
              <a:gd name="T74" fmla="*/ 495 w 1635"/>
              <a:gd name="T75" fmla="*/ 5378 h 5470"/>
              <a:gd name="T76" fmla="*/ 521 w 1635"/>
              <a:gd name="T77" fmla="*/ 5274 h 5470"/>
              <a:gd name="T78" fmla="*/ 547 w 1635"/>
              <a:gd name="T79" fmla="*/ 5153 h 5470"/>
              <a:gd name="T80" fmla="*/ 604 w 1635"/>
              <a:gd name="T81" fmla="*/ 4324 h 5470"/>
              <a:gd name="T82" fmla="*/ 719 w 1635"/>
              <a:gd name="T83" fmla="*/ 3333 h 5470"/>
              <a:gd name="T84" fmla="*/ 1007 w 1635"/>
              <a:gd name="T85" fmla="*/ 4158 h 5470"/>
              <a:gd name="T86" fmla="*/ 1000 w 1635"/>
              <a:gd name="T87" fmla="*/ 4967 h 5470"/>
              <a:gd name="T88" fmla="*/ 1053 w 1635"/>
              <a:gd name="T89" fmla="*/ 5155 h 5470"/>
              <a:gd name="T90" fmla="*/ 1049 w 1635"/>
              <a:gd name="T91" fmla="*/ 5291 h 5470"/>
              <a:gd name="T92" fmla="*/ 1094 w 1635"/>
              <a:gd name="T93" fmla="*/ 5418 h 5470"/>
              <a:gd name="T94" fmla="*/ 1377 w 1635"/>
              <a:gd name="T95" fmla="*/ 5428 h 5470"/>
              <a:gd name="T96" fmla="*/ 1300 w 1635"/>
              <a:gd name="T97" fmla="*/ 5233 h 5470"/>
              <a:gd name="T98" fmla="*/ 1307 w 1635"/>
              <a:gd name="T99" fmla="*/ 5113 h 5470"/>
              <a:gd name="T100" fmla="*/ 1379 w 1635"/>
              <a:gd name="T101" fmla="*/ 4492 h 5470"/>
              <a:gd name="T102" fmla="*/ 1372 w 1635"/>
              <a:gd name="T103" fmla="*/ 2771 h 5470"/>
              <a:gd name="T104" fmla="*/ 1492 w 1635"/>
              <a:gd name="T105" fmla="*/ 2621 h 5470"/>
              <a:gd name="T106" fmla="*/ 1509 w 1635"/>
              <a:gd name="T107" fmla="*/ 2605 h 5470"/>
              <a:gd name="T108" fmla="*/ 1547 w 1635"/>
              <a:gd name="T109" fmla="*/ 2561 h 5470"/>
              <a:gd name="T110" fmla="*/ 1447 w 1635"/>
              <a:gd name="T111" fmla="*/ 846 h 5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35" h="5470">
                <a:moveTo>
                  <a:pt x="1485" y="2538"/>
                </a:moveTo>
                <a:lnTo>
                  <a:pt x="1485" y="2538"/>
                </a:lnTo>
                <a:cubicBezTo>
                  <a:pt x="1447" y="2506"/>
                  <a:pt x="1423" y="2494"/>
                  <a:pt x="1421" y="2493"/>
                </a:cubicBezTo>
                <a:lnTo>
                  <a:pt x="1421" y="2493"/>
                </a:lnTo>
                <a:cubicBezTo>
                  <a:pt x="1428" y="2494"/>
                  <a:pt x="1434" y="2497"/>
                  <a:pt x="1440" y="2500"/>
                </a:cubicBezTo>
                <a:lnTo>
                  <a:pt x="1440" y="2500"/>
                </a:lnTo>
                <a:cubicBezTo>
                  <a:pt x="1450" y="2507"/>
                  <a:pt x="1478" y="2531"/>
                  <a:pt x="1503" y="2552"/>
                </a:cubicBezTo>
                <a:lnTo>
                  <a:pt x="1503" y="2552"/>
                </a:lnTo>
                <a:cubicBezTo>
                  <a:pt x="1498" y="2548"/>
                  <a:pt x="1493" y="2544"/>
                  <a:pt x="1485" y="2538"/>
                </a:cubicBezTo>
                <a:close/>
                <a:moveTo>
                  <a:pt x="129" y="2557"/>
                </a:moveTo>
                <a:lnTo>
                  <a:pt x="129" y="2557"/>
                </a:lnTo>
                <a:cubicBezTo>
                  <a:pt x="132" y="2555"/>
                  <a:pt x="136" y="2552"/>
                  <a:pt x="140" y="2548"/>
                </a:cubicBezTo>
                <a:lnTo>
                  <a:pt x="140" y="2548"/>
                </a:lnTo>
                <a:cubicBezTo>
                  <a:pt x="136" y="2552"/>
                  <a:pt x="133" y="2555"/>
                  <a:pt x="130" y="2558"/>
                </a:cubicBezTo>
                <a:lnTo>
                  <a:pt x="130" y="2558"/>
                </a:lnTo>
                <a:cubicBezTo>
                  <a:pt x="129" y="2558"/>
                  <a:pt x="129" y="2557"/>
                  <a:pt x="129" y="2557"/>
                </a:cubicBezTo>
                <a:close/>
                <a:moveTo>
                  <a:pt x="257" y="2501"/>
                </a:moveTo>
                <a:lnTo>
                  <a:pt x="257" y="2501"/>
                </a:lnTo>
                <a:cubicBezTo>
                  <a:pt x="240" y="2503"/>
                  <a:pt x="216" y="2508"/>
                  <a:pt x="199" y="2516"/>
                </a:cubicBezTo>
                <a:lnTo>
                  <a:pt x="199" y="2516"/>
                </a:lnTo>
                <a:cubicBezTo>
                  <a:pt x="182" y="2523"/>
                  <a:pt x="168" y="2530"/>
                  <a:pt x="156" y="2538"/>
                </a:cubicBezTo>
                <a:lnTo>
                  <a:pt x="156" y="2538"/>
                </a:lnTo>
                <a:cubicBezTo>
                  <a:pt x="183" y="2520"/>
                  <a:pt x="218" y="2502"/>
                  <a:pt x="257" y="2501"/>
                </a:cubicBezTo>
                <a:close/>
                <a:moveTo>
                  <a:pt x="351" y="1816"/>
                </a:moveTo>
                <a:lnTo>
                  <a:pt x="351" y="1816"/>
                </a:lnTo>
                <a:cubicBezTo>
                  <a:pt x="354" y="1834"/>
                  <a:pt x="356" y="1853"/>
                  <a:pt x="355" y="1871"/>
                </a:cubicBezTo>
                <a:lnTo>
                  <a:pt x="355" y="1871"/>
                </a:lnTo>
                <a:cubicBezTo>
                  <a:pt x="355" y="1890"/>
                  <a:pt x="351" y="1909"/>
                  <a:pt x="348" y="1928"/>
                </a:cubicBezTo>
                <a:lnTo>
                  <a:pt x="348" y="1928"/>
                </a:lnTo>
                <a:cubicBezTo>
                  <a:pt x="343" y="1951"/>
                  <a:pt x="348" y="1975"/>
                  <a:pt x="342" y="1998"/>
                </a:cubicBezTo>
                <a:lnTo>
                  <a:pt x="342" y="1998"/>
                </a:lnTo>
                <a:cubicBezTo>
                  <a:pt x="336" y="2024"/>
                  <a:pt x="327" y="2051"/>
                  <a:pt x="319" y="2077"/>
                </a:cubicBezTo>
                <a:lnTo>
                  <a:pt x="319" y="2077"/>
                </a:lnTo>
                <a:cubicBezTo>
                  <a:pt x="317" y="2084"/>
                  <a:pt x="314" y="2092"/>
                  <a:pt x="307" y="2093"/>
                </a:cubicBezTo>
                <a:lnTo>
                  <a:pt x="307" y="2093"/>
                </a:lnTo>
                <a:cubicBezTo>
                  <a:pt x="296" y="2038"/>
                  <a:pt x="298" y="1980"/>
                  <a:pt x="311" y="1925"/>
                </a:cubicBezTo>
                <a:lnTo>
                  <a:pt x="311" y="1925"/>
                </a:lnTo>
                <a:cubicBezTo>
                  <a:pt x="317" y="1904"/>
                  <a:pt x="324" y="1882"/>
                  <a:pt x="321" y="1859"/>
                </a:cubicBezTo>
                <a:lnTo>
                  <a:pt x="321" y="1859"/>
                </a:lnTo>
                <a:cubicBezTo>
                  <a:pt x="320" y="1846"/>
                  <a:pt x="315" y="1832"/>
                  <a:pt x="312" y="1819"/>
                </a:cubicBezTo>
                <a:lnTo>
                  <a:pt x="312" y="1819"/>
                </a:lnTo>
                <a:cubicBezTo>
                  <a:pt x="302" y="1779"/>
                  <a:pt x="310" y="1738"/>
                  <a:pt x="317" y="1698"/>
                </a:cubicBezTo>
                <a:lnTo>
                  <a:pt x="317" y="1698"/>
                </a:lnTo>
                <a:cubicBezTo>
                  <a:pt x="322" y="1672"/>
                  <a:pt x="327" y="1644"/>
                  <a:pt x="332" y="1617"/>
                </a:cubicBezTo>
                <a:lnTo>
                  <a:pt x="332" y="1617"/>
                </a:lnTo>
                <a:cubicBezTo>
                  <a:pt x="341" y="1640"/>
                  <a:pt x="344" y="1666"/>
                  <a:pt x="347" y="1690"/>
                </a:cubicBezTo>
                <a:lnTo>
                  <a:pt x="347" y="1690"/>
                </a:lnTo>
                <a:cubicBezTo>
                  <a:pt x="352" y="1732"/>
                  <a:pt x="347" y="1774"/>
                  <a:pt x="351" y="1816"/>
                </a:cubicBezTo>
                <a:close/>
                <a:moveTo>
                  <a:pt x="617" y="738"/>
                </a:moveTo>
                <a:lnTo>
                  <a:pt x="617" y="738"/>
                </a:lnTo>
                <a:cubicBezTo>
                  <a:pt x="617" y="735"/>
                  <a:pt x="617" y="732"/>
                  <a:pt x="617" y="730"/>
                </a:cubicBezTo>
                <a:lnTo>
                  <a:pt x="617" y="730"/>
                </a:lnTo>
                <a:cubicBezTo>
                  <a:pt x="617" y="734"/>
                  <a:pt x="617" y="736"/>
                  <a:pt x="617" y="738"/>
                </a:cubicBezTo>
                <a:close/>
                <a:moveTo>
                  <a:pt x="1313" y="1573"/>
                </a:moveTo>
                <a:lnTo>
                  <a:pt x="1313" y="1573"/>
                </a:lnTo>
                <a:cubicBezTo>
                  <a:pt x="1314" y="1567"/>
                  <a:pt x="1316" y="1561"/>
                  <a:pt x="1322" y="1561"/>
                </a:cubicBezTo>
                <a:lnTo>
                  <a:pt x="1322" y="1561"/>
                </a:lnTo>
                <a:cubicBezTo>
                  <a:pt x="1324" y="1560"/>
                  <a:pt x="1337" y="1599"/>
                  <a:pt x="1337" y="1602"/>
                </a:cubicBezTo>
                <a:lnTo>
                  <a:pt x="1337" y="1602"/>
                </a:lnTo>
                <a:cubicBezTo>
                  <a:pt x="1346" y="1634"/>
                  <a:pt x="1349" y="1644"/>
                  <a:pt x="1347" y="1662"/>
                </a:cubicBezTo>
                <a:lnTo>
                  <a:pt x="1347" y="1662"/>
                </a:lnTo>
                <a:cubicBezTo>
                  <a:pt x="1345" y="1705"/>
                  <a:pt x="1344" y="1729"/>
                  <a:pt x="1342" y="1773"/>
                </a:cubicBezTo>
                <a:lnTo>
                  <a:pt x="1342" y="1773"/>
                </a:lnTo>
                <a:cubicBezTo>
                  <a:pt x="1340" y="1795"/>
                  <a:pt x="1339" y="1819"/>
                  <a:pt x="1353" y="1837"/>
                </a:cubicBezTo>
                <a:lnTo>
                  <a:pt x="1353" y="1837"/>
                </a:lnTo>
                <a:cubicBezTo>
                  <a:pt x="1358" y="1844"/>
                  <a:pt x="1366" y="1851"/>
                  <a:pt x="1366" y="1859"/>
                </a:cubicBezTo>
                <a:lnTo>
                  <a:pt x="1366" y="1859"/>
                </a:lnTo>
                <a:cubicBezTo>
                  <a:pt x="1365" y="1867"/>
                  <a:pt x="1359" y="1873"/>
                  <a:pt x="1359" y="1881"/>
                </a:cubicBezTo>
                <a:lnTo>
                  <a:pt x="1359" y="1881"/>
                </a:lnTo>
                <a:cubicBezTo>
                  <a:pt x="1359" y="1887"/>
                  <a:pt x="1362" y="1891"/>
                  <a:pt x="1365" y="1896"/>
                </a:cubicBezTo>
                <a:lnTo>
                  <a:pt x="1365" y="1896"/>
                </a:lnTo>
                <a:cubicBezTo>
                  <a:pt x="1371" y="1907"/>
                  <a:pt x="1372" y="1919"/>
                  <a:pt x="1373" y="1932"/>
                </a:cubicBezTo>
                <a:lnTo>
                  <a:pt x="1373" y="1932"/>
                </a:lnTo>
                <a:cubicBezTo>
                  <a:pt x="1374" y="1950"/>
                  <a:pt x="1375" y="1969"/>
                  <a:pt x="1377" y="1988"/>
                </a:cubicBezTo>
                <a:lnTo>
                  <a:pt x="1377" y="1988"/>
                </a:lnTo>
                <a:cubicBezTo>
                  <a:pt x="1377" y="1997"/>
                  <a:pt x="1378" y="2007"/>
                  <a:pt x="1376" y="2016"/>
                </a:cubicBezTo>
                <a:lnTo>
                  <a:pt x="1376" y="2016"/>
                </a:lnTo>
                <a:cubicBezTo>
                  <a:pt x="1375" y="2025"/>
                  <a:pt x="1372" y="2033"/>
                  <a:pt x="1369" y="2042"/>
                </a:cubicBezTo>
                <a:lnTo>
                  <a:pt x="1369" y="2042"/>
                </a:lnTo>
                <a:cubicBezTo>
                  <a:pt x="1363" y="2061"/>
                  <a:pt x="1350" y="2160"/>
                  <a:pt x="1350" y="2181"/>
                </a:cubicBezTo>
                <a:lnTo>
                  <a:pt x="1350" y="2181"/>
                </a:lnTo>
                <a:cubicBezTo>
                  <a:pt x="1350" y="2185"/>
                  <a:pt x="1347" y="2191"/>
                  <a:pt x="1344" y="2188"/>
                </a:cubicBezTo>
                <a:lnTo>
                  <a:pt x="1344" y="2188"/>
                </a:lnTo>
                <a:cubicBezTo>
                  <a:pt x="1343" y="2188"/>
                  <a:pt x="1343" y="2186"/>
                  <a:pt x="1342" y="2185"/>
                </a:cubicBezTo>
                <a:lnTo>
                  <a:pt x="1342" y="2185"/>
                </a:lnTo>
                <a:cubicBezTo>
                  <a:pt x="1329" y="2111"/>
                  <a:pt x="1340" y="1959"/>
                  <a:pt x="1318" y="1887"/>
                </a:cubicBezTo>
                <a:lnTo>
                  <a:pt x="1318" y="1887"/>
                </a:lnTo>
                <a:cubicBezTo>
                  <a:pt x="1315" y="1879"/>
                  <a:pt x="1312" y="1870"/>
                  <a:pt x="1311" y="1861"/>
                </a:cubicBezTo>
                <a:lnTo>
                  <a:pt x="1311" y="1861"/>
                </a:lnTo>
                <a:cubicBezTo>
                  <a:pt x="1310" y="1851"/>
                  <a:pt x="1311" y="1839"/>
                  <a:pt x="1311" y="1829"/>
                </a:cubicBezTo>
                <a:lnTo>
                  <a:pt x="1311" y="1829"/>
                </a:lnTo>
                <a:cubicBezTo>
                  <a:pt x="1317" y="1753"/>
                  <a:pt x="1299" y="1648"/>
                  <a:pt x="1313" y="1573"/>
                </a:cubicBezTo>
                <a:close/>
                <a:moveTo>
                  <a:pt x="1402" y="2490"/>
                </a:moveTo>
                <a:lnTo>
                  <a:pt x="1402" y="2490"/>
                </a:lnTo>
                <a:cubicBezTo>
                  <a:pt x="1402" y="2490"/>
                  <a:pt x="1400" y="2490"/>
                  <a:pt x="1399" y="2490"/>
                </a:cubicBezTo>
                <a:lnTo>
                  <a:pt x="1399" y="2490"/>
                </a:lnTo>
                <a:cubicBezTo>
                  <a:pt x="1400" y="2490"/>
                  <a:pt x="1402" y="2490"/>
                  <a:pt x="1402" y="2490"/>
                </a:cubicBezTo>
                <a:close/>
                <a:moveTo>
                  <a:pt x="1412" y="2491"/>
                </a:moveTo>
                <a:lnTo>
                  <a:pt x="1412" y="2491"/>
                </a:lnTo>
                <a:cubicBezTo>
                  <a:pt x="1410" y="2491"/>
                  <a:pt x="1409" y="2490"/>
                  <a:pt x="1408" y="2490"/>
                </a:cubicBezTo>
                <a:lnTo>
                  <a:pt x="1408" y="2490"/>
                </a:lnTo>
                <a:cubicBezTo>
                  <a:pt x="1409" y="2490"/>
                  <a:pt x="1410" y="2491"/>
                  <a:pt x="1412" y="2491"/>
                </a:cubicBezTo>
                <a:close/>
                <a:moveTo>
                  <a:pt x="1421" y="2493"/>
                </a:moveTo>
                <a:lnTo>
                  <a:pt x="1421" y="2493"/>
                </a:lnTo>
                <a:cubicBezTo>
                  <a:pt x="1420" y="2493"/>
                  <a:pt x="1419" y="2492"/>
                  <a:pt x="1418" y="2492"/>
                </a:cubicBezTo>
                <a:lnTo>
                  <a:pt x="1418" y="2492"/>
                </a:lnTo>
                <a:cubicBezTo>
                  <a:pt x="1419" y="2492"/>
                  <a:pt x="1420" y="2493"/>
                  <a:pt x="1421" y="2493"/>
                </a:cubicBezTo>
                <a:close/>
                <a:moveTo>
                  <a:pt x="1376" y="2491"/>
                </a:moveTo>
                <a:lnTo>
                  <a:pt x="1376" y="2491"/>
                </a:lnTo>
                <a:cubicBezTo>
                  <a:pt x="1377" y="2490"/>
                  <a:pt x="1385" y="2489"/>
                  <a:pt x="1395" y="2490"/>
                </a:cubicBezTo>
                <a:lnTo>
                  <a:pt x="1395" y="2490"/>
                </a:lnTo>
                <a:cubicBezTo>
                  <a:pt x="1385" y="2490"/>
                  <a:pt x="1378" y="2490"/>
                  <a:pt x="1376" y="2491"/>
                </a:cubicBezTo>
                <a:close/>
                <a:moveTo>
                  <a:pt x="1364" y="2545"/>
                </a:moveTo>
                <a:lnTo>
                  <a:pt x="1364" y="2545"/>
                </a:lnTo>
                <a:lnTo>
                  <a:pt x="1364" y="2547"/>
                </a:lnTo>
                <a:lnTo>
                  <a:pt x="1364" y="2547"/>
                </a:lnTo>
                <a:cubicBezTo>
                  <a:pt x="1366" y="2547"/>
                  <a:pt x="1367" y="2547"/>
                  <a:pt x="1368" y="2547"/>
                </a:cubicBezTo>
                <a:lnTo>
                  <a:pt x="1368" y="2547"/>
                </a:lnTo>
                <a:cubicBezTo>
                  <a:pt x="1366" y="2548"/>
                  <a:pt x="1362" y="2550"/>
                  <a:pt x="1357" y="2554"/>
                </a:cubicBezTo>
                <a:lnTo>
                  <a:pt x="1357" y="2554"/>
                </a:lnTo>
                <a:cubicBezTo>
                  <a:pt x="1360" y="2550"/>
                  <a:pt x="1362" y="2547"/>
                  <a:pt x="1364" y="2545"/>
                </a:cubicBezTo>
                <a:close/>
                <a:moveTo>
                  <a:pt x="1447" y="846"/>
                </a:moveTo>
                <a:lnTo>
                  <a:pt x="1447" y="846"/>
                </a:lnTo>
                <a:cubicBezTo>
                  <a:pt x="1447" y="846"/>
                  <a:pt x="1085" y="773"/>
                  <a:pt x="1044" y="756"/>
                </a:cubicBezTo>
                <a:lnTo>
                  <a:pt x="1044" y="756"/>
                </a:lnTo>
                <a:cubicBezTo>
                  <a:pt x="1004" y="739"/>
                  <a:pt x="999" y="718"/>
                  <a:pt x="987" y="726"/>
                </a:cubicBezTo>
                <a:lnTo>
                  <a:pt x="987" y="726"/>
                </a:lnTo>
                <a:lnTo>
                  <a:pt x="987" y="726"/>
                </a:lnTo>
                <a:lnTo>
                  <a:pt x="987" y="726"/>
                </a:lnTo>
                <a:cubicBezTo>
                  <a:pt x="977" y="716"/>
                  <a:pt x="962" y="709"/>
                  <a:pt x="957" y="706"/>
                </a:cubicBezTo>
                <a:lnTo>
                  <a:pt x="957" y="706"/>
                </a:lnTo>
                <a:cubicBezTo>
                  <a:pt x="951" y="703"/>
                  <a:pt x="939" y="694"/>
                  <a:pt x="944" y="701"/>
                </a:cubicBezTo>
                <a:lnTo>
                  <a:pt x="944" y="701"/>
                </a:lnTo>
                <a:cubicBezTo>
                  <a:pt x="940" y="698"/>
                  <a:pt x="937" y="694"/>
                  <a:pt x="936" y="690"/>
                </a:cubicBezTo>
                <a:lnTo>
                  <a:pt x="936" y="690"/>
                </a:lnTo>
                <a:cubicBezTo>
                  <a:pt x="928" y="673"/>
                  <a:pt x="927" y="587"/>
                  <a:pt x="927" y="587"/>
                </a:cubicBezTo>
                <a:lnTo>
                  <a:pt x="927" y="587"/>
                </a:lnTo>
                <a:cubicBezTo>
                  <a:pt x="945" y="549"/>
                  <a:pt x="940" y="466"/>
                  <a:pt x="940" y="466"/>
                </a:cubicBezTo>
                <a:lnTo>
                  <a:pt x="940" y="466"/>
                </a:lnTo>
                <a:cubicBezTo>
                  <a:pt x="961" y="471"/>
                  <a:pt x="975" y="427"/>
                  <a:pt x="984" y="398"/>
                </a:cubicBezTo>
                <a:lnTo>
                  <a:pt x="984" y="398"/>
                </a:lnTo>
                <a:cubicBezTo>
                  <a:pt x="994" y="368"/>
                  <a:pt x="1008" y="358"/>
                  <a:pt x="993" y="329"/>
                </a:cubicBezTo>
                <a:lnTo>
                  <a:pt x="993" y="329"/>
                </a:lnTo>
                <a:cubicBezTo>
                  <a:pt x="979" y="301"/>
                  <a:pt x="944" y="325"/>
                  <a:pt x="944" y="325"/>
                </a:cubicBezTo>
                <a:lnTo>
                  <a:pt x="944" y="325"/>
                </a:lnTo>
                <a:cubicBezTo>
                  <a:pt x="947" y="286"/>
                  <a:pt x="937" y="181"/>
                  <a:pt x="918" y="118"/>
                </a:cubicBezTo>
                <a:lnTo>
                  <a:pt x="918" y="118"/>
                </a:lnTo>
                <a:cubicBezTo>
                  <a:pt x="899" y="56"/>
                  <a:pt x="743" y="2"/>
                  <a:pt x="677" y="1"/>
                </a:cubicBezTo>
                <a:lnTo>
                  <a:pt x="677" y="1"/>
                </a:lnTo>
                <a:cubicBezTo>
                  <a:pt x="612" y="0"/>
                  <a:pt x="532" y="47"/>
                  <a:pt x="499" y="89"/>
                </a:cubicBezTo>
                <a:lnTo>
                  <a:pt x="499" y="89"/>
                </a:lnTo>
                <a:cubicBezTo>
                  <a:pt x="467" y="130"/>
                  <a:pt x="466" y="140"/>
                  <a:pt x="471" y="216"/>
                </a:cubicBezTo>
                <a:lnTo>
                  <a:pt x="471" y="216"/>
                </a:lnTo>
                <a:cubicBezTo>
                  <a:pt x="476" y="287"/>
                  <a:pt x="510" y="368"/>
                  <a:pt x="515" y="379"/>
                </a:cubicBezTo>
                <a:lnTo>
                  <a:pt x="515" y="379"/>
                </a:lnTo>
                <a:lnTo>
                  <a:pt x="515" y="379"/>
                </a:lnTo>
                <a:lnTo>
                  <a:pt x="515" y="379"/>
                </a:lnTo>
                <a:lnTo>
                  <a:pt x="515" y="379"/>
                </a:lnTo>
                <a:lnTo>
                  <a:pt x="515" y="379"/>
                </a:lnTo>
                <a:cubicBezTo>
                  <a:pt x="509" y="374"/>
                  <a:pt x="485" y="365"/>
                  <a:pt x="475" y="387"/>
                </a:cubicBezTo>
                <a:lnTo>
                  <a:pt x="475" y="387"/>
                </a:lnTo>
                <a:cubicBezTo>
                  <a:pt x="448" y="458"/>
                  <a:pt x="560" y="544"/>
                  <a:pt x="560" y="544"/>
                </a:cubicBezTo>
                <a:lnTo>
                  <a:pt x="560" y="544"/>
                </a:lnTo>
                <a:cubicBezTo>
                  <a:pt x="569" y="605"/>
                  <a:pt x="604" y="619"/>
                  <a:pt x="607" y="635"/>
                </a:cubicBezTo>
                <a:lnTo>
                  <a:pt x="607" y="635"/>
                </a:lnTo>
                <a:cubicBezTo>
                  <a:pt x="609" y="648"/>
                  <a:pt x="615" y="700"/>
                  <a:pt x="616" y="725"/>
                </a:cubicBezTo>
                <a:lnTo>
                  <a:pt x="616" y="725"/>
                </a:lnTo>
                <a:cubicBezTo>
                  <a:pt x="613" y="722"/>
                  <a:pt x="605" y="728"/>
                  <a:pt x="594" y="739"/>
                </a:cubicBezTo>
                <a:lnTo>
                  <a:pt x="594" y="739"/>
                </a:lnTo>
                <a:cubicBezTo>
                  <a:pt x="590" y="738"/>
                  <a:pt x="583" y="740"/>
                  <a:pt x="574" y="748"/>
                </a:cubicBezTo>
                <a:lnTo>
                  <a:pt x="574" y="748"/>
                </a:lnTo>
                <a:cubicBezTo>
                  <a:pt x="561" y="761"/>
                  <a:pt x="542" y="768"/>
                  <a:pt x="490" y="790"/>
                </a:cubicBezTo>
                <a:lnTo>
                  <a:pt x="490" y="790"/>
                </a:lnTo>
                <a:cubicBezTo>
                  <a:pt x="438" y="813"/>
                  <a:pt x="212" y="891"/>
                  <a:pt x="183" y="901"/>
                </a:cubicBezTo>
                <a:lnTo>
                  <a:pt x="183" y="901"/>
                </a:lnTo>
                <a:cubicBezTo>
                  <a:pt x="152" y="912"/>
                  <a:pt x="154" y="886"/>
                  <a:pt x="143" y="943"/>
                </a:cubicBezTo>
                <a:lnTo>
                  <a:pt x="143" y="943"/>
                </a:lnTo>
                <a:cubicBezTo>
                  <a:pt x="133" y="1002"/>
                  <a:pt x="19" y="1774"/>
                  <a:pt x="0" y="1956"/>
                </a:cubicBezTo>
                <a:lnTo>
                  <a:pt x="0" y="1956"/>
                </a:lnTo>
                <a:cubicBezTo>
                  <a:pt x="0" y="1956"/>
                  <a:pt x="0" y="1957"/>
                  <a:pt x="0" y="1958"/>
                </a:cubicBezTo>
                <a:lnTo>
                  <a:pt x="0" y="1958"/>
                </a:lnTo>
                <a:cubicBezTo>
                  <a:pt x="4" y="1978"/>
                  <a:pt x="92" y="2567"/>
                  <a:pt x="100" y="2574"/>
                </a:cubicBezTo>
                <a:lnTo>
                  <a:pt x="100" y="2574"/>
                </a:lnTo>
                <a:cubicBezTo>
                  <a:pt x="103" y="2577"/>
                  <a:pt x="113" y="2569"/>
                  <a:pt x="128" y="2558"/>
                </a:cubicBezTo>
                <a:lnTo>
                  <a:pt x="128" y="2558"/>
                </a:lnTo>
                <a:cubicBezTo>
                  <a:pt x="128" y="2559"/>
                  <a:pt x="128" y="2559"/>
                  <a:pt x="128" y="2560"/>
                </a:cubicBezTo>
                <a:lnTo>
                  <a:pt x="128" y="2560"/>
                </a:lnTo>
                <a:cubicBezTo>
                  <a:pt x="128" y="2561"/>
                  <a:pt x="126" y="2561"/>
                  <a:pt x="126" y="2562"/>
                </a:cubicBezTo>
                <a:lnTo>
                  <a:pt x="126" y="2562"/>
                </a:lnTo>
                <a:cubicBezTo>
                  <a:pt x="126" y="2562"/>
                  <a:pt x="142" y="2620"/>
                  <a:pt x="150" y="2617"/>
                </a:cubicBezTo>
                <a:lnTo>
                  <a:pt x="150" y="2617"/>
                </a:lnTo>
                <a:cubicBezTo>
                  <a:pt x="151" y="2617"/>
                  <a:pt x="156" y="2612"/>
                  <a:pt x="164" y="2607"/>
                </a:cubicBezTo>
                <a:lnTo>
                  <a:pt x="164" y="2607"/>
                </a:lnTo>
                <a:cubicBezTo>
                  <a:pt x="169" y="2625"/>
                  <a:pt x="201" y="2735"/>
                  <a:pt x="267" y="2764"/>
                </a:cubicBezTo>
                <a:lnTo>
                  <a:pt x="267" y="2764"/>
                </a:lnTo>
                <a:cubicBezTo>
                  <a:pt x="267" y="2773"/>
                  <a:pt x="266" y="2782"/>
                  <a:pt x="266" y="2791"/>
                </a:cubicBezTo>
                <a:lnTo>
                  <a:pt x="266" y="2791"/>
                </a:lnTo>
                <a:cubicBezTo>
                  <a:pt x="257" y="2962"/>
                  <a:pt x="270" y="3042"/>
                  <a:pt x="283" y="3272"/>
                </a:cubicBezTo>
                <a:lnTo>
                  <a:pt x="283" y="3272"/>
                </a:lnTo>
                <a:cubicBezTo>
                  <a:pt x="302" y="3608"/>
                  <a:pt x="274" y="3852"/>
                  <a:pt x="262" y="3900"/>
                </a:cubicBezTo>
                <a:lnTo>
                  <a:pt x="262" y="3900"/>
                </a:lnTo>
                <a:cubicBezTo>
                  <a:pt x="250" y="3946"/>
                  <a:pt x="229" y="4439"/>
                  <a:pt x="229" y="4536"/>
                </a:cubicBezTo>
                <a:lnTo>
                  <a:pt x="229" y="4536"/>
                </a:lnTo>
                <a:cubicBezTo>
                  <a:pt x="228" y="4600"/>
                  <a:pt x="231" y="4878"/>
                  <a:pt x="225" y="4903"/>
                </a:cubicBezTo>
                <a:lnTo>
                  <a:pt x="225" y="4903"/>
                </a:lnTo>
                <a:cubicBezTo>
                  <a:pt x="219" y="4928"/>
                  <a:pt x="237" y="4985"/>
                  <a:pt x="247" y="5004"/>
                </a:cubicBezTo>
                <a:lnTo>
                  <a:pt x="247" y="5004"/>
                </a:lnTo>
                <a:cubicBezTo>
                  <a:pt x="256" y="5022"/>
                  <a:pt x="246" y="5054"/>
                  <a:pt x="249" y="5085"/>
                </a:cubicBezTo>
                <a:lnTo>
                  <a:pt x="249" y="5085"/>
                </a:lnTo>
                <a:cubicBezTo>
                  <a:pt x="252" y="5116"/>
                  <a:pt x="255" y="5178"/>
                  <a:pt x="264" y="5172"/>
                </a:cubicBezTo>
                <a:lnTo>
                  <a:pt x="264" y="5172"/>
                </a:lnTo>
                <a:cubicBezTo>
                  <a:pt x="266" y="5171"/>
                  <a:pt x="274" y="5168"/>
                  <a:pt x="285" y="5165"/>
                </a:cubicBezTo>
                <a:lnTo>
                  <a:pt x="285" y="5165"/>
                </a:lnTo>
                <a:cubicBezTo>
                  <a:pt x="285" y="5181"/>
                  <a:pt x="285" y="5204"/>
                  <a:pt x="278" y="5223"/>
                </a:cubicBezTo>
                <a:lnTo>
                  <a:pt x="278" y="5223"/>
                </a:lnTo>
                <a:cubicBezTo>
                  <a:pt x="266" y="5260"/>
                  <a:pt x="216" y="5304"/>
                  <a:pt x="209" y="5342"/>
                </a:cubicBezTo>
                <a:lnTo>
                  <a:pt x="209" y="5342"/>
                </a:lnTo>
                <a:cubicBezTo>
                  <a:pt x="203" y="5380"/>
                  <a:pt x="209" y="5387"/>
                  <a:pt x="209" y="5387"/>
                </a:cubicBezTo>
                <a:lnTo>
                  <a:pt x="209" y="5387"/>
                </a:lnTo>
                <a:cubicBezTo>
                  <a:pt x="209" y="5387"/>
                  <a:pt x="206" y="5403"/>
                  <a:pt x="207" y="5416"/>
                </a:cubicBezTo>
                <a:lnTo>
                  <a:pt x="207" y="5416"/>
                </a:lnTo>
                <a:cubicBezTo>
                  <a:pt x="208" y="5428"/>
                  <a:pt x="219" y="5430"/>
                  <a:pt x="246" y="5436"/>
                </a:cubicBezTo>
                <a:lnTo>
                  <a:pt x="246" y="5436"/>
                </a:lnTo>
                <a:cubicBezTo>
                  <a:pt x="272" y="5443"/>
                  <a:pt x="406" y="5456"/>
                  <a:pt x="476" y="5421"/>
                </a:cubicBezTo>
                <a:lnTo>
                  <a:pt x="476" y="5421"/>
                </a:lnTo>
                <a:cubicBezTo>
                  <a:pt x="476" y="5421"/>
                  <a:pt x="492" y="5410"/>
                  <a:pt x="495" y="5402"/>
                </a:cubicBezTo>
                <a:lnTo>
                  <a:pt x="495" y="5402"/>
                </a:lnTo>
                <a:cubicBezTo>
                  <a:pt x="498" y="5395"/>
                  <a:pt x="495" y="5378"/>
                  <a:pt x="495" y="5378"/>
                </a:cubicBezTo>
                <a:lnTo>
                  <a:pt x="495" y="5378"/>
                </a:lnTo>
                <a:cubicBezTo>
                  <a:pt x="495" y="5378"/>
                  <a:pt x="483" y="5367"/>
                  <a:pt x="496" y="5360"/>
                </a:cubicBezTo>
                <a:lnTo>
                  <a:pt x="496" y="5360"/>
                </a:lnTo>
                <a:cubicBezTo>
                  <a:pt x="509" y="5352"/>
                  <a:pt x="525" y="5349"/>
                  <a:pt x="526" y="5341"/>
                </a:cubicBezTo>
                <a:lnTo>
                  <a:pt x="526" y="5341"/>
                </a:lnTo>
                <a:cubicBezTo>
                  <a:pt x="527" y="5332"/>
                  <a:pt x="521" y="5274"/>
                  <a:pt x="521" y="5274"/>
                </a:cubicBezTo>
                <a:lnTo>
                  <a:pt x="521" y="5274"/>
                </a:lnTo>
                <a:cubicBezTo>
                  <a:pt x="521" y="5274"/>
                  <a:pt x="525" y="5257"/>
                  <a:pt x="526" y="5242"/>
                </a:cubicBezTo>
                <a:lnTo>
                  <a:pt x="526" y="5242"/>
                </a:lnTo>
                <a:cubicBezTo>
                  <a:pt x="528" y="5228"/>
                  <a:pt x="536" y="5180"/>
                  <a:pt x="517" y="5143"/>
                </a:cubicBezTo>
                <a:lnTo>
                  <a:pt x="517" y="5143"/>
                </a:lnTo>
                <a:cubicBezTo>
                  <a:pt x="529" y="5145"/>
                  <a:pt x="539" y="5149"/>
                  <a:pt x="547" y="5153"/>
                </a:cubicBezTo>
                <a:lnTo>
                  <a:pt x="547" y="5153"/>
                </a:lnTo>
                <a:cubicBezTo>
                  <a:pt x="547" y="5153"/>
                  <a:pt x="554" y="5156"/>
                  <a:pt x="563" y="5094"/>
                </a:cubicBezTo>
                <a:lnTo>
                  <a:pt x="563" y="5094"/>
                </a:lnTo>
                <a:cubicBezTo>
                  <a:pt x="573" y="5032"/>
                  <a:pt x="592" y="4856"/>
                  <a:pt x="579" y="4785"/>
                </a:cubicBezTo>
                <a:lnTo>
                  <a:pt x="579" y="4785"/>
                </a:lnTo>
                <a:cubicBezTo>
                  <a:pt x="566" y="4713"/>
                  <a:pt x="601" y="4495"/>
                  <a:pt x="604" y="4324"/>
                </a:cubicBezTo>
                <a:lnTo>
                  <a:pt x="604" y="4324"/>
                </a:lnTo>
                <a:cubicBezTo>
                  <a:pt x="607" y="4153"/>
                  <a:pt x="650" y="3733"/>
                  <a:pt x="678" y="3562"/>
                </a:cubicBezTo>
                <a:lnTo>
                  <a:pt x="678" y="3562"/>
                </a:lnTo>
                <a:cubicBezTo>
                  <a:pt x="684" y="3529"/>
                  <a:pt x="694" y="3469"/>
                  <a:pt x="707" y="3399"/>
                </a:cubicBezTo>
                <a:lnTo>
                  <a:pt x="707" y="3399"/>
                </a:lnTo>
                <a:cubicBezTo>
                  <a:pt x="710" y="3383"/>
                  <a:pt x="716" y="3350"/>
                  <a:pt x="719" y="3333"/>
                </a:cubicBezTo>
                <a:lnTo>
                  <a:pt x="719" y="3333"/>
                </a:lnTo>
                <a:cubicBezTo>
                  <a:pt x="758" y="3126"/>
                  <a:pt x="807" y="2875"/>
                  <a:pt x="816" y="2904"/>
                </a:cubicBezTo>
                <a:lnTo>
                  <a:pt x="816" y="2904"/>
                </a:lnTo>
                <a:cubicBezTo>
                  <a:pt x="828" y="2950"/>
                  <a:pt x="982" y="3791"/>
                  <a:pt x="993" y="3897"/>
                </a:cubicBezTo>
                <a:lnTo>
                  <a:pt x="993" y="3897"/>
                </a:lnTo>
                <a:cubicBezTo>
                  <a:pt x="1005" y="4009"/>
                  <a:pt x="997" y="4090"/>
                  <a:pt x="1007" y="4158"/>
                </a:cubicBezTo>
                <a:lnTo>
                  <a:pt x="1007" y="4158"/>
                </a:lnTo>
                <a:cubicBezTo>
                  <a:pt x="1016" y="4227"/>
                  <a:pt x="1007" y="4517"/>
                  <a:pt x="1007" y="4517"/>
                </a:cubicBezTo>
                <a:lnTo>
                  <a:pt x="1007" y="4517"/>
                </a:lnTo>
                <a:cubicBezTo>
                  <a:pt x="1012" y="4607"/>
                  <a:pt x="1015" y="4707"/>
                  <a:pt x="1011" y="4766"/>
                </a:cubicBezTo>
                <a:lnTo>
                  <a:pt x="1011" y="4766"/>
                </a:lnTo>
                <a:cubicBezTo>
                  <a:pt x="1007" y="4825"/>
                  <a:pt x="1003" y="4936"/>
                  <a:pt x="1000" y="4967"/>
                </a:cubicBezTo>
                <a:lnTo>
                  <a:pt x="1000" y="4967"/>
                </a:lnTo>
                <a:cubicBezTo>
                  <a:pt x="997" y="4998"/>
                  <a:pt x="991" y="5001"/>
                  <a:pt x="1000" y="5022"/>
                </a:cubicBezTo>
                <a:lnTo>
                  <a:pt x="1000" y="5022"/>
                </a:lnTo>
                <a:cubicBezTo>
                  <a:pt x="1010" y="5044"/>
                  <a:pt x="991" y="5128"/>
                  <a:pt x="1013" y="5153"/>
                </a:cubicBezTo>
                <a:lnTo>
                  <a:pt x="1013" y="5153"/>
                </a:lnTo>
                <a:cubicBezTo>
                  <a:pt x="1019" y="5160"/>
                  <a:pt x="1033" y="5159"/>
                  <a:pt x="1053" y="5155"/>
                </a:cubicBezTo>
                <a:lnTo>
                  <a:pt x="1053" y="5155"/>
                </a:lnTo>
                <a:cubicBezTo>
                  <a:pt x="1054" y="5159"/>
                  <a:pt x="1054" y="5163"/>
                  <a:pt x="1054" y="5165"/>
                </a:cubicBezTo>
                <a:lnTo>
                  <a:pt x="1054" y="5165"/>
                </a:lnTo>
                <a:cubicBezTo>
                  <a:pt x="1051" y="5175"/>
                  <a:pt x="1031" y="5242"/>
                  <a:pt x="1054" y="5272"/>
                </a:cubicBezTo>
                <a:lnTo>
                  <a:pt x="1054" y="5272"/>
                </a:lnTo>
                <a:cubicBezTo>
                  <a:pt x="1054" y="5272"/>
                  <a:pt x="1048" y="5279"/>
                  <a:pt x="1049" y="5291"/>
                </a:cubicBezTo>
                <a:lnTo>
                  <a:pt x="1049" y="5291"/>
                </a:lnTo>
                <a:cubicBezTo>
                  <a:pt x="1050" y="5304"/>
                  <a:pt x="1049" y="5351"/>
                  <a:pt x="1049" y="5351"/>
                </a:cubicBezTo>
                <a:lnTo>
                  <a:pt x="1049" y="5351"/>
                </a:lnTo>
                <a:cubicBezTo>
                  <a:pt x="1049" y="5351"/>
                  <a:pt x="1070" y="5361"/>
                  <a:pt x="1087" y="5371"/>
                </a:cubicBezTo>
                <a:lnTo>
                  <a:pt x="1087" y="5371"/>
                </a:lnTo>
                <a:cubicBezTo>
                  <a:pt x="1104" y="5381"/>
                  <a:pt x="1089" y="5399"/>
                  <a:pt x="1094" y="5418"/>
                </a:cubicBezTo>
                <a:lnTo>
                  <a:pt x="1094" y="5418"/>
                </a:lnTo>
                <a:cubicBezTo>
                  <a:pt x="1100" y="5436"/>
                  <a:pt x="1113" y="5438"/>
                  <a:pt x="1138" y="5444"/>
                </a:cubicBezTo>
                <a:lnTo>
                  <a:pt x="1138" y="5444"/>
                </a:lnTo>
                <a:cubicBezTo>
                  <a:pt x="1162" y="5451"/>
                  <a:pt x="1267" y="5469"/>
                  <a:pt x="1327" y="5453"/>
                </a:cubicBezTo>
                <a:lnTo>
                  <a:pt x="1327" y="5453"/>
                </a:lnTo>
                <a:cubicBezTo>
                  <a:pt x="1327" y="5453"/>
                  <a:pt x="1365" y="5442"/>
                  <a:pt x="1377" y="5428"/>
                </a:cubicBezTo>
                <a:lnTo>
                  <a:pt x="1377" y="5428"/>
                </a:lnTo>
                <a:cubicBezTo>
                  <a:pt x="1377" y="5428"/>
                  <a:pt x="1380" y="5398"/>
                  <a:pt x="1377" y="5394"/>
                </a:cubicBezTo>
                <a:lnTo>
                  <a:pt x="1377" y="5394"/>
                </a:lnTo>
                <a:cubicBezTo>
                  <a:pt x="1373" y="5390"/>
                  <a:pt x="1382" y="5372"/>
                  <a:pt x="1373" y="5349"/>
                </a:cubicBezTo>
                <a:lnTo>
                  <a:pt x="1373" y="5349"/>
                </a:lnTo>
                <a:cubicBezTo>
                  <a:pt x="1365" y="5326"/>
                  <a:pt x="1308" y="5261"/>
                  <a:pt x="1300" y="5233"/>
                </a:cubicBezTo>
                <a:lnTo>
                  <a:pt x="1300" y="5233"/>
                </a:lnTo>
                <a:cubicBezTo>
                  <a:pt x="1292" y="5208"/>
                  <a:pt x="1279" y="5205"/>
                  <a:pt x="1281" y="5171"/>
                </a:cubicBezTo>
                <a:lnTo>
                  <a:pt x="1281" y="5171"/>
                </a:lnTo>
                <a:cubicBezTo>
                  <a:pt x="1282" y="5171"/>
                  <a:pt x="1282" y="5172"/>
                  <a:pt x="1283" y="5172"/>
                </a:cubicBezTo>
                <a:lnTo>
                  <a:pt x="1283" y="5172"/>
                </a:lnTo>
                <a:cubicBezTo>
                  <a:pt x="1283" y="5172"/>
                  <a:pt x="1289" y="5172"/>
                  <a:pt x="1307" y="5113"/>
                </a:cubicBezTo>
                <a:lnTo>
                  <a:pt x="1307" y="5113"/>
                </a:lnTo>
                <a:cubicBezTo>
                  <a:pt x="1326" y="5054"/>
                  <a:pt x="1348" y="5025"/>
                  <a:pt x="1345" y="4991"/>
                </a:cubicBezTo>
                <a:lnTo>
                  <a:pt x="1345" y="4991"/>
                </a:lnTo>
                <a:cubicBezTo>
                  <a:pt x="1342" y="4957"/>
                  <a:pt x="1336" y="4844"/>
                  <a:pt x="1346" y="4813"/>
                </a:cubicBezTo>
                <a:lnTo>
                  <a:pt x="1346" y="4813"/>
                </a:lnTo>
                <a:cubicBezTo>
                  <a:pt x="1354" y="4782"/>
                  <a:pt x="1370" y="4567"/>
                  <a:pt x="1379" y="4492"/>
                </a:cubicBezTo>
                <a:lnTo>
                  <a:pt x="1379" y="4492"/>
                </a:lnTo>
                <a:cubicBezTo>
                  <a:pt x="1388" y="4417"/>
                  <a:pt x="1364" y="3890"/>
                  <a:pt x="1352" y="3730"/>
                </a:cubicBezTo>
                <a:lnTo>
                  <a:pt x="1352" y="3730"/>
                </a:lnTo>
                <a:cubicBezTo>
                  <a:pt x="1348" y="3674"/>
                  <a:pt x="1359" y="3042"/>
                  <a:pt x="1371" y="2902"/>
                </a:cubicBezTo>
                <a:lnTo>
                  <a:pt x="1371" y="2902"/>
                </a:lnTo>
                <a:cubicBezTo>
                  <a:pt x="1374" y="2870"/>
                  <a:pt x="1373" y="2823"/>
                  <a:pt x="1372" y="2771"/>
                </a:cubicBezTo>
                <a:lnTo>
                  <a:pt x="1372" y="2771"/>
                </a:lnTo>
                <a:cubicBezTo>
                  <a:pt x="1397" y="2752"/>
                  <a:pt x="1437" y="2722"/>
                  <a:pt x="1443" y="2716"/>
                </a:cubicBezTo>
                <a:lnTo>
                  <a:pt x="1443" y="2716"/>
                </a:lnTo>
                <a:cubicBezTo>
                  <a:pt x="1449" y="2709"/>
                  <a:pt x="1478" y="2627"/>
                  <a:pt x="1483" y="2615"/>
                </a:cubicBezTo>
                <a:lnTo>
                  <a:pt x="1483" y="2615"/>
                </a:lnTo>
                <a:cubicBezTo>
                  <a:pt x="1485" y="2617"/>
                  <a:pt x="1489" y="2619"/>
                  <a:pt x="1492" y="2621"/>
                </a:cubicBezTo>
                <a:lnTo>
                  <a:pt x="1492" y="2621"/>
                </a:lnTo>
                <a:cubicBezTo>
                  <a:pt x="1494" y="2622"/>
                  <a:pt x="1495" y="2624"/>
                  <a:pt x="1497" y="2624"/>
                </a:cubicBezTo>
                <a:lnTo>
                  <a:pt x="1497" y="2624"/>
                </a:lnTo>
                <a:cubicBezTo>
                  <a:pt x="1502" y="2624"/>
                  <a:pt x="1504" y="2619"/>
                  <a:pt x="1506" y="2615"/>
                </a:cubicBezTo>
                <a:lnTo>
                  <a:pt x="1506" y="2615"/>
                </a:lnTo>
                <a:cubicBezTo>
                  <a:pt x="1507" y="2612"/>
                  <a:pt x="1508" y="2609"/>
                  <a:pt x="1509" y="2605"/>
                </a:cubicBezTo>
                <a:lnTo>
                  <a:pt x="1509" y="2605"/>
                </a:lnTo>
                <a:cubicBezTo>
                  <a:pt x="1515" y="2590"/>
                  <a:pt x="1521" y="2571"/>
                  <a:pt x="1522" y="2569"/>
                </a:cubicBezTo>
                <a:lnTo>
                  <a:pt x="1522" y="2569"/>
                </a:lnTo>
                <a:cubicBezTo>
                  <a:pt x="1528" y="2574"/>
                  <a:pt x="1534" y="2579"/>
                  <a:pt x="1537" y="2582"/>
                </a:cubicBezTo>
                <a:lnTo>
                  <a:pt x="1537" y="2582"/>
                </a:lnTo>
                <a:cubicBezTo>
                  <a:pt x="1544" y="2587"/>
                  <a:pt x="1544" y="2569"/>
                  <a:pt x="1547" y="2561"/>
                </a:cubicBezTo>
                <a:lnTo>
                  <a:pt x="1547" y="2561"/>
                </a:lnTo>
                <a:cubicBezTo>
                  <a:pt x="1560" y="2528"/>
                  <a:pt x="1634" y="1926"/>
                  <a:pt x="1634" y="1903"/>
                </a:cubicBezTo>
                <a:lnTo>
                  <a:pt x="1634" y="1903"/>
                </a:lnTo>
                <a:cubicBezTo>
                  <a:pt x="1633" y="1859"/>
                  <a:pt x="1546" y="1203"/>
                  <a:pt x="1535" y="1139"/>
                </a:cubicBezTo>
                <a:lnTo>
                  <a:pt x="1535" y="1139"/>
                </a:lnTo>
                <a:cubicBezTo>
                  <a:pt x="1524" y="1077"/>
                  <a:pt x="1503" y="837"/>
                  <a:pt x="1447" y="8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0D551E-E34B-D24E-8EDA-885A5A26B9FC}"/>
              </a:ext>
            </a:extLst>
          </p:cNvPr>
          <p:cNvSpPr txBox="1"/>
          <p:nvPr/>
        </p:nvSpPr>
        <p:spPr>
          <a:xfrm>
            <a:off x="15754118" y="9909150"/>
            <a:ext cx="1553630" cy="95410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/DEMO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AC9BFC-E95F-6A49-A929-F2C8AA324DA6}"/>
              </a:ext>
            </a:extLst>
          </p:cNvPr>
          <p:cNvSpPr txBox="1"/>
          <p:nvPr/>
        </p:nvSpPr>
        <p:spPr>
          <a:xfrm>
            <a:off x="8296368" y="10124593"/>
            <a:ext cx="135325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TASKS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42565601-D0A5-254A-8943-C169ABB1245E}"/>
              </a:ext>
            </a:extLst>
          </p:cNvPr>
          <p:cNvSpPr/>
          <p:nvPr/>
        </p:nvSpPr>
        <p:spPr>
          <a:xfrm>
            <a:off x="7201416" y="9944364"/>
            <a:ext cx="819266" cy="88895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1C332D-8931-D84A-A4AF-9C52F46F5642}"/>
              </a:ext>
            </a:extLst>
          </p:cNvPr>
          <p:cNvSpPr txBox="1"/>
          <p:nvPr/>
        </p:nvSpPr>
        <p:spPr>
          <a:xfrm>
            <a:off x="6859081" y="9007891"/>
            <a:ext cx="1503938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25CBAE-ACE3-E841-A476-4BAC8412B371}"/>
              </a:ext>
            </a:extLst>
          </p:cNvPr>
          <p:cNvSpPr txBox="1"/>
          <p:nvPr/>
        </p:nvSpPr>
        <p:spPr>
          <a:xfrm>
            <a:off x="4470006" y="11330399"/>
            <a:ext cx="1938352" cy="95410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2902B6-6A13-9A4D-9292-1777F2B97EB9}"/>
              </a:ext>
            </a:extLst>
          </p:cNvPr>
          <p:cNvSpPr txBox="1"/>
          <p:nvPr/>
        </p:nvSpPr>
        <p:spPr>
          <a:xfrm>
            <a:off x="4724886" y="7227816"/>
            <a:ext cx="1428596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OWNER</a:t>
            </a:r>
          </a:p>
        </p:txBody>
      </p:sp>
      <p:sp>
        <p:nvSpPr>
          <p:cNvPr id="57" name="Freeform 8">
            <a:extLst>
              <a:ext uri="{FF2B5EF4-FFF2-40B4-BE49-F238E27FC236}">
                <a16:creationId xmlns:a16="http://schemas.microsoft.com/office/drawing/2014/main" id="{094B7B08-E1CB-E045-8D96-94831316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8553" y="8129075"/>
            <a:ext cx="421258" cy="1322100"/>
          </a:xfrm>
          <a:custGeom>
            <a:avLst/>
            <a:gdLst>
              <a:gd name="T0" fmla="*/ 1273 w 1718"/>
              <a:gd name="T1" fmla="*/ 2499 h 5397"/>
              <a:gd name="T2" fmla="*/ 302 w 1718"/>
              <a:gd name="T3" fmla="*/ 1887 h 5397"/>
              <a:gd name="T4" fmla="*/ 281 w 1718"/>
              <a:gd name="T5" fmla="*/ 2045 h 5397"/>
              <a:gd name="T6" fmla="*/ 272 w 1718"/>
              <a:gd name="T7" fmla="*/ 1890 h 5397"/>
              <a:gd name="T8" fmla="*/ 283 w 1718"/>
              <a:gd name="T9" fmla="*/ 1726 h 5397"/>
              <a:gd name="T10" fmla="*/ 565 w 1718"/>
              <a:gd name="T11" fmla="*/ 705 h 5397"/>
              <a:gd name="T12" fmla="*/ 1289 w 1718"/>
              <a:gd name="T13" fmla="*/ 2564 h 5397"/>
              <a:gd name="T14" fmla="*/ 1289 w 1718"/>
              <a:gd name="T15" fmla="*/ 2564 h 5397"/>
              <a:gd name="T16" fmla="*/ 1227 w 1718"/>
              <a:gd name="T17" fmla="*/ 1925 h 5397"/>
              <a:gd name="T18" fmla="*/ 1235 w 1718"/>
              <a:gd name="T19" fmla="*/ 1697 h 5397"/>
              <a:gd name="T20" fmla="*/ 1261 w 1718"/>
              <a:gd name="T21" fmla="*/ 1807 h 5397"/>
              <a:gd name="T22" fmla="*/ 1560 w 1718"/>
              <a:gd name="T23" fmla="*/ 4986 h 5397"/>
              <a:gd name="T24" fmla="*/ 1546 w 1718"/>
              <a:gd name="T25" fmla="*/ 4930 h 5397"/>
              <a:gd name="T26" fmla="*/ 1555 w 1718"/>
              <a:gd name="T27" fmla="*/ 4859 h 5397"/>
              <a:gd name="T28" fmla="*/ 1540 w 1718"/>
              <a:gd name="T29" fmla="*/ 4800 h 5397"/>
              <a:gd name="T30" fmla="*/ 1315 w 1718"/>
              <a:gd name="T31" fmla="*/ 2921 h 5397"/>
              <a:gd name="T32" fmla="*/ 1303 w 1718"/>
              <a:gd name="T33" fmla="*/ 2642 h 5397"/>
              <a:gd name="T34" fmla="*/ 1391 w 1718"/>
              <a:gd name="T35" fmla="*/ 2494 h 5397"/>
              <a:gd name="T36" fmla="*/ 1401 w 1718"/>
              <a:gd name="T37" fmla="*/ 2490 h 5397"/>
              <a:gd name="T38" fmla="*/ 1550 w 1718"/>
              <a:gd name="T39" fmla="*/ 1699 h 5397"/>
              <a:gd name="T40" fmla="*/ 1339 w 1718"/>
              <a:gd name="T41" fmla="*/ 836 h 5397"/>
              <a:gd name="T42" fmla="*/ 914 w 1718"/>
              <a:gd name="T43" fmla="*/ 689 h 5397"/>
              <a:gd name="T44" fmla="*/ 897 w 1718"/>
              <a:gd name="T45" fmla="*/ 589 h 5397"/>
              <a:gd name="T46" fmla="*/ 943 w 1718"/>
              <a:gd name="T47" fmla="*/ 451 h 5397"/>
              <a:gd name="T48" fmla="*/ 914 w 1718"/>
              <a:gd name="T49" fmla="*/ 331 h 5397"/>
              <a:gd name="T50" fmla="*/ 602 w 1718"/>
              <a:gd name="T51" fmla="*/ 20 h 5397"/>
              <a:gd name="T52" fmla="*/ 478 w 1718"/>
              <a:gd name="T53" fmla="*/ 345 h 5397"/>
              <a:gd name="T54" fmla="*/ 470 w 1718"/>
              <a:gd name="T55" fmla="*/ 469 h 5397"/>
              <a:gd name="T56" fmla="*/ 558 w 1718"/>
              <a:gd name="T57" fmla="*/ 610 h 5397"/>
              <a:gd name="T58" fmla="*/ 524 w 1718"/>
              <a:gd name="T59" fmla="*/ 751 h 5397"/>
              <a:gd name="T60" fmla="*/ 189 w 1718"/>
              <a:gd name="T61" fmla="*/ 873 h 5397"/>
              <a:gd name="T62" fmla="*/ 106 w 1718"/>
              <a:gd name="T63" fmla="*/ 2500 h 5397"/>
              <a:gd name="T64" fmla="*/ 152 w 1718"/>
              <a:gd name="T65" fmla="*/ 2506 h 5397"/>
              <a:gd name="T66" fmla="*/ 216 w 1718"/>
              <a:gd name="T67" fmla="*/ 2705 h 5397"/>
              <a:gd name="T68" fmla="*/ 376 w 1718"/>
              <a:gd name="T69" fmla="*/ 4228 h 5397"/>
              <a:gd name="T70" fmla="*/ 429 w 1718"/>
              <a:gd name="T71" fmla="*/ 4870 h 5397"/>
              <a:gd name="T72" fmla="*/ 439 w 1718"/>
              <a:gd name="T73" fmla="*/ 4917 h 5397"/>
              <a:gd name="T74" fmla="*/ 443 w 1718"/>
              <a:gd name="T75" fmla="*/ 5025 h 5397"/>
              <a:gd name="T76" fmla="*/ 366 w 1718"/>
              <a:gd name="T77" fmla="*/ 5205 h 5397"/>
              <a:gd name="T78" fmla="*/ 649 w 1718"/>
              <a:gd name="T79" fmla="*/ 5252 h 5397"/>
              <a:gd name="T80" fmla="*/ 757 w 1718"/>
              <a:gd name="T81" fmla="*/ 5135 h 5397"/>
              <a:gd name="T82" fmla="*/ 750 w 1718"/>
              <a:gd name="T83" fmla="*/ 5029 h 5397"/>
              <a:gd name="T84" fmla="*/ 761 w 1718"/>
              <a:gd name="T85" fmla="*/ 4811 h 5397"/>
              <a:gd name="T86" fmla="*/ 761 w 1718"/>
              <a:gd name="T87" fmla="*/ 4381 h 5397"/>
              <a:gd name="T88" fmla="*/ 708 w 1718"/>
              <a:gd name="T89" fmla="*/ 3582 h 5397"/>
              <a:gd name="T90" fmla="*/ 733 w 1718"/>
              <a:gd name="T91" fmla="*/ 3356 h 5397"/>
              <a:gd name="T92" fmla="*/ 743 w 1718"/>
              <a:gd name="T93" fmla="*/ 3191 h 5397"/>
              <a:gd name="T94" fmla="*/ 778 w 1718"/>
              <a:gd name="T95" fmla="*/ 2921 h 5397"/>
              <a:gd name="T96" fmla="*/ 1104 w 1718"/>
              <a:gd name="T97" fmla="*/ 4151 h 5397"/>
              <a:gd name="T98" fmla="*/ 1229 w 1718"/>
              <a:gd name="T99" fmla="*/ 4935 h 5397"/>
              <a:gd name="T100" fmla="*/ 1276 w 1718"/>
              <a:gd name="T101" fmla="*/ 5071 h 5397"/>
              <a:gd name="T102" fmla="*/ 1298 w 1718"/>
              <a:gd name="T103" fmla="*/ 5145 h 5397"/>
              <a:gd name="T104" fmla="*/ 1359 w 1718"/>
              <a:gd name="T105" fmla="*/ 5265 h 5397"/>
              <a:gd name="T106" fmla="*/ 1643 w 1718"/>
              <a:gd name="T107" fmla="*/ 5393 h 5397"/>
              <a:gd name="T108" fmla="*/ 1564 w 1718"/>
              <a:gd name="T109" fmla="*/ 5122 h 5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18" h="5397">
                <a:moveTo>
                  <a:pt x="1273" y="2499"/>
                </a:moveTo>
                <a:lnTo>
                  <a:pt x="1273" y="2499"/>
                </a:lnTo>
                <a:cubicBezTo>
                  <a:pt x="1273" y="2499"/>
                  <a:pt x="1273" y="2499"/>
                  <a:pt x="1273" y="2498"/>
                </a:cubicBezTo>
                <a:lnTo>
                  <a:pt x="1273" y="2498"/>
                </a:lnTo>
                <a:cubicBezTo>
                  <a:pt x="1273" y="2499"/>
                  <a:pt x="1273" y="2499"/>
                  <a:pt x="1273" y="2499"/>
                </a:cubicBezTo>
                <a:lnTo>
                  <a:pt x="1273" y="2499"/>
                </a:lnTo>
                <a:cubicBezTo>
                  <a:pt x="1273" y="2499"/>
                  <a:pt x="1275" y="2507"/>
                  <a:pt x="1277" y="2517"/>
                </a:cubicBezTo>
                <a:lnTo>
                  <a:pt x="1277" y="2517"/>
                </a:lnTo>
                <a:cubicBezTo>
                  <a:pt x="1276" y="2511"/>
                  <a:pt x="1274" y="2505"/>
                  <a:pt x="1273" y="2499"/>
                </a:cubicBezTo>
                <a:close/>
                <a:moveTo>
                  <a:pt x="302" y="1887"/>
                </a:moveTo>
                <a:lnTo>
                  <a:pt x="302" y="1887"/>
                </a:lnTo>
                <a:cubicBezTo>
                  <a:pt x="300" y="1905"/>
                  <a:pt x="293" y="1922"/>
                  <a:pt x="290" y="1941"/>
                </a:cubicBezTo>
                <a:lnTo>
                  <a:pt x="290" y="1941"/>
                </a:lnTo>
                <a:cubicBezTo>
                  <a:pt x="283" y="1975"/>
                  <a:pt x="288" y="2011"/>
                  <a:pt x="281" y="2045"/>
                </a:cubicBezTo>
                <a:lnTo>
                  <a:pt x="281" y="2045"/>
                </a:lnTo>
                <a:cubicBezTo>
                  <a:pt x="280" y="2049"/>
                  <a:pt x="277" y="2054"/>
                  <a:pt x="274" y="2052"/>
                </a:cubicBezTo>
                <a:lnTo>
                  <a:pt x="274" y="2052"/>
                </a:lnTo>
                <a:cubicBezTo>
                  <a:pt x="273" y="2016"/>
                  <a:pt x="272" y="1981"/>
                  <a:pt x="272" y="1945"/>
                </a:cubicBezTo>
                <a:lnTo>
                  <a:pt x="272" y="1945"/>
                </a:lnTo>
                <a:cubicBezTo>
                  <a:pt x="271" y="1926"/>
                  <a:pt x="271" y="1908"/>
                  <a:pt x="272" y="1890"/>
                </a:cubicBezTo>
                <a:lnTo>
                  <a:pt x="272" y="1890"/>
                </a:lnTo>
                <a:cubicBezTo>
                  <a:pt x="274" y="1864"/>
                  <a:pt x="281" y="1840"/>
                  <a:pt x="281" y="1814"/>
                </a:cubicBezTo>
                <a:lnTo>
                  <a:pt x="281" y="1814"/>
                </a:lnTo>
                <a:cubicBezTo>
                  <a:pt x="281" y="1784"/>
                  <a:pt x="272" y="1753"/>
                  <a:pt x="283" y="1726"/>
                </a:cubicBezTo>
                <a:lnTo>
                  <a:pt x="283" y="1726"/>
                </a:lnTo>
                <a:cubicBezTo>
                  <a:pt x="291" y="1766"/>
                  <a:pt x="297" y="1806"/>
                  <a:pt x="300" y="1846"/>
                </a:cubicBezTo>
                <a:lnTo>
                  <a:pt x="300" y="1846"/>
                </a:lnTo>
                <a:cubicBezTo>
                  <a:pt x="302" y="1860"/>
                  <a:pt x="303" y="1873"/>
                  <a:pt x="302" y="1887"/>
                </a:cubicBezTo>
                <a:close/>
                <a:moveTo>
                  <a:pt x="565" y="705"/>
                </a:moveTo>
                <a:lnTo>
                  <a:pt x="565" y="705"/>
                </a:lnTo>
                <a:cubicBezTo>
                  <a:pt x="565" y="714"/>
                  <a:pt x="565" y="722"/>
                  <a:pt x="565" y="730"/>
                </a:cubicBezTo>
                <a:lnTo>
                  <a:pt x="565" y="730"/>
                </a:lnTo>
                <a:cubicBezTo>
                  <a:pt x="563" y="719"/>
                  <a:pt x="564" y="711"/>
                  <a:pt x="565" y="705"/>
                </a:cubicBezTo>
                <a:close/>
                <a:moveTo>
                  <a:pt x="1289" y="2564"/>
                </a:moveTo>
                <a:lnTo>
                  <a:pt x="1289" y="2564"/>
                </a:lnTo>
                <a:cubicBezTo>
                  <a:pt x="1286" y="2554"/>
                  <a:pt x="1284" y="2544"/>
                  <a:pt x="1282" y="2534"/>
                </a:cubicBezTo>
                <a:lnTo>
                  <a:pt x="1282" y="2534"/>
                </a:lnTo>
                <a:cubicBezTo>
                  <a:pt x="1283" y="2539"/>
                  <a:pt x="1284" y="2544"/>
                  <a:pt x="1285" y="2548"/>
                </a:cubicBezTo>
                <a:lnTo>
                  <a:pt x="1285" y="2548"/>
                </a:lnTo>
                <a:cubicBezTo>
                  <a:pt x="1286" y="2552"/>
                  <a:pt x="1288" y="2558"/>
                  <a:pt x="1289" y="2564"/>
                </a:cubicBezTo>
                <a:close/>
                <a:moveTo>
                  <a:pt x="1261" y="1807"/>
                </a:moveTo>
                <a:lnTo>
                  <a:pt x="1261" y="1807"/>
                </a:lnTo>
                <a:cubicBezTo>
                  <a:pt x="1254" y="1838"/>
                  <a:pt x="1248" y="1868"/>
                  <a:pt x="1241" y="1898"/>
                </a:cubicBezTo>
                <a:lnTo>
                  <a:pt x="1241" y="1898"/>
                </a:lnTo>
                <a:cubicBezTo>
                  <a:pt x="1239" y="1908"/>
                  <a:pt x="1236" y="1920"/>
                  <a:pt x="1227" y="1925"/>
                </a:cubicBezTo>
                <a:lnTo>
                  <a:pt x="1227" y="1925"/>
                </a:lnTo>
                <a:cubicBezTo>
                  <a:pt x="1228" y="1846"/>
                  <a:pt x="1225" y="1767"/>
                  <a:pt x="1220" y="1688"/>
                </a:cubicBezTo>
                <a:lnTo>
                  <a:pt x="1220" y="1688"/>
                </a:lnTo>
                <a:cubicBezTo>
                  <a:pt x="1224" y="1683"/>
                  <a:pt x="1232" y="1690"/>
                  <a:pt x="1235" y="1697"/>
                </a:cubicBezTo>
                <a:lnTo>
                  <a:pt x="1235" y="1697"/>
                </a:lnTo>
                <a:cubicBezTo>
                  <a:pt x="1242" y="1712"/>
                  <a:pt x="1249" y="1727"/>
                  <a:pt x="1256" y="1743"/>
                </a:cubicBezTo>
                <a:lnTo>
                  <a:pt x="1256" y="1743"/>
                </a:lnTo>
                <a:cubicBezTo>
                  <a:pt x="1259" y="1749"/>
                  <a:pt x="1262" y="1756"/>
                  <a:pt x="1264" y="1762"/>
                </a:cubicBezTo>
                <a:lnTo>
                  <a:pt x="1264" y="1762"/>
                </a:lnTo>
                <a:cubicBezTo>
                  <a:pt x="1267" y="1777"/>
                  <a:pt x="1264" y="1792"/>
                  <a:pt x="1261" y="1807"/>
                </a:cubicBezTo>
                <a:close/>
                <a:moveTo>
                  <a:pt x="1529" y="5040"/>
                </a:moveTo>
                <a:lnTo>
                  <a:pt x="1529" y="5040"/>
                </a:lnTo>
                <a:cubicBezTo>
                  <a:pt x="1544" y="5034"/>
                  <a:pt x="1555" y="5029"/>
                  <a:pt x="1558" y="5029"/>
                </a:cubicBezTo>
                <a:lnTo>
                  <a:pt x="1558" y="5029"/>
                </a:lnTo>
                <a:cubicBezTo>
                  <a:pt x="1569" y="5029"/>
                  <a:pt x="1560" y="4991"/>
                  <a:pt x="1560" y="4986"/>
                </a:cubicBezTo>
                <a:lnTo>
                  <a:pt x="1560" y="4986"/>
                </a:lnTo>
                <a:cubicBezTo>
                  <a:pt x="1560" y="4977"/>
                  <a:pt x="1562" y="4969"/>
                  <a:pt x="1560" y="4960"/>
                </a:cubicBezTo>
                <a:lnTo>
                  <a:pt x="1560" y="4960"/>
                </a:lnTo>
                <a:cubicBezTo>
                  <a:pt x="1557" y="4950"/>
                  <a:pt x="1548" y="4942"/>
                  <a:pt x="1546" y="4930"/>
                </a:cubicBezTo>
                <a:lnTo>
                  <a:pt x="1546" y="4930"/>
                </a:lnTo>
                <a:cubicBezTo>
                  <a:pt x="1546" y="4924"/>
                  <a:pt x="1547" y="4918"/>
                  <a:pt x="1548" y="4911"/>
                </a:cubicBezTo>
                <a:lnTo>
                  <a:pt x="1548" y="4911"/>
                </a:lnTo>
                <a:cubicBezTo>
                  <a:pt x="1550" y="4902"/>
                  <a:pt x="1551" y="4892"/>
                  <a:pt x="1553" y="4882"/>
                </a:cubicBezTo>
                <a:lnTo>
                  <a:pt x="1553" y="4882"/>
                </a:lnTo>
                <a:cubicBezTo>
                  <a:pt x="1555" y="4875"/>
                  <a:pt x="1556" y="4866"/>
                  <a:pt x="1555" y="4859"/>
                </a:cubicBezTo>
                <a:lnTo>
                  <a:pt x="1555" y="4859"/>
                </a:lnTo>
                <a:cubicBezTo>
                  <a:pt x="1553" y="4849"/>
                  <a:pt x="1545" y="4844"/>
                  <a:pt x="1542" y="4835"/>
                </a:cubicBezTo>
                <a:lnTo>
                  <a:pt x="1542" y="4835"/>
                </a:lnTo>
                <a:cubicBezTo>
                  <a:pt x="1538" y="4826"/>
                  <a:pt x="1540" y="4810"/>
                  <a:pt x="1540" y="4800"/>
                </a:cubicBezTo>
                <a:lnTo>
                  <a:pt x="1540" y="4800"/>
                </a:lnTo>
                <a:cubicBezTo>
                  <a:pt x="1538" y="4776"/>
                  <a:pt x="1538" y="4750"/>
                  <a:pt x="1537" y="4725"/>
                </a:cubicBezTo>
                <a:lnTo>
                  <a:pt x="1537" y="4725"/>
                </a:lnTo>
                <a:cubicBezTo>
                  <a:pt x="1534" y="4504"/>
                  <a:pt x="1417" y="3746"/>
                  <a:pt x="1393" y="3625"/>
                </a:cubicBezTo>
                <a:lnTo>
                  <a:pt x="1393" y="3625"/>
                </a:lnTo>
                <a:cubicBezTo>
                  <a:pt x="1368" y="3504"/>
                  <a:pt x="1336" y="3218"/>
                  <a:pt x="1315" y="2921"/>
                </a:cubicBezTo>
                <a:lnTo>
                  <a:pt x="1315" y="2921"/>
                </a:lnTo>
                <a:cubicBezTo>
                  <a:pt x="1310" y="2838"/>
                  <a:pt x="1317" y="2738"/>
                  <a:pt x="1302" y="2635"/>
                </a:cubicBezTo>
                <a:lnTo>
                  <a:pt x="1302" y="2635"/>
                </a:lnTo>
                <a:cubicBezTo>
                  <a:pt x="1303" y="2640"/>
                  <a:pt x="1303" y="2642"/>
                  <a:pt x="1303" y="2642"/>
                </a:cubicBezTo>
                <a:lnTo>
                  <a:pt x="1303" y="2642"/>
                </a:lnTo>
                <a:cubicBezTo>
                  <a:pt x="1303" y="2642"/>
                  <a:pt x="1311" y="2622"/>
                  <a:pt x="1319" y="2596"/>
                </a:cubicBezTo>
                <a:lnTo>
                  <a:pt x="1319" y="2596"/>
                </a:lnTo>
                <a:cubicBezTo>
                  <a:pt x="1325" y="2577"/>
                  <a:pt x="1333" y="2513"/>
                  <a:pt x="1336" y="2483"/>
                </a:cubicBezTo>
                <a:lnTo>
                  <a:pt x="1336" y="2483"/>
                </a:lnTo>
                <a:cubicBezTo>
                  <a:pt x="1359" y="2491"/>
                  <a:pt x="1380" y="2493"/>
                  <a:pt x="1391" y="2494"/>
                </a:cubicBezTo>
                <a:lnTo>
                  <a:pt x="1391" y="2494"/>
                </a:lnTo>
                <a:cubicBezTo>
                  <a:pt x="1395" y="2494"/>
                  <a:pt x="1398" y="2493"/>
                  <a:pt x="1400" y="2490"/>
                </a:cubicBezTo>
                <a:lnTo>
                  <a:pt x="1400" y="2490"/>
                </a:lnTo>
                <a:cubicBezTo>
                  <a:pt x="1400" y="2490"/>
                  <a:pt x="1400" y="2490"/>
                  <a:pt x="1401" y="2490"/>
                </a:cubicBezTo>
                <a:lnTo>
                  <a:pt x="1401" y="2490"/>
                </a:lnTo>
                <a:cubicBezTo>
                  <a:pt x="1400" y="2490"/>
                  <a:pt x="1400" y="2490"/>
                  <a:pt x="1400" y="2490"/>
                </a:cubicBezTo>
                <a:lnTo>
                  <a:pt x="1400" y="2490"/>
                </a:lnTo>
                <a:cubicBezTo>
                  <a:pt x="1401" y="2489"/>
                  <a:pt x="1402" y="2488"/>
                  <a:pt x="1402" y="2486"/>
                </a:cubicBezTo>
                <a:lnTo>
                  <a:pt x="1402" y="2486"/>
                </a:lnTo>
                <a:cubicBezTo>
                  <a:pt x="1437" y="2376"/>
                  <a:pt x="1556" y="1719"/>
                  <a:pt x="1550" y="1699"/>
                </a:cubicBezTo>
                <a:lnTo>
                  <a:pt x="1550" y="1699"/>
                </a:lnTo>
                <a:cubicBezTo>
                  <a:pt x="1541" y="1634"/>
                  <a:pt x="1381" y="915"/>
                  <a:pt x="1369" y="870"/>
                </a:cubicBezTo>
                <a:lnTo>
                  <a:pt x="1369" y="870"/>
                </a:lnTo>
                <a:cubicBezTo>
                  <a:pt x="1357" y="826"/>
                  <a:pt x="1339" y="836"/>
                  <a:pt x="1339" y="836"/>
                </a:cubicBezTo>
                <a:lnTo>
                  <a:pt x="1339" y="836"/>
                </a:lnTo>
                <a:cubicBezTo>
                  <a:pt x="1306" y="814"/>
                  <a:pt x="1074" y="760"/>
                  <a:pt x="1041" y="754"/>
                </a:cubicBezTo>
                <a:lnTo>
                  <a:pt x="1041" y="754"/>
                </a:lnTo>
                <a:cubicBezTo>
                  <a:pt x="1008" y="748"/>
                  <a:pt x="973" y="718"/>
                  <a:pt x="948" y="699"/>
                </a:cubicBezTo>
                <a:lnTo>
                  <a:pt x="948" y="699"/>
                </a:lnTo>
                <a:cubicBezTo>
                  <a:pt x="924" y="681"/>
                  <a:pt x="914" y="689"/>
                  <a:pt x="914" y="689"/>
                </a:cubicBezTo>
                <a:lnTo>
                  <a:pt x="914" y="689"/>
                </a:lnTo>
                <a:cubicBezTo>
                  <a:pt x="906" y="681"/>
                  <a:pt x="905" y="679"/>
                  <a:pt x="901" y="685"/>
                </a:cubicBezTo>
                <a:lnTo>
                  <a:pt x="901" y="685"/>
                </a:lnTo>
                <a:cubicBezTo>
                  <a:pt x="898" y="664"/>
                  <a:pt x="895" y="592"/>
                  <a:pt x="897" y="589"/>
                </a:cubicBezTo>
                <a:lnTo>
                  <a:pt x="897" y="589"/>
                </a:lnTo>
                <a:cubicBezTo>
                  <a:pt x="897" y="589"/>
                  <a:pt x="906" y="568"/>
                  <a:pt x="909" y="557"/>
                </a:cubicBezTo>
                <a:lnTo>
                  <a:pt x="909" y="557"/>
                </a:lnTo>
                <a:cubicBezTo>
                  <a:pt x="912" y="546"/>
                  <a:pt x="914" y="485"/>
                  <a:pt x="914" y="485"/>
                </a:cubicBezTo>
                <a:lnTo>
                  <a:pt x="914" y="485"/>
                </a:lnTo>
                <a:cubicBezTo>
                  <a:pt x="914" y="485"/>
                  <a:pt x="933" y="486"/>
                  <a:pt x="943" y="451"/>
                </a:cubicBezTo>
                <a:lnTo>
                  <a:pt x="943" y="451"/>
                </a:lnTo>
                <a:cubicBezTo>
                  <a:pt x="953" y="416"/>
                  <a:pt x="947" y="422"/>
                  <a:pt x="952" y="383"/>
                </a:cubicBezTo>
                <a:lnTo>
                  <a:pt x="952" y="383"/>
                </a:lnTo>
                <a:cubicBezTo>
                  <a:pt x="957" y="345"/>
                  <a:pt x="950" y="295"/>
                  <a:pt x="914" y="331"/>
                </a:cubicBezTo>
                <a:lnTo>
                  <a:pt x="914" y="331"/>
                </a:lnTo>
                <a:cubicBezTo>
                  <a:pt x="915" y="320"/>
                  <a:pt x="917" y="301"/>
                  <a:pt x="922" y="250"/>
                </a:cubicBezTo>
                <a:lnTo>
                  <a:pt x="922" y="250"/>
                </a:lnTo>
                <a:cubicBezTo>
                  <a:pt x="930" y="161"/>
                  <a:pt x="903" y="126"/>
                  <a:pt x="847" y="71"/>
                </a:cubicBezTo>
                <a:lnTo>
                  <a:pt x="847" y="71"/>
                </a:lnTo>
                <a:cubicBezTo>
                  <a:pt x="789" y="16"/>
                  <a:pt x="670" y="0"/>
                  <a:pt x="602" y="20"/>
                </a:cubicBezTo>
                <a:lnTo>
                  <a:pt x="602" y="20"/>
                </a:lnTo>
                <a:cubicBezTo>
                  <a:pt x="534" y="41"/>
                  <a:pt x="445" y="135"/>
                  <a:pt x="440" y="186"/>
                </a:cubicBezTo>
                <a:lnTo>
                  <a:pt x="440" y="186"/>
                </a:lnTo>
                <a:cubicBezTo>
                  <a:pt x="434" y="238"/>
                  <a:pt x="470" y="330"/>
                  <a:pt x="478" y="345"/>
                </a:cubicBezTo>
                <a:lnTo>
                  <a:pt x="478" y="345"/>
                </a:lnTo>
                <a:cubicBezTo>
                  <a:pt x="479" y="349"/>
                  <a:pt x="483" y="355"/>
                  <a:pt x="487" y="361"/>
                </a:cubicBezTo>
                <a:lnTo>
                  <a:pt x="487" y="361"/>
                </a:lnTo>
                <a:cubicBezTo>
                  <a:pt x="475" y="353"/>
                  <a:pt x="461" y="351"/>
                  <a:pt x="451" y="366"/>
                </a:cubicBezTo>
                <a:lnTo>
                  <a:pt x="451" y="366"/>
                </a:lnTo>
                <a:cubicBezTo>
                  <a:pt x="432" y="398"/>
                  <a:pt x="461" y="432"/>
                  <a:pt x="470" y="469"/>
                </a:cubicBezTo>
                <a:lnTo>
                  <a:pt x="470" y="469"/>
                </a:lnTo>
                <a:cubicBezTo>
                  <a:pt x="479" y="506"/>
                  <a:pt x="508" y="526"/>
                  <a:pt x="531" y="513"/>
                </a:cubicBezTo>
                <a:lnTo>
                  <a:pt x="531" y="513"/>
                </a:lnTo>
                <a:cubicBezTo>
                  <a:pt x="531" y="513"/>
                  <a:pt x="532" y="583"/>
                  <a:pt x="558" y="610"/>
                </a:cubicBezTo>
                <a:lnTo>
                  <a:pt x="558" y="610"/>
                </a:lnTo>
                <a:cubicBezTo>
                  <a:pt x="558" y="610"/>
                  <a:pt x="564" y="653"/>
                  <a:pt x="565" y="699"/>
                </a:cubicBezTo>
                <a:lnTo>
                  <a:pt x="565" y="699"/>
                </a:lnTo>
                <a:cubicBezTo>
                  <a:pt x="565" y="699"/>
                  <a:pt x="549" y="711"/>
                  <a:pt x="536" y="738"/>
                </a:cubicBezTo>
                <a:lnTo>
                  <a:pt x="536" y="738"/>
                </a:lnTo>
                <a:cubicBezTo>
                  <a:pt x="536" y="735"/>
                  <a:pt x="532" y="738"/>
                  <a:pt x="524" y="751"/>
                </a:cubicBezTo>
                <a:lnTo>
                  <a:pt x="524" y="751"/>
                </a:lnTo>
                <a:cubicBezTo>
                  <a:pt x="524" y="751"/>
                  <a:pt x="514" y="756"/>
                  <a:pt x="493" y="763"/>
                </a:cubicBezTo>
                <a:lnTo>
                  <a:pt x="493" y="763"/>
                </a:lnTo>
                <a:cubicBezTo>
                  <a:pt x="472" y="769"/>
                  <a:pt x="210" y="859"/>
                  <a:pt x="189" y="873"/>
                </a:cubicBezTo>
                <a:lnTo>
                  <a:pt x="189" y="873"/>
                </a:lnTo>
                <a:cubicBezTo>
                  <a:pt x="189" y="873"/>
                  <a:pt x="165" y="865"/>
                  <a:pt x="157" y="903"/>
                </a:cubicBezTo>
                <a:lnTo>
                  <a:pt x="157" y="903"/>
                </a:lnTo>
                <a:cubicBezTo>
                  <a:pt x="148" y="941"/>
                  <a:pt x="9" y="1665"/>
                  <a:pt x="0" y="1743"/>
                </a:cubicBezTo>
                <a:lnTo>
                  <a:pt x="0" y="1743"/>
                </a:lnTo>
                <a:cubicBezTo>
                  <a:pt x="0" y="1743"/>
                  <a:pt x="62" y="2433"/>
                  <a:pt x="106" y="2500"/>
                </a:cubicBezTo>
                <a:lnTo>
                  <a:pt x="106" y="2500"/>
                </a:lnTo>
                <a:cubicBezTo>
                  <a:pt x="111" y="2513"/>
                  <a:pt x="137" y="2513"/>
                  <a:pt x="151" y="2507"/>
                </a:cubicBezTo>
                <a:lnTo>
                  <a:pt x="151" y="2507"/>
                </a:lnTo>
                <a:cubicBezTo>
                  <a:pt x="151" y="2507"/>
                  <a:pt x="151" y="2506"/>
                  <a:pt x="152" y="2506"/>
                </a:cubicBezTo>
                <a:lnTo>
                  <a:pt x="152" y="2506"/>
                </a:lnTo>
                <a:cubicBezTo>
                  <a:pt x="164" y="2535"/>
                  <a:pt x="188" y="2588"/>
                  <a:pt x="199" y="2601"/>
                </a:cubicBezTo>
                <a:lnTo>
                  <a:pt x="199" y="2601"/>
                </a:lnTo>
                <a:cubicBezTo>
                  <a:pt x="207" y="2609"/>
                  <a:pt x="211" y="2613"/>
                  <a:pt x="213" y="2615"/>
                </a:cubicBezTo>
                <a:lnTo>
                  <a:pt x="213" y="2615"/>
                </a:lnTo>
                <a:cubicBezTo>
                  <a:pt x="214" y="2652"/>
                  <a:pt x="216" y="2686"/>
                  <a:pt x="216" y="2705"/>
                </a:cubicBezTo>
                <a:lnTo>
                  <a:pt x="216" y="2705"/>
                </a:lnTo>
                <a:cubicBezTo>
                  <a:pt x="212" y="2839"/>
                  <a:pt x="309" y="3370"/>
                  <a:pt x="323" y="3518"/>
                </a:cubicBezTo>
                <a:lnTo>
                  <a:pt x="323" y="3518"/>
                </a:lnTo>
                <a:cubicBezTo>
                  <a:pt x="337" y="3666"/>
                  <a:pt x="365" y="4073"/>
                  <a:pt x="376" y="4228"/>
                </a:cubicBezTo>
                <a:lnTo>
                  <a:pt x="376" y="4228"/>
                </a:lnTo>
                <a:cubicBezTo>
                  <a:pt x="388" y="4404"/>
                  <a:pt x="417" y="4580"/>
                  <a:pt x="434" y="4755"/>
                </a:cubicBezTo>
                <a:lnTo>
                  <a:pt x="434" y="4755"/>
                </a:lnTo>
                <a:cubicBezTo>
                  <a:pt x="435" y="4778"/>
                  <a:pt x="446" y="4812"/>
                  <a:pt x="441" y="4834"/>
                </a:cubicBezTo>
                <a:lnTo>
                  <a:pt x="441" y="4834"/>
                </a:lnTo>
                <a:cubicBezTo>
                  <a:pt x="437" y="4849"/>
                  <a:pt x="423" y="4853"/>
                  <a:pt x="429" y="4870"/>
                </a:cubicBezTo>
                <a:lnTo>
                  <a:pt x="429" y="4870"/>
                </a:lnTo>
                <a:cubicBezTo>
                  <a:pt x="433" y="4881"/>
                  <a:pt x="448" y="4887"/>
                  <a:pt x="446" y="4901"/>
                </a:cubicBezTo>
                <a:lnTo>
                  <a:pt x="446" y="4901"/>
                </a:lnTo>
                <a:cubicBezTo>
                  <a:pt x="446" y="4907"/>
                  <a:pt x="442" y="4912"/>
                  <a:pt x="439" y="4917"/>
                </a:cubicBezTo>
                <a:lnTo>
                  <a:pt x="439" y="4917"/>
                </a:lnTo>
                <a:cubicBezTo>
                  <a:pt x="436" y="4923"/>
                  <a:pt x="434" y="4929"/>
                  <a:pt x="437" y="4934"/>
                </a:cubicBezTo>
                <a:lnTo>
                  <a:pt x="437" y="4934"/>
                </a:lnTo>
                <a:cubicBezTo>
                  <a:pt x="438" y="4937"/>
                  <a:pt x="443" y="4937"/>
                  <a:pt x="443" y="4940"/>
                </a:cubicBezTo>
                <a:lnTo>
                  <a:pt x="443" y="4940"/>
                </a:lnTo>
                <a:cubicBezTo>
                  <a:pt x="438" y="4976"/>
                  <a:pt x="441" y="5000"/>
                  <a:pt x="443" y="5025"/>
                </a:cubicBezTo>
                <a:lnTo>
                  <a:pt x="443" y="5025"/>
                </a:lnTo>
                <a:cubicBezTo>
                  <a:pt x="452" y="5031"/>
                  <a:pt x="472" y="5035"/>
                  <a:pt x="498" y="5037"/>
                </a:cubicBezTo>
                <a:lnTo>
                  <a:pt x="498" y="5037"/>
                </a:lnTo>
                <a:cubicBezTo>
                  <a:pt x="485" y="5084"/>
                  <a:pt x="433" y="5143"/>
                  <a:pt x="366" y="5205"/>
                </a:cubicBezTo>
                <a:lnTo>
                  <a:pt x="366" y="5205"/>
                </a:lnTo>
                <a:cubicBezTo>
                  <a:pt x="333" y="5236"/>
                  <a:pt x="272" y="5333"/>
                  <a:pt x="350" y="5367"/>
                </a:cubicBezTo>
                <a:lnTo>
                  <a:pt x="350" y="5367"/>
                </a:lnTo>
                <a:cubicBezTo>
                  <a:pt x="419" y="5382"/>
                  <a:pt x="548" y="5365"/>
                  <a:pt x="599" y="5332"/>
                </a:cubicBezTo>
                <a:lnTo>
                  <a:pt x="599" y="5332"/>
                </a:lnTo>
                <a:cubicBezTo>
                  <a:pt x="649" y="5299"/>
                  <a:pt x="635" y="5260"/>
                  <a:pt x="649" y="5252"/>
                </a:cubicBezTo>
                <a:lnTo>
                  <a:pt x="649" y="5252"/>
                </a:lnTo>
                <a:cubicBezTo>
                  <a:pt x="661" y="5244"/>
                  <a:pt x="757" y="5226"/>
                  <a:pt x="757" y="5202"/>
                </a:cubicBezTo>
                <a:lnTo>
                  <a:pt x="757" y="5202"/>
                </a:lnTo>
                <a:cubicBezTo>
                  <a:pt x="757" y="5179"/>
                  <a:pt x="765" y="5148"/>
                  <a:pt x="757" y="5135"/>
                </a:cubicBezTo>
                <a:lnTo>
                  <a:pt x="757" y="5135"/>
                </a:lnTo>
                <a:cubicBezTo>
                  <a:pt x="749" y="5122"/>
                  <a:pt x="758" y="5107"/>
                  <a:pt x="760" y="5082"/>
                </a:cubicBezTo>
                <a:lnTo>
                  <a:pt x="760" y="5082"/>
                </a:lnTo>
                <a:cubicBezTo>
                  <a:pt x="761" y="5070"/>
                  <a:pt x="756" y="5050"/>
                  <a:pt x="748" y="5031"/>
                </a:cubicBezTo>
                <a:lnTo>
                  <a:pt x="748" y="5031"/>
                </a:lnTo>
                <a:cubicBezTo>
                  <a:pt x="748" y="5030"/>
                  <a:pt x="749" y="5030"/>
                  <a:pt x="750" y="5029"/>
                </a:cubicBezTo>
                <a:lnTo>
                  <a:pt x="750" y="5029"/>
                </a:lnTo>
                <a:cubicBezTo>
                  <a:pt x="762" y="4977"/>
                  <a:pt x="752" y="4923"/>
                  <a:pt x="767" y="4870"/>
                </a:cubicBezTo>
                <a:lnTo>
                  <a:pt x="767" y="4870"/>
                </a:lnTo>
                <a:cubicBezTo>
                  <a:pt x="773" y="4846"/>
                  <a:pt x="764" y="4833"/>
                  <a:pt x="761" y="4811"/>
                </a:cubicBezTo>
                <a:lnTo>
                  <a:pt x="761" y="4811"/>
                </a:lnTo>
                <a:cubicBezTo>
                  <a:pt x="758" y="4791"/>
                  <a:pt x="763" y="4766"/>
                  <a:pt x="764" y="4746"/>
                </a:cubicBezTo>
                <a:lnTo>
                  <a:pt x="764" y="4746"/>
                </a:lnTo>
                <a:cubicBezTo>
                  <a:pt x="766" y="4700"/>
                  <a:pt x="767" y="4653"/>
                  <a:pt x="768" y="4607"/>
                </a:cubicBezTo>
                <a:lnTo>
                  <a:pt x="768" y="4607"/>
                </a:lnTo>
                <a:cubicBezTo>
                  <a:pt x="770" y="4532"/>
                  <a:pt x="766" y="4456"/>
                  <a:pt x="761" y="4381"/>
                </a:cubicBezTo>
                <a:lnTo>
                  <a:pt x="761" y="4381"/>
                </a:lnTo>
                <a:cubicBezTo>
                  <a:pt x="751" y="4226"/>
                  <a:pt x="705" y="3956"/>
                  <a:pt x="708" y="3870"/>
                </a:cubicBezTo>
                <a:lnTo>
                  <a:pt x="708" y="3870"/>
                </a:lnTo>
                <a:cubicBezTo>
                  <a:pt x="712" y="3784"/>
                  <a:pt x="698" y="3694"/>
                  <a:pt x="708" y="3582"/>
                </a:cubicBezTo>
                <a:lnTo>
                  <a:pt x="708" y="3582"/>
                </a:lnTo>
                <a:cubicBezTo>
                  <a:pt x="711" y="3554"/>
                  <a:pt x="716" y="3500"/>
                  <a:pt x="721" y="3434"/>
                </a:cubicBezTo>
                <a:lnTo>
                  <a:pt x="721" y="3434"/>
                </a:lnTo>
                <a:cubicBezTo>
                  <a:pt x="721" y="3434"/>
                  <a:pt x="721" y="3435"/>
                  <a:pt x="722" y="3436"/>
                </a:cubicBezTo>
                <a:lnTo>
                  <a:pt x="722" y="3436"/>
                </a:lnTo>
                <a:cubicBezTo>
                  <a:pt x="735" y="3431"/>
                  <a:pt x="732" y="3370"/>
                  <a:pt x="733" y="3356"/>
                </a:cubicBezTo>
                <a:lnTo>
                  <a:pt x="733" y="3356"/>
                </a:lnTo>
                <a:cubicBezTo>
                  <a:pt x="736" y="3323"/>
                  <a:pt x="738" y="3290"/>
                  <a:pt x="741" y="3258"/>
                </a:cubicBezTo>
                <a:lnTo>
                  <a:pt x="741" y="3258"/>
                </a:lnTo>
                <a:cubicBezTo>
                  <a:pt x="741" y="3235"/>
                  <a:pt x="742" y="3214"/>
                  <a:pt x="743" y="3191"/>
                </a:cubicBezTo>
                <a:lnTo>
                  <a:pt x="743" y="3191"/>
                </a:lnTo>
                <a:cubicBezTo>
                  <a:pt x="755" y="3073"/>
                  <a:pt x="766" y="2966"/>
                  <a:pt x="774" y="2931"/>
                </a:cubicBezTo>
                <a:lnTo>
                  <a:pt x="774" y="2931"/>
                </a:lnTo>
                <a:cubicBezTo>
                  <a:pt x="775" y="2930"/>
                  <a:pt x="776" y="2929"/>
                  <a:pt x="776" y="2927"/>
                </a:cubicBezTo>
                <a:lnTo>
                  <a:pt x="776" y="2927"/>
                </a:lnTo>
                <a:cubicBezTo>
                  <a:pt x="777" y="2925"/>
                  <a:pt x="778" y="2923"/>
                  <a:pt x="778" y="2921"/>
                </a:cubicBezTo>
                <a:lnTo>
                  <a:pt x="778" y="2921"/>
                </a:lnTo>
                <a:cubicBezTo>
                  <a:pt x="800" y="2902"/>
                  <a:pt x="927" y="3359"/>
                  <a:pt x="958" y="3521"/>
                </a:cubicBezTo>
                <a:lnTo>
                  <a:pt x="958" y="3521"/>
                </a:lnTo>
                <a:cubicBezTo>
                  <a:pt x="989" y="3687"/>
                  <a:pt x="1076" y="3944"/>
                  <a:pt x="1104" y="4151"/>
                </a:cubicBezTo>
                <a:lnTo>
                  <a:pt x="1104" y="4151"/>
                </a:lnTo>
                <a:cubicBezTo>
                  <a:pt x="1132" y="4358"/>
                  <a:pt x="1192" y="4732"/>
                  <a:pt x="1220" y="4867"/>
                </a:cubicBezTo>
                <a:lnTo>
                  <a:pt x="1220" y="4867"/>
                </a:lnTo>
                <a:cubicBezTo>
                  <a:pt x="1223" y="4879"/>
                  <a:pt x="1227" y="4892"/>
                  <a:pt x="1228" y="4904"/>
                </a:cubicBezTo>
                <a:lnTo>
                  <a:pt x="1228" y="4904"/>
                </a:lnTo>
                <a:cubicBezTo>
                  <a:pt x="1230" y="4914"/>
                  <a:pt x="1227" y="4925"/>
                  <a:pt x="1229" y="4935"/>
                </a:cubicBezTo>
                <a:lnTo>
                  <a:pt x="1229" y="4935"/>
                </a:lnTo>
                <a:cubicBezTo>
                  <a:pt x="1231" y="4943"/>
                  <a:pt x="1238" y="4949"/>
                  <a:pt x="1240" y="4957"/>
                </a:cubicBezTo>
                <a:lnTo>
                  <a:pt x="1240" y="4957"/>
                </a:lnTo>
                <a:cubicBezTo>
                  <a:pt x="1245" y="4993"/>
                  <a:pt x="1262" y="5034"/>
                  <a:pt x="1276" y="5071"/>
                </a:cubicBezTo>
                <a:lnTo>
                  <a:pt x="1276" y="5071"/>
                </a:lnTo>
                <a:cubicBezTo>
                  <a:pt x="1282" y="5072"/>
                  <a:pt x="1288" y="5073"/>
                  <a:pt x="1293" y="5075"/>
                </a:cubicBezTo>
                <a:lnTo>
                  <a:pt x="1293" y="5075"/>
                </a:lnTo>
                <a:cubicBezTo>
                  <a:pt x="1288" y="5096"/>
                  <a:pt x="1291" y="5118"/>
                  <a:pt x="1292" y="5129"/>
                </a:cubicBezTo>
                <a:lnTo>
                  <a:pt x="1292" y="5129"/>
                </a:lnTo>
                <a:cubicBezTo>
                  <a:pt x="1293" y="5145"/>
                  <a:pt x="1306" y="5138"/>
                  <a:pt x="1298" y="5145"/>
                </a:cubicBezTo>
                <a:lnTo>
                  <a:pt x="1298" y="5145"/>
                </a:lnTo>
                <a:cubicBezTo>
                  <a:pt x="1289" y="5152"/>
                  <a:pt x="1291" y="5219"/>
                  <a:pt x="1298" y="5229"/>
                </a:cubicBezTo>
                <a:lnTo>
                  <a:pt x="1298" y="5229"/>
                </a:lnTo>
                <a:cubicBezTo>
                  <a:pt x="1305" y="5239"/>
                  <a:pt x="1336" y="5257"/>
                  <a:pt x="1359" y="5265"/>
                </a:cubicBezTo>
                <a:lnTo>
                  <a:pt x="1359" y="5265"/>
                </a:lnTo>
                <a:cubicBezTo>
                  <a:pt x="1382" y="5274"/>
                  <a:pt x="1388" y="5288"/>
                  <a:pt x="1389" y="5309"/>
                </a:cubicBezTo>
                <a:lnTo>
                  <a:pt x="1389" y="5309"/>
                </a:lnTo>
                <a:cubicBezTo>
                  <a:pt x="1391" y="5329"/>
                  <a:pt x="1396" y="5334"/>
                  <a:pt x="1447" y="5365"/>
                </a:cubicBezTo>
                <a:lnTo>
                  <a:pt x="1447" y="5365"/>
                </a:lnTo>
                <a:cubicBezTo>
                  <a:pt x="1499" y="5396"/>
                  <a:pt x="1624" y="5396"/>
                  <a:pt x="1643" y="5393"/>
                </a:cubicBezTo>
                <a:lnTo>
                  <a:pt x="1643" y="5393"/>
                </a:lnTo>
                <a:cubicBezTo>
                  <a:pt x="1662" y="5390"/>
                  <a:pt x="1696" y="5394"/>
                  <a:pt x="1705" y="5340"/>
                </a:cubicBezTo>
                <a:lnTo>
                  <a:pt x="1705" y="5340"/>
                </a:lnTo>
                <a:cubicBezTo>
                  <a:pt x="1717" y="5269"/>
                  <a:pt x="1599" y="5161"/>
                  <a:pt x="1564" y="5122"/>
                </a:cubicBezTo>
                <a:lnTo>
                  <a:pt x="1564" y="5122"/>
                </a:lnTo>
                <a:cubicBezTo>
                  <a:pt x="1543" y="5101"/>
                  <a:pt x="1533" y="5065"/>
                  <a:pt x="1529" y="50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076D00C6-3E2B-684D-BB99-0B9B442D4F7F}"/>
              </a:ext>
            </a:extLst>
          </p:cNvPr>
          <p:cNvSpPr txBox="1">
            <a:spLocks/>
          </p:cNvSpPr>
          <p:nvPr/>
        </p:nvSpPr>
        <p:spPr>
          <a:xfrm>
            <a:off x="3942706" y="9690115"/>
            <a:ext cx="299295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Prioritized list of what is required: features, bugs to fix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DDC4FC-0FD9-4D4D-BE8E-F23D2D8262E1}"/>
              </a:ext>
            </a:extLst>
          </p:cNvPr>
          <p:cNvSpPr txBox="1"/>
          <p:nvPr/>
        </p:nvSpPr>
        <p:spPr>
          <a:xfrm>
            <a:off x="4461993" y="5384083"/>
            <a:ext cx="195438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FEATURES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594BF708-53AA-6840-B9F2-2FA4664ED7DA}"/>
              </a:ext>
            </a:extLst>
          </p:cNvPr>
          <p:cNvSpPr/>
          <p:nvPr/>
        </p:nvSpPr>
        <p:spPr>
          <a:xfrm rot="5400000">
            <a:off x="5029549" y="6111398"/>
            <a:ext cx="819266" cy="88895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6EFAE104-F3C7-9A4F-B772-1249CA51D57B}"/>
              </a:ext>
            </a:extLst>
          </p:cNvPr>
          <p:cNvSpPr/>
          <p:nvPr/>
        </p:nvSpPr>
        <p:spPr>
          <a:xfrm rot="5400000">
            <a:off x="4794115" y="4498666"/>
            <a:ext cx="819266" cy="42125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E91E9664-67F0-9948-B6B4-1E70D5062F0E}"/>
              </a:ext>
            </a:extLst>
          </p:cNvPr>
          <p:cNvSpPr/>
          <p:nvPr/>
        </p:nvSpPr>
        <p:spPr>
          <a:xfrm rot="5400000">
            <a:off x="5264982" y="4498666"/>
            <a:ext cx="819266" cy="42125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C471940C-A6CE-154C-964C-55794CDBEE7C}"/>
              </a:ext>
            </a:extLst>
          </p:cNvPr>
          <p:cNvSpPr/>
          <p:nvPr/>
        </p:nvSpPr>
        <p:spPr>
          <a:xfrm rot="5400000">
            <a:off x="5735849" y="4498666"/>
            <a:ext cx="819266" cy="42125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6F0B0AF5-4B3B-F64F-9A37-7F54A77A9012}"/>
              </a:ext>
            </a:extLst>
          </p:cNvPr>
          <p:cNvSpPr/>
          <p:nvPr/>
        </p:nvSpPr>
        <p:spPr>
          <a:xfrm rot="5400000">
            <a:off x="4323248" y="4498666"/>
            <a:ext cx="819266" cy="42125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5C7F4-C9E9-B847-9FF0-9A12E2B51541}"/>
              </a:ext>
            </a:extLst>
          </p:cNvPr>
          <p:cNvSpPr txBox="1"/>
          <p:nvPr/>
        </p:nvSpPr>
        <p:spPr>
          <a:xfrm>
            <a:off x="3126699" y="3080400"/>
            <a:ext cx="4624984" cy="95410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INPUT FROM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END-USERS/CUSTOMERS</a:t>
            </a:r>
          </a:p>
        </p:txBody>
      </p:sp>
    </p:spTree>
    <p:extLst>
      <p:ext uri="{BB962C8B-B14F-4D97-AF65-F5344CB8AC3E}">
        <p14:creationId xmlns:p14="http://schemas.microsoft.com/office/powerpoint/2010/main" val="1206217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B90AD960-13CD-074F-BE9B-BD611457CEA5}"/>
              </a:ext>
            </a:extLst>
          </p:cNvPr>
          <p:cNvSpPr/>
          <p:nvPr/>
        </p:nvSpPr>
        <p:spPr>
          <a:xfrm>
            <a:off x="11896893" y="4468732"/>
            <a:ext cx="6377949" cy="63779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04215DE2-509D-0C4D-8845-03D99B5B66FC}"/>
              </a:ext>
            </a:extLst>
          </p:cNvPr>
          <p:cNvSpPr/>
          <p:nvPr/>
        </p:nvSpPr>
        <p:spPr>
          <a:xfrm>
            <a:off x="2886798" y="11123484"/>
            <a:ext cx="4011373" cy="1631123"/>
          </a:xfrm>
          <a:custGeom>
            <a:avLst/>
            <a:gdLst>
              <a:gd name="connsiteX0" fmla="*/ 0 w 3697526"/>
              <a:gd name="connsiteY0" fmla="*/ 0 h 1503505"/>
              <a:gd name="connsiteX1" fmla="*/ 3309068 w 3697526"/>
              <a:gd name="connsiteY1" fmla="*/ 0 h 1503505"/>
              <a:gd name="connsiteX2" fmla="*/ 3697526 w 3697526"/>
              <a:gd name="connsiteY2" fmla="*/ 751752 h 1503505"/>
              <a:gd name="connsiteX3" fmla="*/ 3309068 w 3697526"/>
              <a:gd name="connsiteY3" fmla="*/ 1503505 h 1503505"/>
              <a:gd name="connsiteX4" fmla="*/ 0 w 3697526"/>
              <a:gd name="connsiteY4" fmla="*/ 1503505 h 1503505"/>
              <a:gd name="connsiteX5" fmla="*/ 0 w 3697526"/>
              <a:gd name="connsiteY5" fmla="*/ 0 h 150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7526" h="1503505">
                <a:moveTo>
                  <a:pt x="0" y="0"/>
                </a:moveTo>
                <a:lnTo>
                  <a:pt x="3309068" y="0"/>
                </a:lnTo>
                <a:lnTo>
                  <a:pt x="3697526" y="751752"/>
                </a:lnTo>
                <a:lnTo>
                  <a:pt x="3309068" y="1503505"/>
                </a:lnTo>
                <a:lnTo>
                  <a:pt x="0" y="150350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2C63DA27-CC66-C040-894E-4A757AA3BDFB}"/>
              </a:ext>
            </a:extLst>
          </p:cNvPr>
          <p:cNvSpPr/>
          <p:nvPr/>
        </p:nvSpPr>
        <p:spPr>
          <a:xfrm>
            <a:off x="6824295" y="11123484"/>
            <a:ext cx="4291551" cy="1631123"/>
          </a:xfrm>
          <a:custGeom>
            <a:avLst/>
            <a:gdLst>
              <a:gd name="connsiteX0" fmla="*/ 0 w 3955783"/>
              <a:gd name="connsiteY0" fmla="*/ 0 h 1503505"/>
              <a:gd name="connsiteX1" fmla="*/ 3567325 w 3955783"/>
              <a:gd name="connsiteY1" fmla="*/ 0 h 1503505"/>
              <a:gd name="connsiteX2" fmla="*/ 3955783 w 3955783"/>
              <a:gd name="connsiteY2" fmla="*/ 751752 h 1503505"/>
              <a:gd name="connsiteX3" fmla="*/ 3567325 w 3955783"/>
              <a:gd name="connsiteY3" fmla="*/ 1503505 h 1503505"/>
              <a:gd name="connsiteX4" fmla="*/ 0 w 3955783"/>
              <a:gd name="connsiteY4" fmla="*/ 1503505 h 1503505"/>
              <a:gd name="connsiteX5" fmla="*/ 388458 w 3955783"/>
              <a:gd name="connsiteY5" fmla="*/ 751752 h 1503505"/>
              <a:gd name="connsiteX6" fmla="*/ 388459 w 3955783"/>
              <a:gd name="connsiteY6" fmla="*/ 751751 h 1503505"/>
              <a:gd name="connsiteX7" fmla="*/ 388458 w 3955783"/>
              <a:gd name="connsiteY7" fmla="*/ 751751 h 1503505"/>
              <a:gd name="connsiteX8" fmla="*/ 0 w 3955783"/>
              <a:gd name="connsiteY8" fmla="*/ 0 h 150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5783" h="1503505">
                <a:moveTo>
                  <a:pt x="0" y="0"/>
                </a:moveTo>
                <a:lnTo>
                  <a:pt x="3567325" y="0"/>
                </a:lnTo>
                <a:lnTo>
                  <a:pt x="3955783" y="751752"/>
                </a:lnTo>
                <a:lnTo>
                  <a:pt x="3567325" y="1503505"/>
                </a:lnTo>
                <a:lnTo>
                  <a:pt x="0" y="1503505"/>
                </a:lnTo>
                <a:lnTo>
                  <a:pt x="388458" y="751752"/>
                </a:lnTo>
                <a:lnTo>
                  <a:pt x="388459" y="751751"/>
                </a:lnTo>
                <a:lnTo>
                  <a:pt x="388458" y="7517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A0178476-E0A0-ED41-90BE-2A699431A59B}"/>
              </a:ext>
            </a:extLst>
          </p:cNvPr>
          <p:cNvSpPr/>
          <p:nvPr/>
        </p:nvSpPr>
        <p:spPr>
          <a:xfrm>
            <a:off x="15259644" y="11123484"/>
            <a:ext cx="6231208" cy="1631123"/>
          </a:xfrm>
          <a:custGeom>
            <a:avLst/>
            <a:gdLst>
              <a:gd name="connsiteX0" fmla="*/ 1 w 5743682"/>
              <a:gd name="connsiteY0" fmla="*/ 0 h 1503505"/>
              <a:gd name="connsiteX1" fmla="*/ 5355224 w 5743682"/>
              <a:gd name="connsiteY1" fmla="*/ 0 h 1503505"/>
              <a:gd name="connsiteX2" fmla="*/ 5743682 w 5743682"/>
              <a:gd name="connsiteY2" fmla="*/ 751752 h 1503505"/>
              <a:gd name="connsiteX3" fmla="*/ 5355224 w 5743682"/>
              <a:gd name="connsiteY3" fmla="*/ 1503505 h 1503505"/>
              <a:gd name="connsiteX4" fmla="*/ 0 w 5743682"/>
              <a:gd name="connsiteY4" fmla="*/ 1503505 h 1503505"/>
              <a:gd name="connsiteX5" fmla="*/ 388459 w 5743682"/>
              <a:gd name="connsiteY5" fmla="*/ 751752 h 1503505"/>
              <a:gd name="connsiteX6" fmla="*/ 388460 w 5743682"/>
              <a:gd name="connsiteY6" fmla="*/ 751751 h 1503505"/>
              <a:gd name="connsiteX7" fmla="*/ 388459 w 5743682"/>
              <a:gd name="connsiteY7" fmla="*/ 751751 h 1503505"/>
              <a:gd name="connsiteX8" fmla="*/ 1 w 5743682"/>
              <a:gd name="connsiteY8" fmla="*/ 0 h 150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3682" h="1503505">
                <a:moveTo>
                  <a:pt x="1" y="0"/>
                </a:moveTo>
                <a:lnTo>
                  <a:pt x="5355224" y="0"/>
                </a:lnTo>
                <a:lnTo>
                  <a:pt x="5743682" y="751752"/>
                </a:lnTo>
                <a:lnTo>
                  <a:pt x="5355224" y="1503505"/>
                </a:lnTo>
                <a:lnTo>
                  <a:pt x="0" y="1503505"/>
                </a:lnTo>
                <a:lnTo>
                  <a:pt x="388459" y="751752"/>
                </a:lnTo>
                <a:lnTo>
                  <a:pt x="388460" y="751751"/>
                </a:lnTo>
                <a:lnTo>
                  <a:pt x="388459" y="75175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895BEA65-2863-9B45-ABE1-8AE5E08DC4C7}"/>
              </a:ext>
            </a:extLst>
          </p:cNvPr>
          <p:cNvSpPr/>
          <p:nvPr/>
        </p:nvSpPr>
        <p:spPr>
          <a:xfrm>
            <a:off x="12695736" y="2560803"/>
            <a:ext cx="4745977" cy="2012029"/>
          </a:xfrm>
          <a:custGeom>
            <a:avLst/>
            <a:gdLst>
              <a:gd name="connsiteX0" fmla="*/ 2203130 w 4374655"/>
              <a:gd name="connsiteY0" fmla="*/ 0 h 1854609"/>
              <a:gd name="connsiteX1" fmla="*/ 4239962 w 4374655"/>
              <a:gd name="connsiteY1" fmla="*/ 463286 h 1854609"/>
              <a:gd name="connsiteX2" fmla="*/ 4374655 w 4374655"/>
              <a:gd name="connsiteY2" fmla="*/ 532271 h 1854609"/>
              <a:gd name="connsiteX3" fmla="*/ 3695722 w 4374655"/>
              <a:gd name="connsiteY3" fmla="*/ 967685 h 1854609"/>
              <a:gd name="connsiteX4" fmla="*/ 3695721 w 4374655"/>
              <a:gd name="connsiteY4" fmla="*/ 967685 h 1854609"/>
              <a:gd name="connsiteX5" fmla="*/ 3695722 w 4374655"/>
              <a:gd name="connsiteY5" fmla="*/ 967686 h 1854609"/>
              <a:gd name="connsiteX6" fmla="*/ 3654316 w 4374655"/>
              <a:gd name="connsiteY6" fmla="*/ 1854609 h 1854609"/>
              <a:gd name="connsiteX7" fmla="*/ 3446619 w 4374655"/>
              <a:gd name="connsiteY7" fmla="*/ 1754556 h 1854609"/>
              <a:gd name="connsiteX8" fmla="*/ 2203129 w 4374655"/>
              <a:gd name="connsiteY8" fmla="*/ 1503507 h 1854609"/>
              <a:gd name="connsiteX9" fmla="*/ 959639 w 4374655"/>
              <a:gd name="connsiteY9" fmla="*/ 1754556 h 1854609"/>
              <a:gd name="connsiteX10" fmla="*/ 787924 w 4374655"/>
              <a:gd name="connsiteY10" fmla="*/ 1837276 h 1854609"/>
              <a:gd name="connsiteX11" fmla="*/ 37707 w 4374655"/>
              <a:gd name="connsiteY11" fmla="*/ 1356146 h 1854609"/>
              <a:gd name="connsiteX12" fmla="*/ 0 w 4374655"/>
              <a:gd name="connsiteY12" fmla="*/ 548459 h 1854609"/>
              <a:gd name="connsiteX13" fmla="*/ 166298 w 4374655"/>
              <a:gd name="connsiteY13" fmla="*/ 463286 h 1854609"/>
              <a:gd name="connsiteX14" fmla="*/ 2203130 w 4374655"/>
              <a:gd name="connsiteY14" fmla="*/ 0 h 185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74655" h="1854609">
                <a:moveTo>
                  <a:pt x="2203130" y="0"/>
                </a:moveTo>
                <a:cubicBezTo>
                  <a:pt x="2932890" y="0"/>
                  <a:pt x="3623789" y="166384"/>
                  <a:pt x="4239962" y="463286"/>
                </a:cubicBezTo>
                <a:lnTo>
                  <a:pt x="4374655" y="532271"/>
                </a:lnTo>
                <a:lnTo>
                  <a:pt x="3695722" y="967685"/>
                </a:lnTo>
                <a:lnTo>
                  <a:pt x="3695721" y="967685"/>
                </a:lnTo>
                <a:lnTo>
                  <a:pt x="3695722" y="967686"/>
                </a:lnTo>
                <a:lnTo>
                  <a:pt x="3654316" y="1854609"/>
                </a:lnTo>
                <a:lnTo>
                  <a:pt x="3446619" y="1754556"/>
                </a:lnTo>
                <a:cubicBezTo>
                  <a:pt x="3064420" y="1592900"/>
                  <a:pt x="2644214" y="1503507"/>
                  <a:pt x="2203129" y="1503507"/>
                </a:cubicBezTo>
                <a:cubicBezTo>
                  <a:pt x="1762044" y="1503507"/>
                  <a:pt x="1341838" y="1592900"/>
                  <a:pt x="959639" y="1754556"/>
                </a:cubicBezTo>
                <a:lnTo>
                  <a:pt x="787924" y="1837276"/>
                </a:lnTo>
                <a:lnTo>
                  <a:pt x="37707" y="1356146"/>
                </a:lnTo>
                <a:lnTo>
                  <a:pt x="0" y="548459"/>
                </a:lnTo>
                <a:lnTo>
                  <a:pt x="166298" y="463286"/>
                </a:lnTo>
                <a:cubicBezTo>
                  <a:pt x="782471" y="166384"/>
                  <a:pt x="1473370" y="0"/>
                  <a:pt x="220313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B9A196F4-1B40-ED4E-BB00-6978DF01D20A}"/>
              </a:ext>
            </a:extLst>
          </p:cNvPr>
          <p:cNvSpPr/>
          <p:nvPr/>
        </p:nvSpPr>
        <p:spPr>
          <a:xfrm>
            <a:off x="16961254" y="3309822"/>
            <a:ext cx="3131693" cy="3841646"/>
          </a:xfrm>
          <a:custGeom>
            <a:avLst/>
            <a:gdLst>
              <a:gd name="connsiteX0" fmla="*/ 723485 w 2886671"/>
              <a:gd name="connsiteY0" fmla="*/ 0 h 3541079"/>
              <a:gd name="connsiteX1" fmla="*/ 898110 w 2886671"/>
              <a:gd name="connsiteY1" fmla="*/ 111950 h 3541079"/>
              <a:gd name="connsiteX2" fmla="*/ 2874021 w 2886671"/>
              <a:gd name="connsiteY2" fmla="*/ 3060873 h 3541079"/>
              <a:gd name="connsiteX3" fmla="*/ 2886671 w 2886671"/>
              <a:gd name="connsiteY3" fmla="*/ 3131716 h 3541079"/>
              <a:gd name="connsiteX4" fmla="*/ 2075711 w 2886671"/>
              <a:gd name="connsiteY4" fmla="*/ 2954496 h 3541079"/>
              <a:gd name="connsiteX5" fmla="*/ 2075710 w 2886671"/>
              <a:gd name="connsiteY5" fmla="*/ 2954496 h 3541079"/>
              <a:gd name="connsiteX6" fmla="*/ 2075710 w 2886671"/>
              <a:gd name="connsiteY6" fmla="*/ 2954497 h 3541079"/>
              <a:gd name="connsiteX7" fmla="*/ 1431677 w 2886671"/>
              <a:gd name="connsiteY7" fmla="*/ 3541079 h 3541079"/>
              <a:gd name="connsiteX8" fmla="*/ 1429151 w 2886671"/>
              <a:gd name="connsiteY8" fmla="*/ 3521200 h 3541079"/>
              <a:gd name="connsiteX9" fmla="*/ 57483 w 2886671"/>
              <a:gd name="connsiteY9" fmla="*/ 1358682 h 3541079"/>
              <a:gd name="connsiteX10" fmla="*/ 0 w 2886671"/>
              <a:gd name="connsiteY10" fmla="*/ 1323760 h 3541079"/>
              <a:gd name="connsiteX11" fmla="*/ 41377 w 2886671"/>
              <a:gd name="connsiteY11" fmla="*/ 437450 h 3541079"/>
              <a:gd name="connsiteX12" fmla="*/ 723485 w 2886671"/>
              <a:gd name="connsiteY12" fmla="*/ 0 h 354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86671" h="3541079">
                <a:moveTo>
                  <a:pt x="723485" y="0"/>
                </a:moveTo>
                <a:lnTo>
                  <a:pt x="898110" y="111950"/>
                </a:lnTo>
                <a:cubicBezTo>
                  <a:pt x="1897877" y="787380"/>
                  <a:pt x="2623687" y="1837527"/>
                  <a:pt x="2874021" y="3060873"/>
                </a:cubicBezTo>
                <a:lnTo>
                  <a:pt x="2886671" y="3131716"/>
                </a:lnTo>
                <a:lnTo>
                  <a:pt x="2075711" y="2954496"/>
                </a:lnTo>
                <a:lnTo>
                  <a:pt x="2075710" y="2954496"/>
                </a:lnTo>
                <a:lnTo>
                  <a:pt x="2075710" y="2954497"/>
                </a:lnTo>
                <a:lnTo>
                  <a:pt x="1431677" y="3541079"/>
                </a:lnTo>
                <a:lnTo>
                  <a:pt x="1429151" y="3521200"/>
                </a:lnTo>
                <a:cubicBezTo>
                  <a:pt x="1291800" y="2622289"/>
                  <a:pt x="779791" y="1846663"/>
                  <a:pt x="57483" y="1358682"/>
                </a:cubicBezTo>
                <a:lnTo>
                  <a:pt x="0" y="1323760"/>
                </a:lnTo>
                <a:lnTo>
                  <a:pt x="41377" y="437450"/>
                </a:lnTo>
                <a:lnTo>
                  <a:pt x="7234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6E6241B2-1C8C-5341-9712-67450795F449}"/>
              </a:ext>
            </a:extLst>
          </p:cNvPr>
          <p:cNvSpPr/>
          <p:nvPr/>
        </p:nvSpPr>
        <p:spPr>
          <a:xfrm>
            <a:off x="10075832" y="3329594"/>
            <a:ext cx="3169235" cy="3999643"/>
          </a:xfrm>
          <a:custGeom>
            <a:avLst/>
            <a:gdLst>
              <a:gd name="connsiteX0" fmla="*/ 2137482 w 2921276"/>
              <a:gd name="connsiteY0" fmla="*/ 0 h 3686714"/>
              <a:gd name="connsiteX1" fmla="*/ 2175189 w 2921276"/>
              <a:gd name="connsiteY1" fmla="*/ 807685 h 3686714"/>
              <a:gd name="connsiteX2" fmla="*/ 2175189 w 2921276"/>
              <a:gd name="connsiteY2" fmla="*/ 807686 h 3686714"/>
              <a:gd name="connsiteX3" fmla="*/ 2175190 w 2921276"/>
              <a:gd name="connsiteY3" fmla="*/ 807686 h 3686714"/>
              <a:gd name="connsiteX4" fmla="*/ 2921276 w 2921276"/>
              <a:gd name="connsiteY4" fmla="*/ 1286166 h 3686714"/>
              <a:gd name="connsiteX5" fmla="*/ 2831912 w 2921276"/>
              <a:gd name="connsiteY5" fmla="*/ 1340456 h 3686714"/>
              <a:gd name="connsiteX6" fmla="*/ 1488338 w 2921276"/>
              <a:gd name="connsiteY6" fmla="*/ 3345656 h 3686714"/>
              <a:gd name="connsiteX7" fmla="*/ 1460522 w 2921276"/>
              <a:gd name="connsiteY7" fmla="*/ 3501417 h 3686714"/>
              <a:gd name="connsiteX8" fmla="*/ 612598 w 2921276"/>
              <a:gd name="connsiteY8" fmla="*/ 3686714 h 3686714"/>
              <a:gd name="connsiteX9" fmla="*/ 0 w 2921276"/>
              <a:gd name="connsiteY9" fmla="*/ 3128763 h 3686714"/>
              <a:gd name="connsiteX10" fmla="*/ 15378 w 2921276"/>
              <a:gd name="connsiteY10" fmla="*/ 3042647 h 3686714"/>
              <a:gd name="connsiteX11" fmla="*/ 1991288 w 2921276"/>
              <a:gd name="connsiteY11" fmla="*/ 93724 h 3686714"/>
              <a:gd name="connsiteX12" fmla="*/ 2137482 w 2921276"/>
              <a:gd name="connsiteY12" fmla="*/ 0 h 368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1276" h="3686714">
                <a:moveTo>
                  <a:pt x="2137482" y="0"/>
                </a:moveTo>
                <a:lnTo>
                  <a:pt x="2175189" y="807685"/>
                </a:lnTo>
                <a:lnTo>
                  <a:pt x="2175189" y="807686"/>
                </a:lnTo>
                <a:lnTo>
                  <a:pt x="2175190" y="807686"/>
                </a:lnTo>
                <a:lnTo>
                  <a:pt x="2921276" y="1286166"/>
                </a:lnTo>
                <a:lnTo>
                  <a:pt x="2831912" y="1340456"/>
                </a:lnTo>
                <a:cubicBezTo>
                  <a:pt x="2152093" y="1799733"/>
                  <a:pt x="1658559" y="2513808"/>
                  <a:pt x="1488338" y="3345656"/>
                </a:cubicBezTo>
                <a:lnTo>
                  <a:pt x="1460522" y="3501417"/>
                </a:lnTo>
                <a:lnTo>
                  <a:pt x="612598" y="3686714"/>
                </a:lnTo>
                <a:lnTo>
                  <a:pt x="0" y="3128763"/>
                </a:lnTo>
                <a:lnTo>
                  <a:pt x="15378" y="3042647"/>
                </a:lnTo>
                <a:cubicBezTo>
                  <a:pt x="265711" y="1819301"/>
                  <a:pt x="991520" y="769154"/>
                  <a:pt x="1991288" y="93724"/>
                </a:cubicBezTo>
                <a:lnTo>
                  <a:pt x="21374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D311B72-B332-FE4B-9598-D1ECB1BBD370}"/>
              </a:ext>
            </a:extLst>
          </p:cNvPr>
          <p:cNvSpPr/>
          <p:nvPr/>
        </p:nvSpPr>
        <p:spPr>
          <a:xfrm>
            <a:off x="17820644" y="6850807"/>
            <a:ext cx="2362129" cy="4058344"/>
          </a:xfrm>
          <a:custGeom>
            <a:avLst/>
            <a:gdLst>
              <a:gd name="connsiteX0" fmla="*/ 1366476 w 2177318"/>
              <a:gd name="connsiteY0" fmla="*/ 0 h 3740822"/>
              <a:gd name="connsiteX1" fmla="*/ 2141100 w 2177318"/>
              <a:gd name="connsiteY1" fmla="*/ 169279 h 3740822"/>
              <a:gd name="connsiteX2" fmla="*/ 2153062 w 2177318"/>
              <a:gd name="connsiteY2" fmla="*/ 263411 h 3740822"/>
              <a:gd name="connsiteX3" fmla="*/ 2177318 w 2177318"/>
              <a:gd name="connsiteY3" fmla="*/ 743767 h 3740822"/>
              <a:gd name="connsiteX4" fmla="*/ 1104494 w 2177318"/>
              <a:gd name="connsiteY4" fmla="*/ 3732211 h 3740822"/>
              <a:gd name="connsiteX5" fmla="*/ 1097035 w 2177318"/>
              <a:gd name="connsiteY5" fmla="*/ 3740822 h 3740822"/>
              <a:gd name="connsiteX6" fmla="*/ 852378 w 2177318"/>
              <a:gd name="connsiteY6" fmla="*/ 2972958 h 3740822"/>
              <a:gd name="connsiteX7" fmla="*/ 852378 w 2177318"/>
              <a:gd name="connsiteY7" fmla="*/ 2972957 h 3740822"/>
              <a:gd name="connsiteX8" fmla="*/ 852377 w 2177318"/>
              <a:gd name="connsiteY8" fmla="*/ 2972957 h 3740822"/>
              <a:gd name="connsiteX9" fmla="*/ 0 w 2177318"/>
              <a:gd name="connsiteY9" fmla="*/ 2701373 h 3740822"/>
              <a:gd name="connsiteX10" fmla="*/ 128218 w 2177318"/>
              <a:gd name="connsiteY10" fmla="*/ 2529908 h 3740822"/>
              <a:gd name="connsiteX11" fmla="*/ 673809 w 2177318"/>
              <a:gd name="connsiteY11" fmla="*/ 743767 h 3740822"/>
              <a:gd name="connsiteX12" fmla="*/ 671019 w 2177318"/>
              <a:gd name="connsiteY12" fmla="*/ 633419 h 3740822"/>
              <a:gd name="connsiteX13" fmla="*/ 1366476 w 2177318"/>
              <a:gd name="connsiteY13" fmla="*/ 0 h 374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7318" h="3740822">
                <a:moveTo>
                  <a:pt x="1366476" y="0"/>
                </a:moveTo>
                <a:lnTo>
                  <a:pt x="2141100" y="169279"/>
                </a:lnTo>
                <a:lnTo>
                  <a:pt x="2153062" y="263411"/>
                </a:lnTo>
                <a:cubicBezTo>
                  <a:pt x="2169102" y="421348"/>
                  <a:pt x="2177318" y="581598"/>
                  <a:pt x="2177318" y="743767"/>
                </a:cubicBezTo>
                <a:cubicBezTo>
                  <a:pt x="2177318" y="1878950"/>
                  <a:pt x="1774710" y="2920098"/>
                  <a:pt x="1104494" y="3732211"/>
                </a:cubicBezTo>
                <a:lnTo>
                  <a:pt x="1097035" y="3740822"/>
                </a:lnTo>
                <a:lnTo>
                  <a:pt x="852378" y="2972958"/>
                </a:lnTo>
                <a:lnTo>
                  <a:pt x="852378" y="2972957"/>
                </a:lnTo>
                <a:lnTo>
                  <a:pt x="852377" y="2972957"/>
                </a:lnTo>
                <a:lnTo>
                  <a:pt x="0" y="2701373"/>
                </a:lnTo>
                <a:lnTo>
                  <a:pt x="128218" y="2529908"/>
                </a:lnTo>
                <a:cubicBezTo>
                  <a:pt x="472676" y="2020044"/>
                  <a:pt x="673809" y="1405394"/>
                  <a:pt x="673809" y="743767"/>
                </a:cubicBezTo>
                <a:lnTo>
                  <a:pt x="671019" y="633419"/>
                </a:lnTo>
                <a:lnTo>
                  <a:pt x="136647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6293F90-4A62-4147-98B7-2BD1015F2DFF}"/>
              </a:ext>
            </a:extLst>
          </p:cNvPr>
          <p:cNvSpPr/>
          <p:nvPr/>
        </p:nvSpPr>
        <p:spPr>
          <a:xfrm>
            <a:off x="9988965" y="7091621"/>
            <a:ext cx="2207647" cy="3755059"/>
          </a:xfrm>
          <a:custGeom>
            <a:avLst/>
            <a:gdLst>
              <a:gd name="connsiteX0" fmla="*/ 29522 w 2034922"/>
              <a:gd name="connsiteY0" fmla="*/ 0 h 3461266"/>
              <a:gd name="connsiteX1" fmla="*/ 609753 w 2034922"/>
              <a:gd name="connsiteY1" fmla="*/ 528471 h 3461266"/>
              <a:gd name="connsiteX2" fmla="*/ 609754 w 2034922"/>
              <a:gd name="connsiteY2" fmla="*/ 528472 h 3461266"/>
              <a:gd name="connsiteX3" fmla="*/ 609754 w 2034922"/>
              <a:gd name="connsiteY3" fmla="*/ 528471 h 3461266"/>
              <a:gd name="connsiteX4" fmla="*/ 1509608 w 2034922"/>
              <a:gd name="connsiteY4" fmla="*/ 331825 h 3461266"/>
              <a:gd name="connsiteX5" fmla="*/ 1507663 w 2034922"/>
              <a:gd name="connsiteY5" fmla="*/ 357399 h 3461266"/>
              <a:gd name="connsiteX6" fmla="*/ 1503506 w 2034922"/>
              <a:gd name="connsiteY6" fmla="*/ 521794 h 3461266"/>
              <a:gd name="connsiteX7" fmla="*/ 1889079 w 2034922"/>
              <a:gd name="connsiteY7" fmla="*/ 2044539 h 3461266"/>
              <a:gd name="connsiteX8" fmla="*/ 2034922 w 2034922"/>
              <a:gd name="connsiteY8" fmla="*/ 2284602 h 3461266"/>
              <a:gd name="connsiteX9" fmla="*/ 1730708 w 2034922"/>
              <a:gd name="connsiteY9" fmla="*/ 3239388 h 3461266"/>
              <a:gd name="connsiteX10" fmla="*/ 1034338 w 2034922"/>
              <a:gd name="connsiteY10" fmla="*/ 3461266 h 3461266"/>
              <a:gd name="connsiteX11" fmla="*/ 933351 w 2034922"/>
              <a:gd name="connsiteY11" fmla="*/ 3332757 h 3461266"/>
              <a:gd name="connsiteX12" fmla="*/ 0 w 2034922"/>
              <a:gd name="connsiteY12" fmla="*/ 521794 h 3461266"/>
              <a:gd name="connsiteX13" fmla="*/ 24256 w 2034922"/>
              <a:gd name="connsiteY13" fmla="*/ 41438 h 3461266"/>
              <a:gd name="connsiteX14" fmla="*/ 29522 w 2034922"/>
              <a:gd name="connsiteY14" fmla="*/ 0 h 346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34922" h="3461266">
                <a:moveTo>
                  <a:pt x="29522" y="0"/>
                </a:moveTo>
                <a:lnTo>
                  <a:pt x="609753" y="528471"/>
                </a:lnTo>
                <a:lnTo>
                  <a:pt x="609754" y="528472"/>
                </a:lnTo>
                <a:lnTo>
                  <a:pt x="609754" y="528471"/>
                </a:lnTo>
                <a:lnTo>
                  <a:pt x="1509608" y="331825"/>
                </a:lnTo>
                <a:lnTo>
                  <a:pt x="1507663" y="357399"/>
                </a:lnTo>
                <a:cubicBezTo>
                  <a:pt x="1504903" y="411849"/>
                  <a:pt x="1503506" y="466659"/>
                  <a:pt x="1503506" y="521794"/>
                </a:cubicBezTo>
                <a:cubicBezTo>
                  <a:pt x="1503506" y="1073150"/>
                  <a:pt x="1643182" y="1591883"/>
                  <a:pt x="1889079" y="2044539"/>
                </a:cubicBezTo>
                <a:lnTo>
                  <a:pt x="2034922" y="2284602"/>
                </a:lnTo>
                <a:lnTo>
                  <a:pt x="1730708" y="3239388"/>
                </a:lnTo>
                <a:lnTo>
                  <a:pt x="1034338" y="3461266"/>
                </a:lnTo>
                <a:lnTo>
                  <a:pt x="933351" y="3332757"/>
                </a:lnTo>
                <a:cubicBezTo>
                  <a:pt x="347147" y="2548910"/>
                  <a:pt x="0" y="1575892"/>
                  <a:pt x="0" y="521794"/>
                </a:cubicBezTo>
                <a:cubicBezTo>
                  <a:pt x="0" y="359625"/>
                  <a:pt x="8217" y="199375"/>
                  <a:pt x="24256" y="41438"/>
                </a:cubicBezTo>
                <a:lnTo>
                  <a:pt x="2952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7E07454-7936-FD48-8E0B-9492005A6E38}"/>
              </a:ext>
            </a:extLst>
          </p:cNvPr>
          <p:cNvSpPr/>
          <p:nvPr/>
        </p:nvSpPr>
        <p:spPr>
          <a:xfrm>
            <a:off x="11328879" y="9875372"/>
            <a:ext cx="4004642" cy="2874898"/>
          </a:xfrm>
          <a:custGeom>
            <a:avLst/>
            <a:gdLst>
              <a:gd name="connsiteX0" fmla="*/ 1008905 w 3691321"/>
              <a:gd name="connsiteY0" fmla="*/ 0 h 2649968"/>
              <a:gd name="connsiteX1" fmla="*/ 1204108 w 3691321"/>
              <a:gd name="connsiteY1" fmla="*/ 214777 h 2649968"/>
              <a:gd name="connsiteX2" fmla="*/ 3298649 w 3691321"/>
              <a:gd name="connsiteY2" fmla="*/ 1146302 h 2649968"/>
              <a:gd name="connsiteX3" fmla="*/ 3300741 w 3691321"/>
              <a:gd name="connsiteY3" fmla="*/ 1146355 h 2649968"/>
              <a:gd name="connsiteX4" fmla="*/ 3691321 w 3691321"/>
              <a:gd name="connsiteY4" fmla="*/ 1902213 h 2649968"/>
              <a:gd name="connsiteX5" fmla="*/ 3304928 w 3691321"/>
              <a:gd name="connsiteY5" fmla="*/ 2649968 h 2649968"/>
              <a:gd name="connsiteX6" fmla="*/ 3221280 w 3691321"/>
              <a:gd name="connsiteY6" fmla="*/ 2647853 h 2649968"/>
              <a:gd name="connsiteX7" fmla="*/ 140969 w 3691321"/>
              <a:gd name="connsiteY7" fmla="*/ 1277917 h 2649968"/>
              <a:gd name="connsiteX8" fmla="*/ 0 w 3691321"/>
              <a:gd name="connsiteY8" fmla="*/ 1130059 h 2649968"/>
              <a:gd name="connsiteX9" fmla="*/ 722158 w 3691321"/>
              <a:gd name="connsiteY9" fmla="*/ 899965 h 2649968"/>
              <a:gd name="connsiteX10" fmla="*/ 722159 w 3691321"/>
              <a:gd name="connsiteY10" fmla="*/ 899965 h 2649968"/>
              <a:gd name="connsiteX11" fmla="*/ 722159 w 3691321"/>
              <a:gd name="connsiteY11" fmla="*/ 899964 h 2649968"/>
              <a:gd name="connsiteX12" fmla="*/ 1008905 w 3691321"/>
              <a:gd name="connsiteY12" fmla="*/ 0 h 264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91321" h="2649968">
                <a:moveTo>
                  <a:pt x="1008905" y="0"/>
                </a:moveTo>
                <a:lnTo>
                  <a:pt x="1204108" y="214777"/>
                </a:lnTo>
                <a:cubicBezTo>
                  <a:pt x="1746088" y="756757"/>
                  <a:pt x="2481904" y="1104901"/>
                  <a:pt x="3298649" y="1146302"/>
                </a:cubicBezTo>
                <a:lnTo>
                  <a:pt x="3300741" y="1146355"/>
                </a:lnTo>
                <a:lnTo>
                  <a:pt x="3691321" y="1902213"/>
                </a:lnTo>
                <a:lnTo>
                  <a:pt x="3304928" y="2649968"/>
                </a:lnTo>
                <a:lnTo>
                  <a:pt x="3221280" y="2647853"/>
                </a:lnTo>
                <a:cubicBezTo>
                  <a:pt x="2020144" y="2586967"/>
                  <a:pt x="938025" y="2074973"/>
                  <a:pt x="140969" y="1277917"/>
                </a:cubicBezTo>
                <a:lnTo>
                  <a:pt x="0" y="1130059"/>
                </a:lnTo>
                <a:lnTo>
                  <a:pt x="722158" y="899965"/>
                </a:lnTo>
                <a:lnTo>
                  <a:pt x="722159" y="899965"/>
                </a:lnTo>
                <a:lnTo>
                  <a:pt x="722159" y="899964"/>
                </a:lnTo>
                <a:lnTo>
                  <a:pt x="10089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A099A453-F27B-394D-AAC0-E90AE08E4765}"/>
              </a:ext>
            </a:extLst>
          </p:cNvPr>
          <p:cNvSpPr/>
          <p:nvPr/>
        </p:nvSpPr>
        <p:spPr>
          <a:xfrm>
            <a:off x="15257402" y="10035980"/>
            <a:ext cx="3514338" cy="2714175"/>
          </a:xfrm>
          <a:custGeom>
            <a:avLst/>
            <a:gdLst>
              <a:gd name="connsiteX0" fmla="*/ 2161475 w 3239378"/>
              <a:gd name="connsiteY0" fmla="*/ 0 h 2501820"/>
              <a:gd name="connsiteX1" fmla="*/ 2988543 w 3239378"/>
              <a:gd name="connsiteY1" fmla="*/ 263520 h 2501820"/>
              <a:gd name="connsiteX2" fmla="*/ 3239378 w 3239378"/>
              <a:gd name="connsiteY2" fmla="*/ 1050775 h 2501820"/>
              <a:gd name="connsiteX3" fmla="*/ 3163964 w 3239378"/>
              <a:gd name="connsiteY3" fmla="*/ 1129875 h 2501820"/>
              <a:gd name="connsiteX4" fmla="*/ 83652 w 3239378"/>
              <a:gd name="connsiteY4" fmla="*/ 2499811 h 2501820"/>
              <a:gd name="connsiteX5" fmla="*/ 4187 w 3239378"/>
              <a:gd name="connsiteY5" fmla="*/ 2501820 h 2501820"/>
              <a:gd name="connsiteX6" fmla="*/ 390525 w 3239378"/>
              <a:gd name="connsiteY6" fmla="*/ 1754171 h 2501820"/>
              <a:gd name="connsiteX7" fmla="*/ 390526 w 3239378"/>
              <a:gd name="connsiteY7" fmla="*/ 1754170 h 2501820"/>
              <a:gd name="connsiteX8" fmla="*/ 390525 w 3239378"/>
              <a:gd name="connsiteY8" fmla="*/ 1754170 h 2501820"/>
              <a:gd name="connsiteX9" fmla="*/ 0 w 3239378"/>
              <a:gd name="connsiteY9" fmla="*/ 998419 h 2501820"/>
              <a:gd name="connsiteX10" fmla="*/ 6281 w 3239378"/>
              <a:gd name="connsiteY10" fmla="*/ 998260 h 2501820"/>
              <a:gd name="connsiteX11" fmla="*/ 2100822 w 3239378"/>
              <a:gd name="connsiteY11" fmla="*/ 66735 h 2501820"/>
              <a:gd name="connsiteX12" fmla="*/ 2161475 w 3239378"/>
              <a:gd name="connsiteY12" fmla="*/ 0 h 250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39378" h="2501820">
                <a:moveTo>
                  <a:pt x="2161475" y="0"/>
                </a:moveTo>
                <a:lnTo>
                  <a:pt x="2988543" y="263520"/>
                </a:lnTo>
                <a:lnTo>
                  <a:pt x="3239378" y="1050775"/>
                </a:lnTo>
                <a:lnTo>
                  <a:pt x="3163964" y="1129875"/>
                </a:lnTo>
                <a:cubicBezTo>
                  <a:pt x="2366907" y="1926931"/>
                  <a:pt x="1284788" y="2438925"/>
                  <a:pt x="83652" y="2499811"/>
                </a:cubicBezTo>
                <a:lnTo>
                  <a:pt x="4187" y="2501820"/>
                </a:lnTo>
                <a:lnTo>
                  <a:pt x="390525" y="1754171"/>
                </a:lnTo>
                <a:lnTo>
                  <a:pt x="390526" y="1754170"/>
                </a:lnTo>
                <a:lnTo>
                  <a:pt x="390525" y="1754170"/>
                </a:lnTo>
                <a:lnTo>
                  <a:pt x="0" y="998419"/>
                </a:lnTo>
                <a:lnTo>
                  <a:pt x="6281" y="998260"/>
                </a:lnTo>
                <a:cubicBezTo>
                  <a:pt x="823026" y="956859"/>
                  <a:pt x="1558842" y="608715"/>
                  <a:pt x="2100822" y="66735"/>
                </a:cubicBezTo>
                <a:lnTo>
                  <a:pt x="21614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2645197-AF38-C148-8994-84699CA01DDC}"/>
              </a:ext>
            </a:extLst>
          </p:cNvPr>
          <p:cNvGrpSpPr/>
          <p:nvPr/>
        </p:nvGrpSpPr>
        <p:grpSpPr>
          <a:xfrm>
            <a:off x="15513932" y="961392"/>
            <a:ext cx="2450848" cy="2449804"/>
            <a:chOff x="8622992" y="2391228"/>
            <a:chExt cx="10193808" cy="10189467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899139DE-92DB-664D-930F-A58876FA7E6E}"/>
                </a:ext>
              </a:extLst>
            </p:cNvPr>
            <p:cNvSpPr/>
            <p:nvPr/>
          </p:nvSpPr>
          <p:spPr>
            <a:xfrm>
              <a:off x="11329763" y="2391228"/>
              <a:ext cx="4745977" cy="2012029"/>
            </a:xfrm>
            <a:custGeom>
              <a:avLst/>
              <a:gdLst>
                <a:gd name="connsiteX0" fmla="*/ 2203130 w 4374655"/>
                <a:gd name="connsiteY0" fmla="*/ 0 h 1854609"/>
                <a:gd name="connsiteX1" fmla="*/ 4239962 w 4374655"/>
                <a:gd name="connsiteY1" fmla="*/ 463286 h 1854609"/>
                <a:gd name="connsiteX2" fmla="*/ 4374655 w 4374655"/>
                <a:gd name="connsiteY2" fmla="*/ 532271 h 1854609"/>
                <a:gd name="connsiteX3" fmla="*/ 3695722 w 4374655"/>
                <a:gd name="connsiteY3" fmla="*/ 967685 h 1854609"/>
                <a:gd name="connsiteX4" fmla="*/ 3695721 w 4374655"/>
                <a:gd name="connsiteY4" fmla="*/ 967685 h 1854609"/>
                <a:gd name="connsiteX5" fmla="*/ 3695722 w 4374655"/>
                <a:gd name="connsiteY5" fmla="*/ 967686 h 1854609"/>
                <a:gd name="connsiteX6" fmla="*/ 3654316 w 4374655"/>
                <a:gd name="connsiteY6" fmla="*/ 1854609 h 1854609"/>
                <a:gd name="connsiteX7" fmla="*/ 3446619 w 4374655"/>
                <a:gd name="connsiteY7" fmla="*/ 1754556 h 1854609"/>
                <a:gd name="connsiteX8" fmla="*/ 2203129 w 4374655"/>
                <a:gd name="connsiteY8" fmla="*/ 1503507 h 1854609"/>
                <a:gd name="connsiteX9" fmla="*/ 959639 w 4374655"/>
                <a:gd name="connsiteY9" fmla="*/ 1754556 h 1854609"/>
                <a:gd name="connsiteX10" fmla="*/ 787924 w 4374655"/>
                <a:gd name="connsiteY10" fmla="*/ 1837276 h 1854609"/>
                <a:gd name="connsiteX11" fmla="*/ 37707 w 4374655"/>
                <a:gd name="connsiteY11" fmla="*/ 1356146 h 1854609"/>
                <a:gd name="connsiteX12" fmla="*/ 0 w 4374655"/>
                <a:gd name="connsiteY12" fmla="*/ 548459 h 1854609"/>
                <a:gd name="connsiteX13" fmla="*/ 166298 w 4374655"/>
                <a:gd name="connsiteY13" fmla="*/ 463286 h 1854609"/>
                <a:gd name="connsiteX14" fmla="*/ 2203130 w 4374655"/>
                <a:gd name="connsiteY14" fmla="*/ 0 h 18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74655" h="1854609">
                  <a:moveTo>
                    <a:pt x="2203130" y="0"/>
                  </a:moveTo>
                  <a:cubicBezTo>
                    <a:pt x="2932890" y="0"/>
                    <a:pt x="3623789" y="166384"/>
                    <a:pt x="4239962" y="463286"/>
                  </a:cubicBezTo>
                  <a:lnTo>
                    <a:pt x="4374655" y="532271"/>
                  </a:lnTo>
                  <a:lnTo>
                    <a:pt x="3695722" y="967685"/>
                  </a:lnTo>
                  <a:lnTo>
                    <a:pt x="3695721" y="967685"/>
                  </a:lnTo>
                  <a:lnTo>
                    <a:pt x="3695722" y="967686"/>
                  </a:lnTo>
                  <a:lnTo>
                    <a:pt x="3654316" y="1854609"/>
                  </a:lnTo>
                  <a:lnTo>
                    <a:pt x="3446619" y="1754556"/>
                  </a:lnTo>
                  <a:cubicBezTo>
                    <a:pt x="3064420" y="1592900"/>
                    <a:pt x="2644214" y="1503507"/>
                    <a:pt x="2203129" y="1503507"/>
                  </a:cubicBezTo>
                  <a:cubicBezTo>
                    <a:pt x="1762044" y="1503507"/>
                    <a:pt x="1341838" y="1592900"/>
                    <a:pt x="959639" y="1754556"/>
                  </a:cubicBezTo>
                  <a:lnTo>
                    <a:pt x="787924" y="1837276"/>
                  </a:lnTo>
                  <a:lnTo>
                    <a:pt x="37707" y="1356146"/>
                  </a:lnTo>
                  <a:lnTo>
                    <a:pt x="0" y="548459"/>
                  </a:lnTo>
                  <a:lnTo>
                    <a:pt x="166298" y="463286"/>
                  </a:lnTo>
                  <a:cubicBezTo>
                    <a:pt x="782471" y="166384"/>
                    <a:pt x="1473370" y="0"/>
                    <a:pt x="220313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4A5824DE-28BD-A54B-BA92-58FB29E99FAB}"/>
                </a:ext>
              </a:extLst>
            </p:cNvPr>
            <p:cNvSpPr/>
            <p:nvPr/>
          </p:nvSpPr>
          <p:spPr>
            <a:xfrm>
              <a:off x="15595281" y="3140247"/>
              <a:ext cx="3131693" cy="3841646"/>
            </a:xfrm>
            <a:custGeom>
              <a:avLst/>
              <a:gdLst>
                <a:gd name="connsiteX0" fmla="*/ 723485 w 2886671"/>
                <a:gd name="connsiteY0" fmla="*/ 0 h 3541079"/>
                <a:gd name="connsiteX1" fmla="*/ 898110 w 2886671"/>
                <a:gd name="connsiteY1" fmla="*/ 111950 h 3541079"/>
                <a:gd name="connsiteX2" fmla="*/ 2874021 w 2886671"/>
                <a:gd name="connsiteY2" fmla="*/ 3060873 h 3541079"/>
                <a:gd name="connsiteX3" fmla="*/ 2886671 w 2886671"/>
                <a:gd name="connsiteY3" fmla="*/ 3131716 h 3541079"/>
                <a:gd name="connsiteX4" fmla="*/ 2075711 w 2886671"/>
                <a:gd name="connsiteY4" fmla="*/ 2954496 h 3541079"/>
                <a:gd name="connsiteX5" fmla="*/ 2075710 w 2886671"/>
                <a:gd name="connsiteY5" fmla="*/ 2954496 h 3541079"/>
                <a:gd name="connsiteX6" fmla="*/ 2075710 w 2886671"/>
                <a:gd name="connsiteY6" fmla="*/ 2954497 h 3541079"/>
                <a:gd name="connsiteX7" fmla="*/ 1431677 w 2886671"/>
                <a:gd name="connsiteY7" fmla="*/ 3541079 h 3541079"/>
                <a:gd name="connsiteX8" fmla="*/ 1429151 w 2886671"/>
                <a:gd name="connsiteY8" fmla="*/ 3521200 h 3541079"/>
                <a:gd name="connsiteX9" fmla="*/ 57483 w 2886671"/>
                <a:gd name="connsiteY9" fmla="*/ 1358682 h 3541079"/>
                <a:gd name="connsiteX10" fmla="*/ 0 w 2886671"/>
                <a:gd name="connsiteY10" fmla="*/ 1323760 h 3541079"/>
                <a:gd name="connsiteX11" fmla="*/ 41377 w 2886671"/>
                <a:gd name="connsiteY11" fmla="*/ 437450 h 3541079"/>
                <a:gd name="connsiteX12" fmla="*/ 723485 w 2886671"/>
                <a:gd name="connsiteY12" fmla="*/ 0 h 35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6671" h="3541079">
                  <a:moveTo>
                    <a:pt x="723485" y="0"/>
                  </a:moveTo>
                  <a:lnTo>
                    <a:pt x="898110" y="111950"/>
                  </a:lnTo>
                  <a:cubicBezTo>
                    <a:pt x="1897877" y="787380"/>
                    <a:pt x="2623687" y="1837527"/>
                    <a:pt x="2874021" y="3060873"/>
                  </a:cubicBezTo>
                  <a:lnTo>
                    <a:pt x="2886671" y="3131716"/>
                  </a:lnTo>
                  <a:lnTo>
                    <a:pt x="2075711" y="2954496"/>
                  </a:lnTo>
                  <a:lnTo>
                    <a:pt x="2075710" y="2954496"/>
                  </a:lnTo>
                  <a:lnTo>
                    <a:pt x="2075710" y="2954497"/>
                  </a:lnTo>
                  <a:lnTo>
                    <a:pt x="1431677" y="3541079"/>
                  </a:lnTo>
                  <a:lnTo>
                    <a:pt x="1429151" y="3521200"/>
                  </a:lnTo>
                  <a:cubicBezTo>
                    <a:pt x="1291800" y="2622289"/>
                    <a:pt x="779791" y="1846663"/>
                    <a:pt x="57483" y="1358682"/>
                  </a:cubicBezTo>
                  <a:lnTo>
                    <a:pt x="0" y="1323760"/>
                  </a:lnTo>
                  <a:lnTo>
                    <a:pt x="41377" y="437450"/>
                  </a:lnTo>
                  <a:lnTo>
                    <a:pt x="7234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DF875397-DC32-AF49-A9A6-FA32F1547116}"/>
                </a:ext>
              </a:extLst>
            </p:cNvPr>
            <p:cNvSpPr/>
            <p:nvPr/>
          </p:nvSpPr>
          <p:spPr>
            <a:xfrm>
              <a:off x="8709859" y="3160019"/>
              <a:ext cx="3169235" cy="3999643"/>
            </a:xfrm>
            <a:custGeom>
              <a:avLst/>
              <a:gdLst>
                <a:gd name="connsiteX0" fmla="*/ 2137482 w 2921276"/>
                <a:gd name="connsiteY0" fmla="*/ 0 h 3686714"/>
                <a:gd name="connsiteX1" fmla="*/ 2175189 w 2921276"/>
                <a:gd name="connsiteY1" fmla="*/ 807685 h 3686714"/>
                <a:gd name="connsiteX2" fmla="*/ 2175189 w 2921276"/>
                <a:gd name="connsiteY2" fmla="*/ 807686 h 3686714"/>
                <a:gd name="connsiteX3" fmla="*/ 2175190 w 2921276"/>
                <a:gd name="connsiteY3" fmla="*/ 807686 h 3686714"/>
                <a:gd name="connsiteX4" fmla="*/ 2921276 w 2921276"/>
                <a:gd name="connsiteY4" fmla="*/ 1286166 h 3686714"/>
                <a:gd name="connsiteX5" fmla="*/ 2831912 w 2921276"/>
                <a:gd name="connsiteY5" fmla="*/ 1340456 h 3686714"/>
                <a:gd name="connsiteX6" fmla="*/ 1488338 w 2921276"/>
                <a:gd name="connsiteY6" fmla="*/ 3345656 h 3686714"/>
                <a:gd name="connsiteX7" fmla="*/ 1460522 w 2921276"/>
                <a:gd name="connsiteY7" fmla="*/ 3501417 h 3686714"/>
                <a:gd name="connsiteX8" fmla="*/ 612598 w 2921276"/>
                <a:gd name="connsiteY8" fmla="*/ 3686714 h 3686714"/>
                <a:gd name="connsiteX9" fmla="*/ 0 w 2921276"/>
                <a:gd name="connsiteY9" fmla="*/ 3128763 h 3686714"/>
                <a:gd name="connsiteX10" fmla="*/ 15378 w 2921276"/>
                <a:gd name="connsiteY10" fmla="*/ 3042647 h 3686714"/>
                <a:gd name="connsiteX11" fmla="*/ 1991288 w 2921276"/>
                <a:gd name="connsiteY11" fmla="*/ 93724 h 3686714"/>
                <a:gd name="connsiteX12" fmla="*/ 2137482 w 2921276"/>
                <a:gd name="connsiteY12" fmla="*/ 0 h 36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1276" h="3686714">
                  <a:moveTo>
                    <a:pt x="2137482" y="0"/>
                  </a:moveTo>
                  <a:lnTo>
                    <a:pt x="2175189" y="807685"/>
                  </a:lnTo>
                  <a:lnTo>
                    <a:pt x="2175189" y="807686"/>
                  </a:lnTo>
                  <a:lnTo>
                    <a:pt x="2175190" y="807686"/>
                  </a:lnTo>
                  <a:lnTo>
                    <a:pt x="2921276" y="1286166"/>
                  </a:lnTo>
                  <a:lnTo>
                    <a:pt x="2831912" y="1340456"/>
                  </a:lnTo>
                  <a:cubicBezTo>
                    <a:pt x="2152093" y="1799733"/>
                    <a:pt x="1658559" y="2513808"/>
                    <a:pt x="1488338" y="3345656"/>
                  </a:cubicBezTo>
                  <a:lnTo>
                    <a:pt x="1460522" y="3501417"/>
                  </a:lnTo>
                  <a:lnTo>
                    <a:pt x="612598" y="3686714"/>
                  </a:lnTo>
                  <a:lnTo>
                    <a:pt x="0" y="3128763"/>
                  </a:lnTo>
                  <a:lnTo>
                    <a:pt x="15378" y="3042647"/>
                  </a:lnTo>
                  <a:cubicBezTo>
                    <a:pt x="265711" y="1819301"/>
                    <a:pt x="991520" y="769154"/>
                    <a:pt x="1991288" y="93724"/>
                  </a:cubicBezTo>
                  <a:lnTo>
                    <a:pt x="2137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DBFB0E4-D21E-6C4C-94BD-0D94713B3078}"/>
                </a:ext>
              </a:extLst>
            </p:cNvPr>
            <p:cNvSpPr/>
            <p:nvPr/>
          </p:nvSpPr>
          <p:spPr>
            <a:xfrm>
              <a:off x="16454671" y="6681232"/>
              <a:ext cx="2362129" cy="4058344"/>
            </a:xfrm>
            <a:custGeom>
              <a:avLst/>
              <a:gdLst>
                <a:gd name="connsiteX0" fmla="*/ 1366476 w 2177318"/>
                <a:gd name="connsiteY0" fmla="*/ 0 h 3740822"/>
                <a:gd name="connsiteX1" fmla="*/ 2141100 w 2177318"/>
                <a:gd name="connsiteY1" fmla="*/ 169279 h 3740822"/>
                <a:gd name="connsiteX2" fmla="*/ 2153062 w 2177318"/>
                <a:gd name="connsiteY2" fmla="*/ 263411 h 3740822"/>
                <a:gd name="connsiteX3" fmla="*/ 2177318 w 2177318"/>
                <a:gd name="connsiteY3" fmla="*/ 743767 h 3740822"/>
                <a:gd name="connsiteX4" fmla="*/ 1104494 w 2177318"/>
                <a:gd name="connsiteY4" fmla="*/ 3732211 h 3740822"/>
                <a:gd name="connsiteX5" fmla="*/ 1097035 w 2177318"/>
                <a:gd name="connsiteY5" fmla="*/ 3740822 h 3740822"/>
                <a:gd name="connsiteX6" fmla="*/ 852378 w 2177318"/>
                <a:gd name="connsiteY6" fmla="*/ 2972958 h 3740822"/>
                <a:gd name="connsiteX7" fmla="*/ 852378 w 2177318"/>
                <a:gd name="connsiteY7" fmla="*/ 2972957 h 3740822"/>
                <a:gd name="connsiteX8" fmla="*/ 852377 w 2177318"/>
                <a:gd name="connsiteY8" fmla="*/ 2972957 h 3740822"/>
                <a:gd name="connsiteX9" fmla="*/ 0 w 2177318"/>
                <a:gd name="connsiteY9" fmla="*/ 2701373 h 3740822"/>
                <a:gd name="connsiteX10" fmla="*/ 128218 w 2177318"/>
                <a:gd name="connsiteY10" fmla="*/ 2529908 h 3740822"/>
                <a:gd name="connsiteX11" fmla="*/ 673809 w 2177318"/>
                <a:gd name="connsiteY11" fmla="*/ 743767 h 3740822"/>
                <a:gd name="connsiteX12" fmla="*/ 671019 w 2177318"/>
                <a:gd name="connsiteY12" fmla="*/ 633419 h 3740822"/>
                <a:gd name="connsiteX13" fmla="*/ 1366476 w 2177318"/>
                <a:gd name="connsiteY13" fmla="*/ 0 h 374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77318" h="3740822">
                  <a:moveTo>
                    <a:pt x="1366476" y="0"/>
                  </a:moveTo>
                  <a:lnTo>
                    <a:pt x="2141100" y="169279"/>
                  </a:lnTo>
                  <a:lnTo>
                    <a:pt x="2153062" y="263411"/>
                  </a:lnTo>
                  <a:cubicBezTo>
                    <a:pt x="2169102" y="421348"/>
                    <a:pt x="2177318" y="581598"/>
                    <a:pt x="2177318" y="743767"/>
                  </a:cubicBezTo>
                  <a:cubicBezTo>
                    <a:pt x="2177318" y="1878950"/>
                    <a:pt x="1774710" y="2920098"/>
                    <a:pt x="1104494" y="3732211"/>
                  </a:cubicBezTo>
                  <a:lnTo>
                    <a:pt x="1097035" y="3740822"/>
                  </a:lnTo>
                  <a:lnTo>
                    <a:pt x="852378" y="2972958"/>
                  </a:lnTo>
                  <a:lnTo>
                    <a:pt x="852378" y="2972957"/>
                  </a:lnTo>
                  <a:lnTo>
                    <a:pt x="852377" y="2972957"/>
                  </a:lnTo>
                  <a:lnTo>
                    <a:pt x="0" y="2701373"/>
                  </a:lnTo>
                  <a:lnTo>
                    <a:pt x="128218" y="2529908"/>
                  </a:lnTo>
                  <a:cubicBezTo>
                    <a:pt x="472676" y="2020044"/>
                    <a:pt x="673809" y="1405394"/>
                    <a:pt x="673809" y="743767"/>
                  </a:cubicBezTo>
                  <a:lnTo>
                    <a:pt x="671019" y="633419"/>
                  </a:lnTo>
                  <a:lnTo>
                    <a:pt x="136647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A1C1B4A-58C6-D14C-BC33-24D3273202CF}"/>
                </a:ext>
              </a:extLst>
            </p:cNvPr>
            <p:cNvSpPr/>
            <p:nvPr/>
          </p:nvSpPr>
          <p:spPr>
            <a:xfrm>
              <a:off x="8622992" y="6922046"/>
              <a:ext cx="2207647" cy="3755059"/>
            </a:xfrm>
            <a:custGeom>
              <a:avLst/>
              <a:gdLst>
                <a:gd name="connsiteX0" fmla="*/ 29522 w 2034922"/>
                <a:gd name="connsiteY0" fmla="*/ 0 h 3461266"/>
                <a:gd name="connsiteX1" fmla="*/ 609753 w 2034922"/>
                <a:gd name="connsiteY1" fmla="*/ 528471 h 3461266"/>
                <a:gd name="connsiteX2" fmla="*/ 609754 w 2034922"/>
                <a:gd name="connsiteY2" fmla="*/ 528472 h 3461266"/>
                <a:gd name="connsiteX3" fmla="*/ 609754 w 2034922"/>
                <a:gd name="connsiteY3" fmla="*/ 528471 h 3461266"/>
                <a:gd name="connsiteX4" fmla="*/ 1509608 w 2034922"/>
                <a:gd name="connsiteY4" fmla="*/ 331825 h 3461266"/>
                <a:gd name="connsiteX5" fmla="*/ 1507663 w 2034922"/>
                <a:gd name="connsiteY5" fmla="*/ 357399 h 3461266"/>
                <a:gd name="connsiteX6" fmla="*/ 1503506 w 2034922"/>
                <a:gd name="connsiteY6" fmla="*/ 521794 h 3461266"/>
                <a:gd name="connsiteX7" fmla="*/ 1889079 w 2034922"/>
                <a:gd name="connsiteY7" fmla="*/ 2044539 h 3461266"/>
                <a:gd name="connsiteX8" fmla="*/ 2034922 w 2034922"/>
                <a:gd name="connsiteY8" fmla="*/ 2284602 h 3461266"/>
                <a:gd name="connsiteX9" fmla="*/ 1730708 w 2034922"/>
                <a:gd name="connsiteY9" fmla="*/ 3239388 h 3461266"/>
                <a:gd name="connsiteX10" fmla="*/ 1034338 w 2034922"/>
                <a:gd name="connsiteY10" fmla="*/ 3461266 h 3461266"/>
                <a:gd name="connsiteX11" fmla="*/ 933351 w 2034922"/>
                <a:gd name="connsiteY11" fmla="*/ 3332757 h 3461266"/>
                <a:gd name="connsiteX12" fmla="*/ 0 w 2034922"/>
                <a:gd name="connsiteY12" fmla="*/ 521794 h 3461266"/>
                <a:gd name="connsiteX13" fmla="*/ 24256 w 2034922"/>
                <a:gd name="connsiteY13" fmla="*/ 41438 h 3461266"/>
                <a:gd name="connsiteX14" fmla="*/ 29522 w 2034922"/>
                <a:gd name="connsiteY14" fmla="*/ 0 h 3461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34922" h="3461266">
                  <a:moveTo>
                    <a:pt x="29522" y="0"/>
                  </a:moveTo>
                  <a:lnTo>
                    <a:pt x="609753" y="528471"/>
                  </a:lnTo>
                  <a:lnTo>
                    <a:pt x="609754" y="528472"/>
                  </a:lnTo>
                  <a:lnTo>
                    <a:pt x="609754" y="528471"/>
                  </a:lnTo>
                  <a:lnTo>
                    <a:pt x="1509608" y="331825"/>
                  </a:lnTo>
                  <a:lnTo>
                    <a:pt x="1507663" y="357399"/>
                  </a:lnTo>
                  <a:cubicBezTo>
                    <a:pt x="1504903" y="411849"/>
                    <a:pt x="1503506" y="466659"/>
                    <a:pt x="1503506" y="521794"/>
                  </a:cubicBezTo>
                  <a:cubicBezTo>
                    <a:pt x="1503506" y="1073150"/>
                    <a:pt x="1643182" y="1591883"/>
                    <a:pt x="1889079" y="2044539"/>
                  </a:cubicBezTo>
                  <a:lnTo>
                    <a:pt x="2034922" y="2284602"/>
                  </a:lnTo>
                  <a:lnTo>
                    <a:pt x="1730708" y="3239388"/>
                  </a:lnTo>
                  <a:lnTo>
                    <a:pt x="1034338" y="3461266"/>
                  </a:lnTo>
                  <a:lnTo>
                    <a:pt x="933351" y="3332757"/>
                  </a:lnTo>
                  <a:cubicBezTo>
                    <a:pt x="347147" y="2548910"/>
                    <a:pt x="0" y="1575892"/>
                    <a:pt x="0" y="521794"/>
                  </a:cubicBezTo>
                  <a:cubicBezTo>
                    <a:pt x="0" y="359625"/>
                    <a:pt x="8217" y="199375"/>
                    <a:pt x="24256" y="41438"/>
                  </a:cubicBezTo>
                  <a:lnTo>
                    <a:pt x="2952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A011898-04F8-8247-959C-46C2F8B3876D}"/>
                </a:ext>
              </a:extLst>
            </p:cNvPr>
            <p:cNvSpPr/>
            <p:nvPr/>
          </p:nvSpPr>
          <p:spPr>
            <a:xfrm>
              <a:off x="9962906" y="9705797"/>
              <a:ext cx="4004642" cy="2874898"/>
            </a:xfrm>
            <a:custGeom>
              <a:avLst/>
              <a:gdLst>
                <a:gd name="connsiteX0" fmla="*/ 1008905 w 3691321"/>
                <a:gd name="connsiteY0" fmla="*/ 0 h 2649968"/>
                <a:gd name="connsiteX1" fmla="*/ 1204108 w 3691321"/>
                <a:gd name="connsiteY1" fmla="*/ 214777 h 2649968"/>
                <a:gd name="connsiteX2" fmla="*/ 3298649 w 3691321"/>
                <a:gd name="connsiteY2" fmla="*/ 1146302 h 2649968"/>
                <a:gd name="connsiteX3" fmla="*/ 3300741 w 3691321"/>
                <a:gd name="connsiteY3" fmla="*/ 1146355 h 2649968"/>
                <a:gd name="connsiteX4" fmla="*/ 3691321 w 3691321"/>
                <a:gd name="connsiteY4" fmla="*/ 1902213 h 2649968"/>
                <a:gd name="connsiteX5" fmla="*/ 3304928 w 3691321"/>
                <a:gd name="connsiteY5" fmla="*/ 2649968 h 2649968"/>
                <a:gd name="connsiteX6" fmla="*/ 3221280 w 3691321"/>
                <a:gd name="connsiteY6" fmla="*/ 2647853 h 2649968"/>
                <a:gd name="connsiteX7" fmla="*/ 140969 w 3691321"/>
                <a:gd name="connsiteY7" fmla="*/ 1277917 h 2649968"/>
                <a:gd name="connsiteX8" fmla="*/ 0 w 3691321"/>
                <a:gd name="connsiteY8" fmla="*/ 1130059 h 2649968"/>
                <a:gd name="connsiteX9" fmla="*/ 722158 w 3691321"/>
                <a:gd name="connsiteY9" fmla="*/ 899965 h 2649968"/>
                <a:gd name="connsiteX10" fmla="*/ 722159 w 3691321"/>
                <a:gd name="connsiteY10" fmla="*/ 899965 h 2649968"/>
                <a:gd name="connsiteX11" fmla="*/ 722159 w 3691321"/>
                <a:gd name="connsiteY11" fmla="*/ 899964 h 2649968"/>
                <a:gd name="connsiteX12" fmla="*/ 1008905 w 3691321"/>
                <a:gd name="connsiteY12" fmla="*/ 0 h 264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91321" h="2649968">
                  <a:moveTo>
                    <a:pt x="1008905" y="0"/>
                  </a:moveTo>
                  <a:lnTo>
                    <a:pt x="1204108" y="214777"/>
                  </a:lnTo>
                  <a:cubicBezTo>
                    <a:pt x="1746088" y="756757"/>
                    <a:pt x="2481904" y="1104901"/>
                    <a:pt x="3298649" y="1146302"/>
                  </a:cubicBezTo>
                  <a:lnTo>
                    <a:pt x="3300741" y="1146355"/>
                  </a:lnTo>
                  <a:lnTo>
                    <a:pt x="3691321" y="1902213"/>
                  </a:lnTo>
                  <a:lnTo>
                    <a:pt x="3304928" y="2649968"/>
                  </a:lnTo>
                  <a:lnTo>
                    <a:pt x="3221280" y="2647853"/>
                  </a:lnTo>
                  <a:cubicBezTo>
                    <a:pt x="2020144" y="2586967"/>
                    <a:pt x="938025" y="2074973"/>
                    <a:pt x="140969" y="1277917"/>
                  </a:cubicBezTo>
                  <a:lnTo>
                    <a:pt x="0" y="1130059"/>
                  </a:lnTo>
                  <a:lnTo>
                    <a:pt x="722158" y="899965"/>
                  </a:lnTo>
                  <a:lnTo>
                    <a:pt x="722159" y="899965"/>
                  </a:lnTo>
                  <a:lnTo>
                    <a:pt x="722159" y="899964"/>
                  </a:lnTo>
                  <a:lnTo>
                    <a:pt x="1008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6629D23-4613-144C-9436-1B16917F1502}"/>
                </a:ext>
              </a:extLst>
            </p:cNvPr>
            <p:cNvSpPr/>
            <p:nvPr/>
          </p:nvSpPr>
          <p:spPr>
            <a:xfrm>
              <a:off x="13891429" y="9866405"/>
              <a:ext cx="3514338" cy="2714175"/>
            </a:xfrm>
            <a:custGeom>
              <a:avLst/>
              <a:gdLst>
                <a:gd name="connsiteX0" fmla="*/ 2161475 w 3239378"/>
                <a:gd name="connsiteY0" fmla="*/ 0 h 2501820"/>
                <a:gd name="connsiteX1" fmla="*/ 2988543 w 3239378"/>
                <a:gd name="connsiteY1" fmla="*/ 263520 h 2501820"/>
                <a:gd name="connsiteX2" fmla="*/ 3239378 w 3239378"/>
                <a:gd name="connsiteY2" fmla="*/ 1050775 h 2501820"/>
                <a:gd name="connsiteX3" fmla="*/ 3163964 w 3239378"/>
                <a:gd name="connsiteY3" fmla="*/ 1129875 h 2501820"/>
                <a:gd name="connsiteX4" fmla="*/ 83652 w 3239378"/>
                <a:gd name="connsiteY4" fmla="*/ 2499811 h 2501820"/>
                <a:gd name="connsiteX5" fmla="*/ 4187 w 3239378"/>
                <a:gd name="connsiteY5" fmla="*/ 2501820 h 2501820"/>
                <a:gd name="connsiteX6" fmla="*/ 390525 w 3239378"/>
                <a:gd name="connsiteY6" fmla="*/ 1754171 h 2501820"/>
                <a:gd name="connsiteX7" fmla="*/ 390526 w 3239378"/>
                <a:gd name="connsiteY7" fmla="*/ 1754170 h 2501820"/>
                <a:gd name="connsiteX8" fmla="*/ 390525 w 3239378"/>
                <a:gd name="connsiteY8" fmla="*/ 1754170 h 2501820"/>
                <a:gd name="connsiteX9" fmla="*/ 0 w 3239378"/>
                <a:gd name="connsiteY9" fmla="*/ 998419 h 2501820"/>
                <a:gd name="connsiteX10" fmla="*/ 6281 w 3239378"/>
                <a:gd name="connsiteY10" fmla="*/ 998260 h 2501820"/>
                <a:gd name="connsiteX11" fmla="*/ 2100822 w 3239378"/>
                <a:gd name="connsiteY11" fmla="*/ 66735 h 2501820"/>
                <a:gd name="connsiteX12" fmla="*/ 2161475 w 3239378"/>
                <a:gd name="connsiteY12" fmla="*/ 0 h 250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39378" h="2501820">
                  <a:moveTo>
                    <a:pt x="2161475" y="0"/>
                  </a:moveTo>
                  <a:lnTo>
                    <a:pt x="2988543" y="263520"/>
                  </a:lnTo>
                  <a:lnTo>
                    <a:pt x="3239378" y="1050775"/>
                  </a:lnTo>
                  <a:lnTo>
                    <a:pt x="3163964" y="1129875"/>
                  </a:lnTo>
                  <a:cubicBezTo>
                    <a:pt x="2366907" y="1926931"/>
                    <a:pt x="1284788" y="2438925"/>
                    <a:pt x="83652" y="2499811"/>
                  </a:cubicBezTo>
                  <a:lnTo>
                    <a:pt x="4187" y="2501820"/>
                  </a:lnTo>
                  <a:lnTo>
                    <a:pt x="390525" y="1754171"/>
                  </a:lnTo>
                  <a:lnTo>
                    <a:pt x="390526" y="1754170"/>
                  </a:lnTo>
                  <a:lnTo>
                    <a:pt x="390525" y="1754170"/>
                  </a:lnTo>
                  <a:lnTo>
                    <a:pt x="0" y="998419"/>
                  </a:lnTo>
                  <a:lnTo>
                    <a:pt x="6281" y="998260"/>
                  </a:lnTo>
                  <a:cubicBezTo>
                    <a:pt x="823026" y="956859"/>
                    <a:pt x="1558842" y="608715"/>
                    <a:pt x="2100822" y="66735"/>
                  </a:cubicBezTo>
                  <a:lnTo>
                    <a:pt x="21614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9DA0F36-3861-2648-AADC-5E7DF7BCAC85}"/>
              </a:ext>
            </a:extLst>
          </p:cNvPr>
          <p:cNvSpPr txBox="1"/>
          <p:nvPr/>
        </p:nvSpPr>
        <p:spPr>
          <a:xfrm>
            <a:off x="12815855" y="6226545"/>
            <a:ext cx="4540024" cy="286232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SCRUM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METHODO-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LOGY</a:t>
            </a: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DB582341-35AC-2145-80E1-CCE00C006F89}"/>
              </a:ext>
            </a:extLst>
          </p:cNvPr>
          <p:cNvSpPr/>
          <p:nvPr/>
        </p:nvSpPr>
        <p:spPr>
          <a:xfrm>
            <a:off x="11041970" y="11123484"/>
            <a:ext cx="4291551" cy="1631123"/>
          </a:xfrm>
          <a:custGeom>
            <a:avLst/>
            <a:gdLst>
              <a:gd name="connsiteX0" fmla="*/ 0 w 3955783"/>
              <a:gd name="connsiteY0" fmla="*/ 0 h 1503505"/>
              <a:gd name="connsiteX1" fmla="*/ 3567324 w 3955783"/>
              <a:gd name="connsiteY1" fmla="*/ 0 h 1503505"/>
              <a:gd name="connsiteX2" fmla="*/ 3955783 w 3955783"/>
              <a:gd name="connsiteY2" fmla="*/ 751752 h 1503505"/>
              <a:gd name="connsiteX3" fmla="*/ 3567324 w 3955783"/>
              <a:gd name="connsiteY3" fmla="*/ 1503505 h 1503505"/>
              <a:gd name="connsiteX4" fmla="*/ 0 w 3955783"/>
              <a:gd name="connsiteY4" fmla="*/ 1503505 h 1503505"/>
              <a:gd name="connsiteX5" fmla="*/ 388458 w 3955783"/>
              <a:gd name="connsiteY5" fmla="*/ 751752 h 1503505"/>
              <a:gd name="connsiteX6" fmla="*/ 388459 w 3955783"/>
              <a:gd name="connsiteY6" fmla="*/ 751751 h 1503505"/>
              <a:gd name="connsiteX7" fmla="*/ 388458 w 3955783"/>
              <a:gd name="connsiteY7" fmla="*/ 751751 h 1503505"/>
              <a:gd name="connsiteX8" fmla="*/ 0 w 3955783"/>
              <a:gd name="connsiteY8" fmla="*/ 0 h 150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55783" h="1503505">
                <a:moveTo>
                  <a:pt x="0" y="0"/>
                </a:moveTo>
                <a:lnTo>
                  <a:pt x="3567324" y="0"/>
                </a:lnTo>
                <a:lnTo>
                  <a:pt x="3955783" y="751752"/>
                </a:lnTo>
                <a:lnTo>
                  <a:pt x="3567324" y="1503505"/>
                </a:lnTo>
                <a:lnTo>
                  <a:pt x="0" y="1503505"/>
                </a:lnTo>
                <a:lnTo>
                  <a:pt x="388458" y="751752"/>
                </a:lnTo>
                <a:lnTo>
                  <a:pt x="388459" y="751751"/>
                </a:lnTo>
                <a:lnTo>
                  <a:pt x="388458" y="75175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081907B-B330-C549-9F9C-754528D6953F}"/>
              </a:ext>
            </a:extLst>
          </p:cNvPr>
          <p:cNvSpPr txBox="1"/>
          <p:nvPr/>
        </p:nvSpPr>
        <p:spPr>
          <a:xfrm>
            <a:off x="4118073" y="11646657"/>
            <a:ext cx="15488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SCOPE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86A1C56-3195-0547-AC00-EAF2334A8A65}"/>
              </a:ext>
            </a:extLst>
          </p:cNvPr>
          <p:cNvSpPr txBox="1"/>
          <p:nvPr/>
        </p:nvSpPr>
        <p:spPr>
          <a:xfrm>
            <a:off x="7882756" y="11400436"/>
            <a:ext cx="217239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13F45D-0B11-5C4B-A7F3-A95E4EF01DE6}"/>
              </a:ext>
            </a:extLst>
          </p:cNvPr>
          <p:cNvSpPr txBox="1"/>
          <p:nvPr/>
        </p:nvSpPr>
        <p:spPr>
          <a:xfrm>
            <a:off x="12335752" y="11646657"/>
            <a:ext cx="16995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DESIGN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1D74666-A056-B146-B82A-F99AEBB82A58}"/>
              </a:ext>
            </a:extLst>
          </p:cNvPr>
          <p:cNvSpPr txBox="1"/>
          <p:nvPr/>
        </p:nvSpPr>
        <p:spPr>
          <a:xfrm>
            <a:off x="18498092" y="11400436"/>
            <a:ext cx="244810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USABLE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SOFTWARE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A05E04-04D3-A948-AFA1-13208694AFDA}"/>
              </a:ext>
            </a:extLst>
          </p:cNvPr>
          <p:cNvSpPr txBox="1"/>
          <p:nvPr/>
        </p:nvSpPr>
        <p:spPr>
          <a:xfrm>
            <a:off x="18274842" y="1805840"/>
            <a:ext cx="227017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DAILY SCRUM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E8AF051-929B-8C46-8786-78242F2D58B3}"/>
              </a:ext>
            </a:extLst>
          </p:cNvPr>
          <p:cNvSpPr txBox="1"/>
          <p:nvPr/>
        </p:nvSpPr>
        <p:spPr>
          <a:xfrm rot="19800000">
            <a:off x="15890670" y="10617097"/>
            <a:ext cx="2302233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MEETING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1FAB2A4-C9E7-8A4C-A4C5-13CB558C05A1}"/>
              </a:ext>
            </a:extLst>
          </p:cNvPr>
          <p:cNvSpPr txBox="1"/>
          <p:nvPr/>
        </p:nvSpPr>
        <p:spPr>
          <a:xfrm rot="17100000">
            <a:off x="18131593" y="8199313"/>
            <a:ext cx="2186817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A9A4622-5900-F041-BA53-C3A9026857E2}"/>
              </a:ext>
            </a:extLst>
          </p:cNvPr>
          <p:cNvSpPr txBox="1"/>
          <p:nvPr/>
        </p:nvSpPr>
        <p:spPr>
          <a:xfrm rot="3013108">
            <a:off x="16947947" y="4484607"/>
            <a:ext cx="3015569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AUTOMATION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3325115-9668-0A48-AC24-1BD4AB82E952}"/>
              </a:ext>
            </a:extLst>
          </p:cNvPr>
          <p:cNvSpPr txBox="1"/>
          <p:nvPr/>
        </p:nvSpPr>
        <p:spPr>
          <a:xfrm>
            <a:off x="13543034" y="2906170"/>
            <a:ext cx="251703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C16FFF2-ADB6-8E42-ACD9-2428FF78FA56}"/>
              </a:ext>
            </a:extLst>
          </p:cNvPr>
          <p:cNvSpPr txBox="1"/>
          <p:nvPr/>
        </p:nvSpPr>
        <p:spPr>
          <a:xfrm rot="18125795">
            <a:off x="9866486" y="5028986"/>
            <a:ext cx="3283271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 REVIEW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MEETING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05395D2-6DC8-5B41-9652-FCE11EFFA3CA}"/>
              </a:ext>
            </a:extLst>
          </p:cNvPr>
          <p:cNvSpPr txBox="1"/>
          <p:nvPr/>
        </p:nvSpPr>
        <p:spPr>
          <a:xfrm rot="4230502">
            <a:off x="9296254" y="8491700"/>
            <a:ext cx="3432351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RETROSPECTIVE</a:t>
            </a:r>
          </a:p>
        </p:txBody>
      </p:sp>
    </p:spTree>
    <p:extLst>
      <p:ext uri="{BB962C8B-B14F-4D97-AF65-F5344CB8AC3E}">
        <p14:creationId xmlns:p14="http://schemas.microsoft.com/office/powerpoint/2010/main" val="51687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>
            <a:extLst>
              <a:ext uri="{FF2B5EF4-FFF2-40B4-BE49-F238E27FC236}">
                <a16:creationId xmlns:a16="http://schemas.microsoft.com/office/drawing/2014/main" id="{8666BF30-FFD6-8247-82D4-E2E583DFFEF2}"/>
              </a:ext>
            </a:extLst>
          </p:cNvPr>
          <p:cNvSpPr/>
          <p:nvPr/>
        </p:nvSpPr>
        <p:spPr>
          <a:xfrm>
            <a:off x="6092825" y="762000"/>
            <a:ext cx="12192000" cy="12192000"/>
          </a:xfrm>
          <a:prstGeom prst="donut">
            <a:avLst>
              <a:gd name="adj" fmla="val 519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19B23-96ED-6F49-B6E5-531CC95E9A5B}"/>
              </a:ext>
            </a:extLst>
          </p:cNvPr>
          <p:cNvSpPr txBox="1"/>
          <p:nvPr/>
        </p:nvSpPr>
        <p:spPr>
          <a:xfrm>
            <a:off x="9817040" y="5980838"/>
            <a:ext cx="4743606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</a:t>
            </a:r>
          </a:p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FRAMEWORK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93CC72CD-2103-F949-B282-6A863AA8F3D6}"/>
              </a:ext>
            </a:extLst>
          </p:cNvPr>
          <p:cNvSpPr/>
          <p:nvPr/>
        </p:nvSpPr>
        <p:spPr>
          <a:xfrm rot="16200000">
            <a:off x="9277489" y="466136"/>
            <a:ext cx="3024730" cy="6156457"/>
          </a:xfrm>
          <a:custGeom>
            <a:avLst/>
            <a:gdLst>
              <a:gd name="connsiteX0" fmla="*/ 3024730 w 3024730"/>
              <a:gd name="connsiteY0" fmla="*/ 4477199 h 6156457"/>
              <a:gd name="connsiteX1" fmla="*/ 2731890 w 3024730"/>
              <a:gd name="connsiteY1" fmla="*/ 6136539 h 6156457"/>
              <a:gd name="connsiteX2" fmla="*/ 2724037 w 3024730"/>
              <a:gd name="connsiteY2" fmla="*/ 6156457 h 6156457"/>
              <a:gd name="connsiteX3" fmla="*/ 2723209 w 3024730"/>
              <a:gd name="connsiteY3" fmla="*/ 6156457 h 6156457"/>
              <a:gd name="connsiteX4" fmla="*/ 2731166 w 3024730"/>
              <a:gd name="connsiteY4" fmla="*/ 6136275 h 6156457"/>
              <a:gd name="connsiteX5" fmla="*/ 3023960 w 3024730"/>
              <a:gd name="connsiteY5" fmla="*/ 4477199 h 6156457"/>
              <a:gd name="connsiteX6" fmla="*/ 76927 w 3024730"/>
              <a:gd name="connsiteY6" fmla="*/ 31159 h 6156457"/>
              <a:gd name="connsiteX7" fmla="*/ 0 w 3024730"/>
              <a:gd name="connsiteY7" fmla="*/ 828 h 6156457"/>
              <a:gd name="connsiteX8" fmla="*/ 0 w 3024730"/>
              <a:gd name="connsiteY8" fmla="*/ 0 h 6156457"/>
              <a:gd name="connsiteX9" fmla="*/ 77227 w 3024730"/>
              <a:gd name="connsiteY9" fmla="*/ 30450 h 6156457"/>
              <a:gd name="connsiteX10" fmla="*/ 3024730 w 3024730"/>
              <a:gd name="connsiteY10" fmla="*/ 4477199 h 615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4730" h="6156457">
                <a:moveTo>
                  <a:pt x="3024730" y="4477199"/>
                </a:moveTo>
                <a:cubicBezTo>
                  <a:pt x="3024730" y="5060239"/>
                  <a:pt x="2921338" y="5619131"/>
                  <a:pt x="2731890" y="6136539"/>
                </a:cubicBezTo>
                <a:lnTo>
                  <a:pt x="2724037" y="6156457"/>
                </a:lnTo>
                <a:lnTo>
                  <a:pt x="2723209" y="6156457"/>
                </a:lnTo>
                <a:lnTo>
                  <a:pt x="2731166" y="6136275"/>
                </a:lnTo>
                <a:cubicBezTo>
                  <a:pt x="2920585" y="5618949"/>
                  <a:pt x="3023960" y="5060146"/>
                  <a:pt x="3023960" y="4477199"/>
                </a:cubicBezTo>
                <a:cubicBezTo>
                  <a:pt x="3023960" y="2478523"/>
                  <a:pt x="1808775" y="763669"/>
                  <a:pt x="76927" y="31159"/>
                </a:cubicBezTo>
                <a:lnTo>
                  <a:pt x="0" y="828"/>
                </a:lnTo>
                <a:lnTo>
                  <a:pt x="0" y="0"/>
                </a:lnTo>
                <a:lnTo>
                  <a:pt x="77227" y="30450"/>
                </a:lnTo>
                <a:cubicBezTo>
                  <a:pt x="1809351" y="763077"/>
                  <a:pt x="3024730" y="2478204"/>
                  <a:pt x="3024730" y="447719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D2655FE2-9DEC-5A4F-ABCA-2D4B0AAB67B7}"/>
              </a:ext>
            </a:extLst>
          </p:cNvPr>
          <p:cNvSpPr/>
          <p:nvPr/>
        </p:nvSpPr>
        <p:spPr>
          <a:xfrm rot="16200000">
            <a:off x="12475775" y="3974989"/>
            <a:ext cx="6110651" cy="2967447"/>
          </a:xfrm>
          <a:custGeom>
            <a:avLst/>
            <a:gdLst>
              <a:gd name="connsiteX0" fmla="*/ 6110651 w 6110651"/>
              <a:gd name="connsiteY0" fmla="*/ 0 h 2967447"/>
              <a:gd name="connsiteX1" fmla="*/ 6102787 w 6110651"/>
              <a:gd name="connsiteY1" fmla="*/ 19945 h 2967447"/>
              <a:gd name="connsiteX2" fmla="*/ 1656038 w 6110651"/>
              <a:gd name="connsiteY2" fmla="*/ 2967447 h 2967447"/>
              <a:gd name="connsiteX3" fmla="*/ 220933 w 6110651"/>
              <a:gd name="connsiteY3" fmla="*/ 2750479 h 2967447"/>
              <a:gd name="connsiteX4" fmla="*/ 0 w 6110651"/>
              <a:gd name="connsiteY4" fmla="*/ 2675725 h 2967447"/>
              <a:gd name="connsiteX5" fmla="*/ 0 w 6110651"/>
              <a:gd name="connsiteY5" fmla="*/ 2674913 h 2967447"/>
              <a:gd name="connsiteX6" fmla="*/ 221162 w 6110651"/>
              <a:gd name="connsiteY6" fmla="*/ 2749747 h 2967447"/>
              <a:gd name="connsiteX7" fmla="*/ 1656038 w 6110651"/>
              <a:gd name="connsiteY7" fmla="*/ 2966679 h 2967447"/>
              <a:gd name="connsiteX8" fmla="*/ 6102078 w 6110651"/>
              <a:gd name="connsiteY8" fmla="*/ 19645 h 2967447"/>
              <a:gd name="connsiteX9" fmla="*/ 6109824 w 6110651"/>
              <a:gd name="connsiteY9" fmla="*/ 0 h 2967447"/>
              <a:gd name="connsiteX10" fmla="*/ 6110651 w 6110651"/>
              <a:gd name="connsiteY10" fmla="*/ 0 h 296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10651" h="2967447">
                <a:moveTo>
                  <a:pt x="6110651" y="0"/>
                </a:moveTo>
                <a:lnTo>
                  <a:pt x="6102787" y="19945"/>
                </a:lnTo>
                <a:cubicBezTo>
                  <a:pt x="5370160" y="1752068"/>
                  <a:pt x="3655032" y="2967447"/>
                  <a:pt x="1656038" y="2967447"/>
                </a:cubicBezTo>
                <a:cubicBezTo>
                  <a:pt x="1156289" y="2967447"/>
                  <a:pt x="674282" y="2891485"/>
                  <a:pt x="220933" y="2750479"/>
                </a:cubicBezTo>
                <a:lnTo>
                  <a:pt x="0" y="2675725"/>
                </a:lnTo>
                <a:lnTo>
                  <a:pt x="0" y="2674913"/>
                </a:lnTo>
                <a:lnTo>
                  <a:pt x="221162" y="2749747"/>
                </a:lnTo>
                <a:cubicBezTo>
                  <a:pt x="674439" y="2890729"/>
                  <a:pt x="1156369" y="2966679"/>
                  <a:pt x="1656038" y="2966679"/>
                </a:cubicBezTo>
                <a:cubicBezTo>
                  <a:pt x="3654714" y="2966679"/>
                  <a:pt x="5369568" y="1751493"/>
                  <a:pt x="6102078" y="19645"/>
                </a:cubicBezTo>
                <a:lnTo>
                  <a:pt x="6109824" y="0"/>
                </a:lnTo>
                <a:lnTo>
                  <a:pt x="6110651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B6B0E004-108F-CE41-A7B1-E73236FEE5BB}"/>
              </a:ext>
            </a:extLst>
          </p:cNvPr>
          <p:cNvSpPr/>
          <p:nvPr/>
        </p:nvSpPr>
        <p:spPr>
          <a:xfrm rot="16200000">
            <a:off x="5826042" y="6772807"/>
            <a:ext cx="6099747" cy="3026180"/>
          </a:xfrm>
          <a:custGeom>
            <a:avLst/>
            <a:gdLst>
              <a:gd name="connsiteX0" fmla="*/ 6099747 w 6099747"/>
              <a:gd name="connsiteY0" fmla="*/ 280197 h 3026180"/>
              <a:gd name="connsiteX1" fmla="*/ 6099747 w 6099747"/>
              <a:gd name="connsiteY1" fmla="*/ 281011 h 3026180"/>
              <a:gd name="connsiteX2" fmla="*/ 5912647 w 6099747"/>
              <a:gd name="connsiteY2" fmla="*/ 217703 h 3026180"/>
              <a:gd name="connsiteX3" fmla="*/ 4477771 w 6099747"/>
              <a:gd name="connsiteY3" fmla="*/ 770 h 3026180"/>
              <a:gd name="connsiteX4" fmla="*/ 31731 w 6099747"/>
              <a:gd name="connsiteY4" fmla="*/ 2947803 h 3026180"/>
              <a:gd name="connsiteX5" fmla="*/ 828 w 6099747"/>
              <a:gd name="connsiteY5" fmla="*/ 3026180 h 3026180"/>
              <a:gd name="connsiteX6" fmla="*/ 0 w 6099747"/>
              <a:gd name="connsiteY6" fmla="*/ 3026180 h 3026180"/>
              <a:gd name="connsiteX7" fmla="*/ 31022 w 6099747"/>
              <a:gd name="connsiteY7" fmla="*/ 2947503 h 3026180"/>
              <a:gd name="connsiteX8" fmla="*/ 4477771 w 6099747"/>
              <a:gd name="connsiteY8" fmla="*/ 0 h 3026180"/>
              <a:gd name="connsiteX9" fmla="*/ 5912876 w 6099747"/>
              <a:gd name="connsiteY9" fmla="*/ 216967 h 3026180"/>
              <a:gd name="connsiteX10" fmla="*/ 6099747 w 6099747"/>
              <a:gd name="connsiteY10" fmla="*/ 280197 h 302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9747" h="3026180">
                <a:moveTo>
                  <a:pt x="6099747" y="280197"/>
                </a:moveTo>
                <a:lnTo>
                  <a:pt x="6099747" y="281011"/>
                </a:lnTo>
                <a:lnTo>
                  <a:pt x="5912647" y="217703"/>
                </a:lnTo>
                <a:cubicBezTo>
                  <a:pt x="5459370" y="76719"/>
                  <a:pt x="4977440" y="770"/>
                  <a:pt x="4477771" y="770"/>
                </a:cubicBezTo>
                <a:cubicBezTo>
                  <a:pt x="2479095" y="770"/>
                  <a:pt x="764241" y="1215955"/>
                  <a:pt x="31731" y="2947803"/>
                </a:cubicBezTo>
                <a:lnTo>
                  <a:pt x="828" y="3026180"/>
                </a:lnTo>
                <a:lnTo>
                  <a:pt x="0" y="3026180"/>
                </a:lnTo>
                <a:lnTo>
                  <a:pt x="31022" y="2947503"/>
                </a:lnTo>
                <a:cubicBezTo>
                  <a:pt x="763649" y="1215379"/>
                  <a:pt x="2478777" y="0"/>
                  <a:pt x="4477771" y="0"/>
                </a:cubicBezTo>
                <a:cubicBezTo>
                  <a:pt x="4977520" y="0"/>
                  <a:pt x="5459527" y="75961"/>
                  <a:pt x="5912876" y="216967"/>
                </a:cubicBezTo>
                <a:lnTo>
                  <a:pt x="6099747" y="28019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ADD665B1-36EF-BC4E-A3BD-7FA4C7ACC9C3}"/>
              </a:ext>
            </a:extLst>
          </p:cNvPr>
          <p:cNvSpPr/>
          <p:nvPr/>
        </p:nvSpPr>
        <p:spPr>
          <a:xfrm rot="16200000">
            <a:off x="12115112" y="7146518"/>
            <a:ext cx="2990668" cy="6084294"/>
          </a:xfrm>
          <a:custGeom>
            <a:avLst/>
            <a:gdLst>
              <a:gd name="connsiteX0" fmla="*/ 2990668 w 2990668"/>
              <a:gd name="connsiteY0" fmla="*/ 6083467 h 6084294"/>
              <a:gd name="connsiteX1" fmla="*/ 2990668 w 2990668"/>
              <a:gd name="connsiteY1" fmla="*/ 6084294 h 6084294"/>
              <a:gd name="connsiteX2" fmla="*/ 2947503 w 2990668"/>
              <a:gd name="connsiteY2" fmla="*/ 6067274 h 6084294"/>
              <a:gd name="connsiteX3" fmla="*/ 0 w 2990668"/>
              <a:gd name="connsiteY3" fmla="*/ 1620526 h 6084294"/>
              <a:gd name="connsiteX4" fmla="*/ 216967 w 2990668"/>
              <a:gd name="connsiteY4" fmla="*/ 185421 h 6084294"/>
              <a:gd name="connsiteX5" fmla="*/ 279706 w 2990668"/>
              <a:gd name="connsiteY5" fmla="*/ 0 h 6084294"/>
              <a:gd name="connsiteX6" fmla="*/ 280520 w 2990668"/>
              <a:gd name="connsiteY6" fmla="*/ 0 h 6084294"/>
              <a:gd name="connsiteX7" fmla="*/ 217703 w 2990668"/>
              <a:gd name="connsiteY7" fmla="*/ 185650 h 6084294"/>
              <a:gd name="connsiteX8" fmla="*/ 770 w 2990668"/>
              <a:gd name="connsiteY8" fmla="*/ 1620526 h 6084294"/>
              <a:gd name="connsiteX9" fmla="*/ 2947803 w 2990668"/>
              <a:gd name="connsiteY9" fmla="*/ 6066566 h 6084294"/>
              <a:gd name="connsiteX10" fmla="*/ 2990668 w 2990668"/>
              <a:gd name="connsiteY10" fmla="*/ 6083467 h 608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90668" h="6084294">
                <a:moveTo>
                  <a:pt x="2990668" y="6083467"/>
                </a:moveTo>
                <a:lnTo>
                  <a:pt x="2990668" y="6084294"/>
                </a:lnTo>
                <a:lnTo>
                  <a:pt x="2947503" y="6067274"/>
                </a:lnTo>
                <a:cubicBezTo>
                  <a:pt x="1215379" y="5334648"/>
                  <a:pt x="0" y="3619521"/>
                  <a:pt x="0" y="1620526"/>
                </a:cubicBezTo>
                <a:cubicBezTo>
                  <a:pt x="0" y="1120777"/>
                  <a:pt x="75961" y="638770"/>
                  <a:pt x="216967" y="185421"/>
                </a:cubicBezTo>
                <a:lnTo>
                  <a:pt x="279706" y="0"/>
                </a:lnTo>
                <a:lnTo>
                  <a:pt x="280520" y="0"/>
                </a:lnTo>
                <a:lnTo>
                  <a:pt x="217703" y="185650"/>
                </a:lnTo>
                <a:cubicBezTo>
                  <a:pt x="76719" y="638927"/>
                  <a:pt x="770" y="1120857"/>
                  <a:pt x="770" y="1620526"/>
                </a:cubicBezTo>
                <a:cubicBezTo>
                  <a:pt x="770" y="3619202"/>
                  <a:pt x="1215955" y="5334056"/>
                  <a:pt x="2947803" y="6066566"/>
                </a:cubicBezTo>
                <a:lnTo>
                  <a:pt x="2990668" y="608346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E6D8E8F7-2957-044E-85AB-0DCF7FC0706A}"/>
              </a:ext>
            </a:extLst>
          </p:cNvPr>
          <p:cNvSpPr/>
          <p:nvPr/>
        </p:nvSpPr>
        <p:spPr>
          <a:xfrm rot="16200000">
            <a:off x="4989469" y="3135356"/>
            <a:ext cx="10616971" cy="7140258"/>
          </a:xfrm>
          <a:custGeom>
            <a:avLst/>
            <a:gdLst>
              <a:gd name="connsiteX0" fmla="*/ 6957241 w 10616971"/>
              <a:gd name="connsiteY0" fmla="*/ 305519 h 7140258"/>
              <a:gd name="connsiteX1" fmla="*/ 6957240 w 10616971"/>
              <a:gd name="connsiteY1" fmla="*/ 983801 h 7140258"/>
              <a:gd name="connsiteX2" fmla="*/ 6815311 w 10616971"/>
              <a:gd name="connsiteY2" fmla="*/ 927840 h 7140258"/>
              <a:gd name="connsiteX3" fmla="*/ 6777946 w 10616971"/>
              <a:gd name="connsiteY3" fmla="*/ 915197 h 7140258"/>
              <a:gd name="connsiteX4" fmla="*/ 6777946 w 10616971"/>
              <a:gd name="connsiteY4" fmla="*/ 915198 h 7140258"/>
              <a:gd name="connsiteX5" fmla="*/ 6591076 w 10616971"/>
              <a:gd name="connsiteY5" fmla="*/ 851968 h 7140258"/>
              <a:gd name="connsiteX6" fmla="*/ 5155971 w 10616971"/>
              <a:gd name="connsiteY6" fmla="*/ 635001 h 7140258"/>
              <a:gd name="connsiteX7" fmla="*/ 709222 w 10616971"/>
              <a:gd name="connsiteY7" fmla="*/ 3582503 h 7140258"/>
              <a:gd name="connsiteX8" fmla="*/ 678200 w 10616971"/>
              <a:gd name="connsiteY8" fmla="*/ 3661181 h 7140258"/>
              <a:gd name="connsiteX9" fmla="*/ 0 w 10616971"/>
              <a:gd name="connsiteY9" fmla="*/ 3661181 h 7140258"/>
              <a:gd name="connsiteX10" fmla="*/ 26342 w 10616971"/>
              <a:gd name="connsiteY10" fmla="*/ 3583325 h 7140258"/>
              <a:gd name="connsiteX11" fmla="*/ 5155971 w 10616971"/>
              <a:gd name="connsiteY11" fmla="*/ 0 h 7140258"/>
              <a:gd name="connsiteX12" fmla="*/ 6520760 w 10616971"/>
              <a:gd name="connsiteY12" fmla="*/ 171927 h 7140258"/>
              <a:gd name="connsiteX13" fmla="*/ 6777947 w 10616971"/>
              <a:gd name="connsiteY13" fmla="*/ 244960 h 7140258"/>
              <a:gd name="connsiteX14" fmla="*/ 6777947 w 10616971"/>
              <a:gd name="connsiteY14" fmla="*/ 244959 h 7140258"/>
              <a:gd name="connsiteX15" fmla="*/ 6779905 w 10616971"/>
              <a:gd name="connsiteY15" fmla="*/ 245515 h 7140258"/>
              <a:gd name="connsiteX16" fmla="*/ 10616971 w 10616971"/>
              <a:gd name="connsiteY16" fmla="*/ 5461000 h 7140258"/>
              <a:gd name="connsiteX17" fmla="*/ 10371455 w 10616971"/>
              <a:gd name="connsiteY17" fmla="*/ 7084934 h 7140258"/>
              <a:gd name="connsiteX18" fmla="*/ 10352736 w 10616971"/>
              <a:gd name="connsiteY18" fmla="*/ 7140258 h 7140258"/>
              <a:gd name="connsiteX19" fmla="*/ 9681278 w 10616971"/>
              <a:gd name="connsiteY19" fmla="*/ 7140258 h 7140258"/>
              <a:gd name="connsiteX20" fmla="*/ 9689131 w 10616971"/>
              <a:gd name="connsiteY20" fmla="*/ 7120340 h 7140258"/>
              <a:gd name="connsiteX21" fmla="*/ 9981971 w 10616971"/>
              <a:gd name="connsiteY21" fmla="*/ 5461000 h 7140258"/>
              <a:gd name="connsiteX22" fmla="*/ 7034468 w 10616971"/>
              <a:gd name="connsiteY22" fmla="*/ 1014251 h 7140258"/>
              <a:gd name="connsiteX23" fmla="*/ 6957241 w 10616971"/>
              <a:gd name="connsiteY23" fmla="*/ 983801 h 7140258"/>
              <a:gd name="connsiteX24" fmla="*/ 6957241 w 10616971"/>
              <a:gd name="connsiteY24" fmla="*/ 305520 h 7140258"/>
              <a:gd name="connsiteX25" fmla="*/ 7033646 w 10616971"/>
              <a:gd name="connsiteY25" fmla="*/ 331372 h 7140258"/>
              <a:gd name="connsiteX26" fmla="*/ 10616971 w 10616971"/>
              <a:gd name="connsiteY26" fmla="*/ 5461000 h 714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616971" h="7140258">
                <a:moveTo>
                  <a:pt x="6957241" y="305519"/>
                </a:moveTo>
                <a:lnTo>
                  <a:pt x="6957240" y="983801"/>
                </a:lnTo>
                <a:lnTo>
                  <a:pt x="6815311" y="927840"/>
                </a:lnTo>
                <a:lnTo>
                  <a:pt x="6777946" y="915197"/>
                </a:lnTo>
                <a:lnTo>
                  <a:pt x="6777946" y="915198"/>
                </a:lnTo>
                <a:lnTo>
                  <a:pt x="6591076" y="851968"/>
                </a:lnTo>
                <a:cubicBezTo>
                  <a:pt x="6137727" y="710962"/>
                  <a:pt x="5655720" y="635001"/>
                  <a:pt x="5155971" y="635001"/>
                </a:cubicBezTo>
                <a:cubicBezTo>
                  <a:pt x="3156976" y="635000"/>
                  <a:pt x="1441848" y="1850379"/>
                  <a:pt x="709222" y="3582503"/>
                </a:cubicBezTo>
                <a:lnTo>
                  <a:pt x="678200" y="3661181"/>
                </a:lnTo>
                <a:lnTo>
                  <a:pt x="0" y="3661181"/>
                </a:lnTo>
                <a:lnTo>
                  <a:pt x="26342" y="3583325"/>
                </a:lnTo>
                <a:cubicBezTo>
                  <a:pt x="791972" y="1492293"/>
                  <a:pt x="2799700" y="0"/>
                  <a:pt x="5155971" y="0"/>
                </a:cubicBezTo>
                <a:cubicBezTo>
                  <a:pt x="5627225" y="0"/>
                  <a:pt x="6084538" y="59692"/>
                  <a:pt x="6520760" y="171927"/>
                </a:cubicBezTo>
                <a:lnTo>
                  <a:pt x="6777947" y="244960"/>
                </a:lnTo>
                <a:lnTo>
                  <a:pt x="6777947" y="244959"/>
                </a:lnTo>
                <a:lnTo>
                  <a:pt x="6779905" y="245515"/>
                </a:lnTo>
                <a:close/>
                <a:moveTo>
                  <a:pt x="10616971" y="5461000"/>
                </a:moveTo>
                <a:cubicBezTo>
                  <a:pt x="10616971" y="6026505"/>
                  <a:pt x="10531015" y="6571934"/>
                  <a:pt x="10371455" y="7084934"/>
                </a:cubicBezTo>
                <a:lnTo>
                  <a:pt x="10352736" y="7140258"/>
                </a:lnTo>
                <a:lnTo>
                  <a:pt x="9681278" y="7140258"/>
                </a:lnTo>
                <a:lnTo>
                  <a:pt x="9689131" y="7120340"/>
                </a:lnTo>
                <a:cubicBezTo>
                  <a:pt x="9878579" y="6602932"/>
                  <a:pt x="9981971" y="6044040"/>
                  <a:pt x="9981971" y="5461000"/>
                </a:cubicBezTo>
                <a:cubicBezTo>
                  <a:pt x="9981971" y="3462005"/>
                  <a:pt x="8766592" y="1746878"/>
                  <a:pt x="7034468" y="1014251"/>
                </a:cubicBezTo>
                <a:lnTo>
                  <a:pt x="6957241" y="983801"/>
                </a:lnTo>
                <a:lnTo>
                  <a:pt x="6957241" y="305520"/>
                </a:lnTo>
                <a:lnTo>
                  <a:pt x="7033646" y="331372"/>
                </a:lnTo>
                <a:cubicBezTo>
                  <a:pt x="9124678" y="1097002"/>
                  <a:pt x="10616971" y="3104729"/>
                  <a:pt x="10616971" y="54610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8F5B7691-1AEB-0A4D-A235-924CCE67D423}"/>
              </a:ext>
            </a:extLst>
          </p:cNvPr>
          <p:cNvSpPr/>
          <p:nvPr/>
        </p:nvSpPr>
        <p:spPr>
          <a:xfrm rot="16200000">
            <a:off x="12452532" y="3316746"/>
            <a:ext cx="6792137" cy="3602447"/>
          </a:xfrm>
          <a:custGeom>
            <a:avLst/>
            <a:gdLst>
              <a:gd name="connsiteX0" fmla="*/ 6792137 w 6792137"/>
              <a:gd name="connsiteY0" fmla="*/ 0 h 3602447"/>
              <a:gd name="connsiteX1" fmla="*/ 6785666 w 6792137"/>
              <a:gd name="connsiteY1" fmla="*/ 19123 h 3602447"/>
              <a:gd name="connsiteX2" fmla="*/ 1656038 w 6792137"/>
              <a:gd name="connsiteY2" fmla="*/ 3602447 h 3602447"/>
              <a:gd name="connsiteX3" fmla="*/ 32104 w 6792137"/>
              <a:gd name="connsiteY3" fmla="*/ 3356931 h 3602447"/>
              <a:gd name="connsiteX4" fmla="*/ 0 w 6792137"/>
              <a:gd name="connsiteY4" fmla="*/ 3346069 h 3602447"/>
              <a:gd name="connsiteX5" fmla="*/ 0 w 6792137"/>
              <a:gd name="connsiteY5" fmla="*/ 2675725 h 3602447"/>
              <a:gd name="connsiteX6" fmla="*/ 220933 w 6792137"/>
              <a:gd name="connsiteY6" fmla="*/ 2750479 h 3602447"/>
              <a:gd name="connsiteX7" fmla="*/ 1656038 w 6792137"/>
              <a:gd name="connsiteY7" fmla="*/ 2967447 h 3602447"/>
              <a:gd name="connsiteX8" fmla="*/ 6102787 w 6792137"/>
              <a:gd name="connsiteY8" fmla="*/ 19945 h 3602447"/>
              <a:gd name="connsiteX9" fmla="*/ 6110651 w 6792137"/>
              <a:gd name="connsiteY9" fmla="*/ 0 h 3602447"/>
              <a:gd name="connsiteX10" fmla="*/ 6792137 w 6792137"/>
              <a:gd name="connsiteY10" fmla="*/ 0 h 360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92137" h="3602447">
                <a:moveTo>
                  <a:pt x="6792137" y="0"/>
                </a:moveTo>
                <a:lnTo>
                  <a:pt x="6785666" y="19123"/>
                </a:lnTo>
                <a:cubicBezTo>
                  <a:pt x="6020037" y="2110155"/>
                  <a:pt x="4012309" y="3602447"/>
                  <a:pt x="1656038" y="3602447"/>
                </a:cubicBezTo>
                <a:cubicBezTo>
                  <a:pt x="1090533" y="3602447"/>
                  <a:pt x="545104" y="3516491"/>
                  <a:pt x="32104" y="3356931"/>
                </a:cubicBezTo>
                <a:lnTo>
                  <a:pt x="0" y="3346069"/>
                </a:lnTo>
                <a:lnTo>
                  <a:pt x="0" y="2675725"/>
                </a:lnTo>
                <a:lnTo>
                  <a:pt x="220933" y="2750479"/>
                </a:lnTo>
                <a:cubicBezTo>
                  <a:pt x="674282" y="2891485"/>
                  <a:pt x="1156289" y="2967447"/>
                  <a:pt x="1656038" y="2967447"/>
                </a:cubicBezTo>
                <a:cubicBezTo>
                  <a:pt x="3655032" y="2967447"/>
                  <a:pt x="5370160" y="1752068"/>
                  <a:pt x="6102787" y="19945"/>
                </a:cubicBezTo>
                <a:lnTo>
                  <a:pt x="6110651" y="0"/>
                </a:lnTo>
                <a:lnTo>
                  <a:pt x="6792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C0EF2259-A21A-AE47-B8C7-DDFBC67E2909}"/>
              </a:ext>
            </a:extLst>
          </p:cNvPr>
          <p:cNvSpPr/>
          <p:nvPr/>
        </p:nvSpPr>
        <p:spPr>
          <a:xfrm rot="16200000">
            <a:off x="8700876" y="1044348"/>
            <a:ext cx="4178785" cy="6155629"/>
          </a:xfrm>
          <a:custGeom>
            <a:avLst/>
            <a:gdLst>
              <a:gd name="connsiteX0" fmla="*/ 4178785 w 4178785"/>
              <a:gd name="connsiteY0" fmla="*/ 4476371 h 6155629"/>
              <a:gd name="connsiteX1" fmla="*/ 3885991 w 4178785"/>
              <a:gd name="connsiteY1" fmla="*/ 6135447 h 6155629"/>
              <a:gd name="connsiteX2" fmla="*/ 3878034 w 4178785"/>
              <a:gd name="connsiteY2" fmla="*/ 6155629 h 6155629"/>
              <a:gd name="connsiteX3" fmla="*/ 2653472 w 4178785"/>
              <a:gd name="connsiteY3" fmla="*/ 6155629 h 6155629"/>
              <a:gd name="connsiteX4" fmla="*/ 1930583 w 4178785"/>
              <a:gd name="connsiteY4" fmla="*/ 4903548 h 6155629"/>
              <a:gd name="connsiteX5" fmla="*/ 1954974 w 4178785"/>
              <a:gd name="connsiteY5" fmla="*/ 4743731 h 6155629"/>
              <a:gd name="connsiteX6" fmla="*/ 1968475 w 4178785"/>
              <a:gd name="connsiteY6" fmla="*/ 4476371 h 6155629"/>
              <a:gd name="connsiteX7" fmla="*/ 131152 w 4178785"/>
              <a:gd name="connsiteY7" fmla="*/ 1979013 h 6155629"/>
              <a:gd name="connsiteX8" fmla="*/ 0 w 4178785"/>
              <a:gd name="connsiteY8" fmla="*/ 1945290 h 6155629"/>
              <a:gd name="connsiteX9" fmla="*/ 1153628 w 4178785"/>
              <a:gd name="connsiteY9" fmla="*/ 1279243 h 6155629"/>
              <a:gd name="connsiteX10" fmla="*/ 1152433 w 4178785"/>
              <a:gd name="connsiteY10" fmla="*/ 1277172 h 6155629"/>
              <a:gd name="connsiteX11" fmla="*/ 1154825 w 4178785"/>
              <a:gd name="connsiteY11" fmla="*/ 1277172 h 6155629"/>
              <a:gd name="connsiteX12" fmla="*/ 1154825 w 4178785"/>
              <a:gd name="connsiteY12" fmla="*/ 0 h 6155629"/>
              <a:gd name="connsiteX13" fmla="*/ 1231752 w 4178785"/>
              <a:gd name="connsiteY13" fmla="*/ 30331 h 6155629"/>
              <a:gd name="connsiteX14" fmla="*/ 4178785 w 4178785"/>
              <a:gd name="connsiteY14" fmla="*/ 4476371 h 615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78785" h="6155629">
                <a:moveTo>
                  <a:pt x="4178785" y="4476371"/>
                </a:moveTo>
                <a:cubicBezTo>
                  <a:pt x="4178785" y="5059318"/>
                  <a:pt x="4075410" y="5618121"/>
                  <a:pt x="3885991" y="6135447"/>
                </a:cubicBezTo>
                <a:lnTo>
                  <a:pt x="3878034" y="6155629"/>
                </a:lnTo>
                <a:lnTo>
                  <a:pt x="2653472" y="6155629"/>
                </a:lnTo>
                <a:lnTo>
                  <a:pt x="1930583" y="4903548"/>
                </a:lnTo>
                <a:lnTo>
                  <a:pt x="1954974" y="4743731"/>
                </a:lnTo>
                <a:cubicBezTo>
                  <a:pt x="1963902" y="4655825"/>
                  <a:pt x="1968475" y="4566632"/>
                  <a:pt x="1968475" y="4476371"/>
                </a:cubicBezTo>
                <a:cubicBezTo>
                  <a:pt x="1968475" y="3302975"/>
                  <a:pt x="1195604" y="2310092"/>
                  <a:pt x="131152" y="1979013"/>
                </a:cubicBezTo>
                <a:lnTo>
                  <a:pt x="0" y="1945290"/>
                </a:lnTo>
                <a:lnTo>
                  <a:pt x="1153628" y="1279243"/>
                </a:lnTo>
                <a:lnTo>
                  <a:pt x="1152433" y="1277172"/>
                </a:lnTo>
                <a:lnTo>
                  <a:pt x="1154825" y="1277172"/>
                </a:lnTo>
                <a:lnTo>
                  <a:pt x="1154825" y="0"/>
                </a:lnTo>
                <a:lnTo>
                  <a:pt x="1231752" y="30331"/>
                </a:lnTo>
                <a:cubicBezTo>
                  <a:pt x="2963600" y="762841"/>
                  <a:pt x="4178785" y="2477695"/>
                  <a:pt x="4178785" y="4476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5D1B22E1-ACB9-0F41-86AC-670DA0A5B4F2}"/>
              </a:ext>
            </a:extLst>
          </p:cNvPr>
          <p:cNvSpPr/>
          <p:nvPr/>
        </p:nvSpPr>
        <p:spPr>
          <a:xfrm rot="16200000">
            <a:off x="11890416" y="3390397"/>
            <a:ext cx="6109824" cy="4137456"/>
          </a:xfrm>
          <a:custGeom>
            <a:avLst/>
            <a:gdLst>
              <a:gd name="connsiteX0" fmla="*/ 6109824 w 6109824"/>
              <a:gd name="connsiteY0" fmla="*/ 1170777 h 4137456"/>
              <a:gd name="connsiteX1" fmla="*/ 6102078 w 6109824"/>
              <a:gd name="connsiteY1" fmla="*/ 1190422 h 4137456"/>
              <a:gd name="connsiteX2" fmla="*/ 1656038 w 6109824"/>
              <a:gd name="connsiteY2" fmla="*/ 4137456 h 4137456"/>
              <a:gd name="connsiteX3" fmla="*/ 221162 w 6109824"/>
              <a:gd name="connsiteY3" fmla="*/ 3920524 h 4137456"/>
              <a:gd name="connsiteX4" fmla="*/ 0 w 6109824"/>
              <a:gd name="connsiteY4" fmla="*/ 3845690 h 4137456"/>
              <a:gd name="connsiteX5" fmla="*/ 0 w 6109824"/>
              <a:gd name="connsiteY5" fmla="*/ 2616256 h 4137456"/>
              <a:gd name="connsiteX6" fmla="*/ 1252861 w 6109824"/>
              <a:gd name="connsiteY6" fmla="*/ 1892916 h 4137456"/>
              <a:gd name="connsiteX7" fmla="*/ 1388678 w 6109824"/>
              <a:gd name="connsiteY7" fmla="*/ 1913644 h 4137456"/>
              <a:gd name="connsiteX8" fmla="*/ 1656038 w 6109824"/>
              <a:gd name="connsiteY8" fmla="*/ 1927145 h 4137456"/>
              <a:gd name="connsiteX9" fmla="*/ 4153396 w 6109824"/>
              <a:gd name="connsiteY9" fmla="*/ 89822 h 4137456"/>
              <a:gd name="connsiteX10" fmla="*/ 4176491 w 6109824"/>
              <a:gd name="connsiteY10" fmla="*/ 0 h 4137456"/>
              <a:gd name="connsiteX11" fmla="*/ 4851749 w 6109824"/>
              <a:gd name="connsiteY11" fmla="*/ 1169580 h 4137456"/>
              <a:gd name="connsiteX12" fmla="*/ 4853820 w 6109824"/>
              <a:gd name="connsiteY12" fmla="*/ 1168385 h 4137456"/>
              <a:gd name="connsiteX13" fmla="*/ 4853820 w 6109824"/>
              <a:gd name="connsiteY13" fmla="*/ 1170777 h 4137456"/>
              <a:gd name="connsiteX14" fmla="*/ 6109824 w 6109824"/>
              <a:gd name="connsiteY14" fmla="*/ 1170777 h 413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09824" h="4137456">
                <a:moveTo>
                  <a:pt x="6109824" y="1170777"/>
                </a:moveTo>
                <a:lnTo>
                  <a:pt x="6102078" y="1190422"/>
                </a:lnTo>
                <a:cubicBezTo>
                  <a:pt x="5369568" y="2922270"/>
                  <a:pt x="3654714" y="4137456"/>
                  <a:pt x="1656038" y="4137456"/>
                </a:cubicBezTo>
                <a:cubicBezTo>
                  <a:pt x="1156369" y="4137456"/>
                  <a:pt x="674439" y="4061506"/>
                  <a:pt x="221162" y="3920524"/>
                </a:cubicBezTo>
                <a:lnTo>
                  <a:pt x="0" y="3845690"/>
                </a:lnTo>
                <a:lnTo>
                  <a:pt x="0" y="2616256"/>
                </a:lnTo>
                <a:lnTo>
                  <a:pt x="1252861" y="1892916"/>
                </a:lnTo>
                <a:lnTo>
                  <a:pt x="1388678" y="1913644"/>
                </a:lnTo>
                <a:cubicBezTo>
                  <a:pt x="1476583" y="1922572"/>
                  <a:pt x="1565777" y="1927145"/>
                  <a:pt x="1656038" y="1927145"/>
                </a:cubicBezTo>
                <a:cubicBezTo>
                  <a:pt x="2829434" y="1927145"/>
                  <a:pt x="3822317" y="1154274"/>
                  <a:pt x="4153396" y="89822"/>
                </a:cubicBezTo>
                <a:lnTo>
                  <a:pt x="4176491" y="0"/>
                </a:lnTo>
                <a:lnTo>
                  <a:pt x="4851749" y="1169580"/>
                </a:lnTo>
                <a:lnTo>
                  <a:pt x="4853820" y="1168385"/>
                </a:lnTo>
                <a:lnTo>
                  <a:pt x="4853820" y="1170777"/>
                </a:lnTo>
                <a:lnTo>
                  <a:pt x="6109824" y="11707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9FA0BA04-8CB5-3F42-99F5-53ECC1792343}"/>
              </a:ext>
            </a:extLst>
          </p:cNvPr>
          <p:cNvSpPr/>
          <p:nvPr/>
        </p:nvSpPr>
        <p:spPr>
          <a:xfrm rot="16200000">
            <a:off x="7588091" y="5111660"/>
            <a:ext cx="179294" cy="69432"/>
          </a:xfrm>
          <a:custGeom>
            <a:avLst/>
            <a:gdLst>
              <a:gd name="connsiteX0" fmla="*/ 179294 w 179294"/>
              <a:gd name="connsiteY0" fmla="*/ 68604 h 69432"/>
              <a:gd name="connsiteX1" fmla="*/ 179294 w 179294"/>
              <a:gd name="connsiteY1" fmla="*/ 69432 h 69432"/>
              <a:gd name="connsiteX2" fmla="*/ 37100 w 179294"/>
              <a:gd name="connsiteY2" fmla="*/ 13367 h 69432"/>
              <a:gd name="connsiteX3" fmla="*/ 0 w 179294"/>
              <a:gd name="connsiteY3" fmla="*/ 814 h 69432"/>
              <a:gd name="connsiteX4" fmla="*/ 0 w 179294"/>
              <a:gd name="connsiteY4" fmla="*/ 0 h 69432"/>
              <a:gd name="connsiteX5" fmla="*/ 37365 w 179294"/>
              <a:gd name="connsiteY5" fmla="*/ 12643 h 69432"/>
              <a:gd name="connsiteX6" fmla="*/ 179294 w 179294"/>
              <a:gd name="connsiteY6" fmla="*/ 68604 h 6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294" h="69432">
                <a:moveTo>
                  <a:pt x="179294" y="68604"/>
                </a:moveTo>
                <a:lnTo>
                  <a:pt x="179294" y="69432"/>
                </a:lnTo>
                <a:lnTo>
                  <a:pt x="37100" y="13367"/>
                </a:lnTo>
                <a:lnTo>
                  <a:pt x="0" y="814"/>
                </a:lnTo>
                <a:lnTo>
                  <a:pt x="0" y="0"/>
                </a:lnTo>
                <a:lnTo>
                  <a:pt x="37365" y="12643"/>
                </a:lnTo>
                <a:lnTo>
                  <a:pt x="179294" y="6860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F3FBC533-483B-2645-9B3E-610F754D7CAE}"/>
              </a:ext>
            </a:extLst>
          </p:cNvPr>
          <p:cNvSpPr/>
          <p:nvPr/>
        </p:nvSpPr>
        <p:spPr>
          <a:xfrm rot="16200000">
            <a:off x="6403182" y="6196437"/>
            <a:ext cx="6098919" cy="4178093"/>
          </a:xfrm>
          <a:custGeom>
            <a:avLst/>
            <a:gdLst>
              <a:gd name="connsiteX0" fmla="*/ 6098919 w 6098919"/>
              <a:gd name="connsiteY0" fmla="*/ 280241 h 4178093"/>
              <a:gd name="connsiteX1" fmla="*/ 6098919 w 6098919"/>
              <a:gd name="connsiteY1" fmla="*/ 1523895 h 4178093"/>
              <a:gd name="connsiteX2" fmla="*/ 4856873 w 6098919"/>
              <a:gd name="connsiteY2" fmla="*/ 2240991 h 4178093"/>
              <a:gd name="connsiteX3" fmla="*/ 4744303 w 6098919"/>
              <a:gd name="connsiteY3" fmla="*/ 2223811 h 4178093"/>
              <a:gd name="connsiteX4" fmla="*/ 4476943 w 6098919"/>
              <a:gd name="connsiteY4" fmla="*/ 2210310 h 4178093"/>
              <a:gd name="connsiteX5" fmla="*/ 1979585 w 6098919"/>
              <a:gd name="connsiteY5" fmla="*/ 4047633 h 4178093"/>
              <a:gd name="connsiteX6" fmla="*/ 1946040 w 6098919"/>
              <a:gd name="connsiteY6" fmla="*/ 4178093 h 4178093"/>
              <a:gd name="connsiteX7" fmla="*/ 1281230 w 6098919"/>
              <a:gd name="connsiteY7" fmla="*/ 3026607 h 4178093"/>
              <a:gd name="connsiteX8" fmla="*/ 1279159 w 6098919"/>
              <a:gd name="connsiteY8" fmla="*/ 3027802 h 4178093"/>
              <a:gd name="connsiteX9" fmla="*/ 1279159 w 6098919"/>
              <a:gd name="connsiteY9" fmla="*/ 3025410 h 4178093"/>
              <a:gd name="connsiteX10" fmla="*/ 0 w 6098919"/>
              <a:gd name="connsiteY10" fmla="*/ 3025410 h 4178093"/>
              <a:gd name="connsiteX11" fmla="*/ 30903 w 6098919"/>
              <a:gd name="connsiteY11" fmla="*/ 2947033 h 4178093"/>
              <a:gd name="connsiteX12" fmla="*/ 4476943 w 6098919"/>
              <a:gd name="connsiteY12" fmla="*/ 0 h 4178093"/>
              <a:gd name="connsiteX13" fmla="*/ 5911819 w 6098919"/>
              <a:gd name="connsiteY13" fmla="*/ 216933 h 4178093"/>
              <a:gd name="connsiteX14" fmla="*/ 6098919 w 6098919"/>
              <a:gd name="connsiteY14" fmla="*/ 280241 h 417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98919" h="4178093">
                <a:moveTo>
                  <a:pt x="6098919" y="280241"/>
                </a:moveTo>
                <a:lnTo>
                  <a:pt x="6098919" y="1523895"/>
                </a:lnTo>
                <a:lnTo>
                  <a:pt x="4856873" y="2240991"/>
                </a:lnTo>
                <a:lnTo>
                  <a:pt x="4744303" y="2223811"/>
                </a:lnTo>
                <a:cubicBezTo>
                  <a:pt x="4656398" y="2214883"/>
                  <a:pt x="4567204" y="2210310"/>
                  <a:pt x="4476943" y="2210310"/>
                </a:cubicBezTo>
                <a:cubicBezTo>
                  <a:pt x="3303547" y="2210310"/>
                  <a:pt x="2310664" y="2983181"/>
                  <a:pt x="1979585" y="4047633"/>
                </a:cubicBezTo>
                <a:lnTo>
                  <a:pt x="1946040" y="4178093"/>
                </a:lnTo>
                <a:lnTo>
                  <a:pt x="1281230" y="3026607"/>
                </a:lnTo>
                <a:lnTo>
                  <a:pt x="1279159" y="3027802"/>
                </a:lnTo>
                <a:lnTo>
                  <a:pt x="1279159" y="3025410"/>
                </a:lnTo>
                <a:lnTo>
                  <a:pt x="0" y="3025410"/>
                </a:lnTo>
                <a:lnTo>
                  <a:pt x="30903" y="2947033"/>
                </a:lnTo>
                <a:cubicBezTo>
                  <a:pt x="763413" y="1215185"/>
                  <a:pt x="2478267" y="0"/>
                  <a:pt x="4476943" y="0"/>
                </a:cubicBezTo>
                <a:cubicBezTo>
                  <a:pt x="4976612" y="0"/>
                  <a:pt x="5458542" y="75949"/>
                  <a:pt x="5911819" y="216933"/>
                </a:cubicBezTo>
                <a:lnTo>
                  <a:pt x="6098919" y="28024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524E5897-E743-304B-B5AA-7C04E5963F89}"/>
              </a:ext>
            </a:extLst>
          </p:cNvPr>
          <p:cNvSpPr/>
          <p:nvPr/>
        </p:nvSpPr>
        <p:spPr>
          <a:xfrm rot="16200000">
            <a:off x="11530808" y="6562272"/>
            <a:ext cx="4158449" cy="6083467"/>
          </a:xfrm>
          <a:custGeom>
            <a:avLst/>
            <a:gdLst>
              <a:gd name="connsiteX0" fmla="*/ 4158449 w 4158449"/>
              <a:gd name="connsiteY0" fmla="*/ 4146378 h 6083467"/>
              <a:gd name="connsiteX1" fmla="*/ 2991095 w 4158449"/>
              <a:gd name="connsiteY1" fmla="*/ 4820350 h 6083467"/>
              <a:gd name="connsiteX2" fmla="*/ 2992290 w 4158449"/>
              <a:gd name="connsiteY2" fmla="*/ 4822421 h 6083467"/>
              <a:gd name="connsiteX3" fmla="*/ 2989898 w 4158449"/>
              <a:gd name="connsiteY3" fmla="*/ 4822421 h 6083467"/>
              <a:gd name="connsiteX4" fmla="*/ 2989898 w 4158449"/>
              <a:gd name="connsiteY4" fmla="*/ 6083467 h 6083467"/>
              <a:gd name="connsiteX5" fmla="*/ 2947033 w 4158449"/>
              <a:gd name="connsiteY5" fmla="*/ 6066566 h 6083467"/>
              <a:gd name="connsiteX6" fmla="*/ 0 w 4158449"/>
              <a:gd name="connsiteY6" fmla="*/ 1620526 h 6083467"/>
              <a:gd name="connsiteX7" fmla="*/ 216933 w 4158449"/>
              <a:gd name="connsiteY7" fmla="*/ 185650 h 6083467"/>
              <a:gd name="connsiteX8" fmla="*/ 279750 w 4158449"/>
              <a:gd name="connsiteY8" fmla="*/ 0 h 6083467"/>
              <a:gd name="connsiteX9" fmla="*/ 1525310 w 4158449"/>
              <a:gd name="connsiteY9" fmla="*/ 0 h 6083467"/>
              <a:gd name="connsiteX10" fmla="*/ 2241112 w 4158449"/>
              <a:gd name="connsiteY10" fmla="*/ 1239805 h 6083467"/>
              <a:gd name="connsiteX11" fmla="*/ 2223811 w 4158449"/>
              <a:gd name="connsiteY11" fmla="*/ 1353166 h 6083467"/>
              <a:gd name="connsiteX12" fmla="*/ 2210310 w 4158449"/>
              <a:gd name="connsiteY12" fmla="*/ 1620526 h 6083467"/>
              <a:gd name="connsiteX13" fmla="*/ 4047633 w 4158449"/>
              <a:gd name="connsiteY13" fmla="*/ 4117884 h 6083467"/>
              <a:gd name="connsiteX14" fmla="*/ 4158449 w 4158449"/>
              <a:gd name="connsiteY14" fmla="*/ 4146378 h 608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58449" h="6083467">
                <a:moveTo>
                  <a:pt x="4158449" y="4146378"/>
                </a:moveTo>
                <a:lnTo>
                  <a:pt x="2991095" y="4820350"/>
                </a:lnTo>
                <a:lnTo>
                  <a:pt x="2992290" y="4822421"/>
                </a:lnTo>
                <a:lnTo>
                  <a:pt x="2989898" y="4822421"/>
                </a:lnTo>
                <a:lnTo>
                  <a:pt x="2989898" y="6083467"/>
                </a:lnTo>
                <a:lnTo>
                  <a:pt x="2947033" y="6066566"/>
                </a:lnTo>
                <a:cubicBezTo>
                  <a:pt x="1215185" y="5334056"/>
                  <a:pt x="0" y="3619202"/>
                  <a:pt x="0" y="1620526"/>
                </a:cubicBezTo>
                <a:cubicBezTo>
                  <a:pt x="0" y="1120857"/>
                  <a:pt x="75949" y="638927"/>
                  <a:pt x="216933" y="185650"/>
                </a:cubicBezTo>
                <a:lnTo>
                  <a:pt x="279750" y="0"/>
                </a:lnTo>
                <a:lnTo>
                  <a:pt x="1525310" y="0"/>
                </a:lnTo>
                <a:lnTo>
                  <a:pt x="2241112" y="1239805"/>
                </a:lnTo>
                <a:lnTo>
                  <a:pt x="2223811" y="1353166"/>
                </a:lnTo>
                <a:cubicBezTo>
                  <a:pt x="2214883" y="1441072"/>
                  <a:pt x="2210310" y="1530265"/>
                  <a:pt x="2210310" y="1620526"/>
                </a:cubicBezTo>
                <a:cubicBezTo>
                  <a:pt x="2210310" y="2793922"/>
                  <a:pt x="2983181" y="3786805"/>
                  <a:pt x="4047633" y="4117884"/>
                </a:cubicBezTo>
                <a:lnTo>
                  <a:pt x="4158449" y="414637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08DFBCC8-3204-5541-92CF-D42F1F7F0A24}"/>
              </a:ext>
            </a:extLst>
          </p:cNvPr>
          <p:cNvSpPr/>
          <p:nvPr/>
        </p:nvSpPr>
        <p:spPr>
          <a:xfrm rot="16200000">
            <a:off x="12137705" y="7123925"/>
            <a:ext cx="3625668" cy="6764481"/>
          </a:xfrm>
          <a:custGeom>
            <a:avLst/>
            <a:gdLst>
              <a:gd name="connsiteX0" fmla="*/ 3625668 w 3625668"/>
              <a:gd name="connsiteY0" fmla="*/ 6084294 h 6764481"/>
              <a:gd name="connsiteX1" fmla="*/ 3625668 w 3625668"/>
              <a:gd name="connsiteY1" fmla="*/ 6764481 h 6764481"/>
              <a:gd name="connsiteX2" fmla="*/ 3583325 w 3625668"/>
              <a:gd name="connsiteY2" fmla="*/ 6750153 h 6764481"/>
              <a:gd name="connsiteX3" fmla="*/ 0 w 3625668"/>
              <a:gd name="connsiteY3" fmla="*/ 1620526 h 6764481"/>
              <a:gd name="connsiteX4" fmla="*/ 171927 w 3625668"/>
              <a:gd name="connsiteY4" fmla="*/ 255737 h 6764481"/>
              <a:gd name="connsiteX5" fmla="*/ 244548 w 3625668"/>
              <a:gd name="connsiteY5" fmla="*/ 0 h 6764481"/>
              <a:gd name="connsiteX6" fmla="*/ 914706 w 3625668"/>
              <a:gd name="connsiteY6" fmla="*/ 0 h 6764481"/>
              <a:gd name="connsiteX7" fmla="*/ 851967 w 3625668"/>
              <a:gd name="connsiteY7" fmla="*/ 185421 h 6764481"/>
              <a:gd name="connsiteX8" fmla="*/ 635000 w 3625668"/>
              <a:gd name="connsiteY8" fmla="*/ 1620526 h 6764481"/>
              <a:gd name="connsiteX9" fmla="*/ 3582503 w 3625668"/>
              <a:gd name="connsiteY9" fmla="*/ 6067274 h 6764481"/>
              <a:gd name="connsiteX10" fmla="*/ 3625668 w 3625668"/>
              <a:gd name="connsiteY10" fmla="*/ 6084294 h 676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25668" h="6764481">
                <a:moveTo>
                  <a:pt x="3625668" y="6084294"/>
                </a:moveTo>
                <a:lnTo>
                  <a:pt x="3625668" y="6764481"/>
                </a:lnTo>
                <a:lnTo>
                  <a:pt x="3583325" y="6750153"/>
                </a:lnTo>
                <a:cubicBezTo>
                  <a:pt x="1492293" y="5984524"/>
                  <a:pt x="0" y="3976797"/>
                  <a:pt x="0" y="1620526"/>
                </a:cubicBezTo>
                <a:cubicBezTo>
                  <a:pt x="0" y="1149272"/>
                  <a:pt x="59692" y="691959"/>
                  <a:pt x="171927" y="255737"/>
                </a:cubicBezTo>
                <a:lnTo>
                  <a:pt x="244548" y="0"/>
                </a:lnTo>
                <a:lnTo>
                  <a:pt x="914706" y="0"/>
                </a:lnTo>
                <a:lnTo>
                  <a:pt x="851967" y="185421"/>
                </a:lnTo>
                <a:cubicBezTo>
                  <a:pt x="710961" y="638770"/>
                  <a:pt x="635000" y="1120777"/>
                  <a:pt x="635000" y="1620526"/>
                </a:cubicBezTo>
                <a:cubicBezTo>
                  <a:pt x="635000" y="3619521"/>
                  <a:pt x="1850379" y="5334648"/>
                  <a:pt x="3582503" y="6067274"/>
                </a:cubicBezTo>
                <a:lnTo>
                  <a:pt x="3625668" y="6084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E2606-5AC3-8745-BCC0-D97467E57BE3}"/>
              </a:ext>
            </a:extLst>
          </p:cNvPr>
          <p:cNvSpPr txBox="1"/>
          <p:nvPr/>
        </p:nvSpPr>
        <p:spPr>
          <a:xfrm rot="20700000">
            <a:off x="9073681" y="2931697"/>
            <a:ext cx="3432350" cy="12253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RETROSPECTIVE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01204C-D2ED-C64A-8E85-A16E0A8BF35F}"/>
              </a:ext>
            </a:extLst>
          </p:cNvPr>
          <p:cNvSpPr txBox="1"/>
          <p:nvPr/>
        </p:nvSpPr>
        <p:spPr>
          <a:xfrm rot="20700000">
            <a:off x="12127316" y="9864537"/>
            <a:ext cx="2962671" cy="6482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DAILY SCRUM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1AC9F5-9F75-8F42-83C4-B2FAB37277F3}"/>
              </a:ext>
            </a:extLst>
          </p:cNvPr>
          <p:cNvSpPr txBox="1"/>
          <p:nvPr/>
        </p:nvSpPr>
        <p:spPr>
          <a:xfrm rot="3600000">
            <a:off x="13612149" y="5358758"/>
            <a:ext cx="3837910" cy="6482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 PLANNING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E33C08E-9977-8C46-A69B-327269BDC59E}"/>
              </a:ext>
            </a:extLst>
          </p:cNvPr>
          <p:cNvSpPr txBox="1"/>
          <p:nvPr/>
        </p:nvSpPr>
        <p:spPr>
          <a:xfrm rot="3600000">
            <a:off x="7234282" y="7961356"/>
            <a:ext cx="3283271" cy="6482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 REVIEW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BD1EAF-C389-ED43-B37C-87DF91953618}"/>
              </a:ext>
            </a:extLst>
          </p:cNvPr>
          <p:cNvSpPr txBox="1"/>
          <p:nvPr/>
        </p:nvSpPr>
        <p:spPr>
          <a:xfrm rot="19800000">
            <a:off x="13134078" y="11148816"/>
            <a:ext cx="283924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 BACKLOG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F244D3-575B-7B47-9A98-42D4CB89E257}"/>
              </a:ext>
            </a:extLst>
          </p:cNvPr>
          <p:cNvSpPr txBox="1"/>
          <p:nvPr/>
        </p:nvSpPr>
        <p:spPr>
          <a:xfrm rot="3600000">
            <a:off x="14958743" y="4215538"/>
            <a:ext cx="324479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BACKLOG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CD6D6F6-5C48-5E4C-92B0-519D85D11754}"/>
              </a:ext>
            </a:extLst>
          </p:cNvPr>
          <p:cNvSpPr txBox="1"/>
          <p:nvPr/>
        </p:nvSpPr>
        <p:spPr>
          <a:xfrm rot="3600000">
            <a:off x="6129708" y="9026418"/>
            <a:ext cx="315503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INCREMENT / DEMO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FAB365A-368E-5D42-B63C-C94631CE6734}"/>
              </a:ext>
            </a:extLst>
          </p:cNvPr>
          <p:cNvSpPr txBox="1"/>
          <p:nvPr/>
        </p:nvSpPr>
        <p:spPr>
          <a:xfrm>
            <a:off x="11026489" y="902491"/>
            <a:ext cx="232467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 CYCLE</a:t>
            </a:r>
          </a:p>
        </p:txBody>
      </p:sp>
    </p:spTree>
    <p:extLst>
      <p:ext uri="{BB962C8B-B14F-4D97-AF65-F5344CB8AC3E}">
        <p14:creationId xmlns:p14="http://schemas.microsoft.com/office/powerpoint/2010/main" val="2475268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70CC6A-845B-D248-8428-9262E87965A1}"/>
              </a:ext>
            </a:extLst>
          </p:cNvPr>
          <p:cNvSpPr/>
          <p:nvPr/>
        </p:nvSpPr>
        <p:spPr>
          <a:xfrm>
            <a:off x="1535007" y="7241663"/>
            <a:ext cx="2464102" cy="3203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35B5CE-4458-4446-88D8-0765BCB5EABC}"/>
              </a:ext>
            </a:extLst>
          </p:cNvPr>
          <p:cNvGrpSpPr/>
          <p:nvPr/>
        </p:nvGrpSpPr>
        <p:grpSpPr>
          <a:xfrm>
            <a:off x="1833504" y="7646942"/>
            <a:ext cx="1867107" cy="217831"/>
            <a:chOff x="1813961" y="8560905"/>
            <a:chExt cx="2271780" cy="2650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0EBC0E-D9CB-DD45-AE8B-01FACFD094B3}"/>
                </a:ext>
              </a:extLst>
            </p:cNvPr>
            <p:cNvSpPr/>
            <p:nvPr/>
          </p:nvSpPr>
          <p:spPr>
            <a:xfrm>
              <a:off x="1813961" y="8560905"/>
              <a:ext cx="225287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74D2AE-674E-C445-ADE0-6481F63983B9}"/>
                </a:ext>
              </a:extLst>
            </p:cNvPr>
            <p:cNvSpPr/>
            <p:nvPr/>
          </p:nvSpPr>
          <p:spPr>
            <a:xfrm>
              <a:off x="2219738" y="8560905"/>
              <a:ext cx="1866003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4D75BA6-0F6A-264A-A66A-757DF22574EF}"/>
              </a:ext>
            </a:extLst>
          </p:cNvPr>
          <p:cNvGrpSpPr/>
          <p:nvPr/>
        </p:nvGrpSpPr>
        <p:grpSpPr>
          <a:xfrm>
            <a:off x="1833504" y="8082031"/>
            <a:ext cx="1867107" cy="217831"/>
            <a:chOff x="1813961" y="8560905"/>
            <a:chExt cx="2271780" cy="26504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CA66BCF-54CE-8044-A237-FA24E015EB46}"/>
                </a:ext>
              </a:extLst>
            </p:cNvPr>
            <p:cNvSpPr/>
            <p:nvPr/>
          </p:nvSpPr>
          <p:spPr>
            <a:xfrm>
              <a:off x="1813961" y="8560905"/>
              <a:ext cx="225287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509EA58-2FF5-2A45-8C07-DECE3E3E290E}"/>
                </a:ext>
              </a:extLst>
            </p:cNvPr>
            <p:cNvSpPr/>
            <p:nvPr/>
          </p:nvSpPr>
          <p:spPr>
            <a:xfrm>
              <a:off x="2219738" y="8560905"/>
              <a:ext cx="1866003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D71D068-A5BB-DB43-9166-BAD6DB5FE831}"/>
              </a:ext>
            </a:extLst>
          </p:cNvPr>
          <p:cNvGrpSpPr/>
          <p:nvPr/>
        </p:nvGrpSpPr>
        <p:grpSpPr>
          <a:xfrm>
            <a:off x="1833504" y="8517121"/>
            <a:ext cx="1867107" cy="217831"/>
            <a:chOff x="1813961" y="8560905"/>
            <a:chExt cx="2271780" cy="265043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82BA424-0848-C24B-8D7F-EF203DC25717}"/>
                </a:ext>
              </a:extLst>
            </p:cNvPr>
            <p:cNvSpPr/>
            <p:nvPr/>
          </p:nvSpPr>
          <p:spPr>
            <a:xfrm>
              <a:off x="1813961" y="8560905"/>
              <a:ext cx="225287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B2D0698-6B57-2E46-8236-AA4D08DC21CF}"/>
                </a:ext>
              </a:extLst>
            </p:cNvPr>
            <p:cNvSpPr/>
            <p:nvPr/>
          </p:nvSpPr>
          <p:spPr>
            <a:xfrm>
              <a:off x="2219738" y="8560905"/>
              <a:ext cx="1866003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3A57A9B-0EB5-EA4E-A090-FFF3BA68E523}"/>
              </a:ext>
            </a:extLst>
          </p:cNvPr>
          <p:cNvGrpSpPr/>
          <p:nvPr/>
        </p:nvGrpSpPr>
        <p:grpSpPr>
          <a:xfrm>
            <a:off x="1833504" y="8952211"/>
            <a:ext cx="1867107" cy="217831"/>
            <a:chOff x="1813961" y="8560905"/>
            <a:chExt cx="2271780" cy="265043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7DF4494-A2B5-974D-8C40-2C609CCE82C4}"/>
                </a:ext>
              </a:extLst>
            </p:cNvPr>
            <p:cNvSpPr/>
            <p:nvPr/>
          </p:nvSpPr>
          <p:spPr>
            <a:xfrm>
              <a:off x="1813961" y="8560905"/>
              <a:ext cx="225287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5FA30DF-38D5-C940-A50E-DABC1A07054F}"/>
                </a:ext>
              </a:extLst>
            </p:cNvPr>
            <p:cNvSpPr/>
            <p:nvPr/>
          </p:nvSpPr>
          <p:spPr>
            <a:xfrm>
              <a:off x="2219738" y="8560905"/>
              <a:ext cx="1866003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1580F37-A23C-5E4B-A861-29E85F2CB369}"/>
              </a:ext>
            </a:extLst>
          </p:cNvPr>
          <p:cNvGrpSpPr/>
          <p:nvPr/>
        </p:nvGrpSpPr>
        <p:grpSpPr>
          <a:xfrm>
            <a:off x="1833504" y="9387300"/>
            <a:ext cx="1867107" cy="217831"/>
            <a:chOff x="1813961" y="8560905"/>
            <a:chExt cx="2271780" cy="265043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A0080AE-A84A-894F-8E6E-14E3E420AC20}"/>
                </a:ext>
              </a:extLst>
            </p:cNvPr>
            <p:cNvSpPr/>
            <p:nvPr/>
          </p:nvSpPr>
          <p:spPr>
            <a:xfrm>
              <a:off x="1813961" y="8560905"/>
              <a:ext cx="225287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9DA0086-78A8-F547-9E71-3AC76942AB53}"/>
                </a:ext>
              </a:extLst>
            </p:cNvPr>
            <p:cNvSpPr/>
            <p:nvPr/>
          </p:nvSpPr>
          <p:spPr>
            <a:xfrm>
              <a:off x="2219738" y="8560905"/>
              <a:ext cx="1866003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1941822-886C-D84E-9738-1A8B9526F1AE}"/>
              </a:ext>
            </a:extLst>
          </p:cNvPr>
          <p:cNvGrpSpPr/>
          <p:nvPr/>
        </p:nvGrpSpPr>
        <p:grpSpPr>
          <a:xfrm>
            <a:off x="1833504" y="9822390"/>
            <a:ext cx="1867107" cy="217831"/>
            <a:chOff x="1813961" y="8560905"/>
            <a:chExt cx="2271780" cy="26504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7EBCEAB-9684-1047-B997-9EEB058886C9}"/>
                </a:ext>
              </a:extLst>
            </p:cNvPr>
            <p:cNvSpPr/>
            <p:nvPr/>
          </p:nvSpPr>
          <p:spPr>
            <a:xfrm>
              <a:off x="1813961" y="8560905"/>
              <a:ext cx="225287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60C95F7-3AD6-AD43-9964-E7E89F0E158B}"/>
                </a:ext>
              </a:extLst>
            </p:cNvPr>
            <p:cNvSpPr/>
            <p:nvPr/>
          </p:nvSpPr>
          <p:spPr>
            <a:xfrm>
              <a:off x="2219738" y="8560905"/>
              <a:ext cx="1866003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101A499D-F48F-8D44-8DE0-746CE52FD59C}"/>
              </a:ext>
            </a:extLst>
          </p:cNvPr>
          <p:cNvSpPr txBox="1"/>
          <p:nvPr/>
        </p:nvSpPr>
        <p:spPr>
          <a:xfrm>
            <a:off x="1673650" y="11224260"/>
            <a:ext cx="2186817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F1C0D91F-4D47-A543-9EA5-714AA6F727EB}"/>
              </a:ext>
            </a:extLst>
          </p:cNvPr>
          <p:cNvSpPr/>
          <p:nvPr/>
        </p:nvSpPr>
        <p:spPr>
          <a:xfrm>
            <a:off x="5303714" y="7864773"/>
            <a:ext cx="2464102" cy="2580728"/>
          </a:xfrm>
          <a:prstGeom prst="roundRect">
            <a:avLst>
              <a:gd name="adj" fmla="val 119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E42DB3D-B3C2-6846-8A41-7E9A07D4E88A}"/>
              </a:ext>
            </a:extLst>
          </p:cNvPr>
          <p:cNvSpPr txBox="1"/>
          <p:nvPr/>
        </p:nvSpPr>
        <p:spPr>
          <a:xfrm>
            <a:off x="5384650" y="11224260"/>
            <a:ext cx="2302233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9DA6CFE-6D94-394B-ABAC-C8701B4CF847}"/>
              </a:ext>
            </a:extLst>
          </p:cNvPr>
          <p:cNvSpPr/>
          <p:nvPr/>
        </p:nvSpPr>
        <p:spPr>
          <a:xfrm>
            <a:off x="20378541" y="7241663"/>
            <a:ext cx="2464102" cy="3203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BFCBAC00-B33F-0D42-B565-EE9AC278F90A}"/>
              </a:ext>
            </a:extLst>
          </p:cNvPr>
          <p:cNvSpPr txBox="1"/>
          <p:nvPr/>
        </p:nvSpPr>
        <p:spPr>
          <a:xfrm>
            <a:off x="20175746" y="10978039"/>
            <a:ext cx="2869696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POTENTIALLY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SHIPPABLE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INCREMENT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D0688970-3306-2245-86D6-730705BEFBFE}"/>
              </a:ext>
            </a:extLst>
          </p:cNvPr>
          <p:cNvSpPr txBox="1"/>
          <p:nvPr/>
        </p:nvSpPr>
        <p:spPr>
          <a:xfrm>
            <a:off x="16968090" y="11224260"/>
            <a:ext cx="1747594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89C788B4-5410-0440-A01B-C190E3C713C5}"/>
              </a:ext>
            </a:extLst>
          </p:cNvPr>
          <p:cNvSpPr txBox="1"/>
          <p:nvPr/>
        </p:nvSpPr>
        <p:spPr>
          <a:xfrm>
            <a:off x="12814665" y="11224260"/>
            <a:ext cx="251703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EXECUTION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9AAAD9FD-7A32-014A-91F0-4E4D2FBC8990}"/>
              </a:ext>
            </a:extLst>
          </p:cNvPr>
          <p:cNvSpPr/>
          <p:nvPr/>
        </p:nvSpPr>
        <p:spPr>
          <a:xfrm>
            <a:off x="9072421" y="7864773"/>
            <a:ext cx="2464102" cy="2580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52DF070A-3C16-4349-AE55-F33A8539DA0C}"/>
              </a:ext>
            </a:extLst>
          </p:cNvPr>
          <p:cNvGrpSpPr/>
          <p:nvPr/>
        </p:nvGrpSpPr>
        <p:grpSpPr>
          <a:xfrm>
            <a:off x="9370918" y="8517121"/>
            <a:ext cx="1867107" cy="217831"/>
            <a:chOff x="1813961" y="8560905"/>
            <a:chExt cx="2271780" cy="265043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C5BB979-506E-2F47-936E-126E7626F340}"/>
                </a:ext>
              </a:extLst>
            </p:cNvPr>
            <p:cNvSpPr/>
            <p:nvPr/>
          </p:nvSpPr>
          <p:spPr>
            <a:xfrm>
              <a:off x="1813961" y="8560905"/>
              <a:ext cx="225287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3EDFD04-7362-4547-9C70-AC0729DEDA9E}"/>
                </a:ext>
              </a:extLst>
            </p:cNvPr>
            <p:cNvSpPr/>
            <p:nvPr/>
          </p:nvSpPr>
          <p:spPr>
            <a:xfrm>
              <a:off x="2219738" y="8560905"/>
              <a:ext cx="1866003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7429F69A-2A4B-F14E-965B-0C9EAA2C19CC}"/>
              </a:ext>
            </a:extLst>
          </p:cNvPr>
          <p:cNvGrpSpPr/>
          <p:nvPr/>
        </p:nvGrpSpPr>
        <p:grpSpPr>
          <a:xfrm>
            <a:off x="9370918" y="8952211"/>
            <a:ext cx="1867107" cy="217831"/>
            <a:chOff x="1813961" y="8560905"/>
            <a:chExt cx="2271780" cy="265043"/>
          </a:xfrm>
        </p:grpSpPr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9715D6B7-2D98-C745-BB10-05B54FBB7385}"/>
                </a:ext>
              </a:extLst>
            </p:cNvPr>
            <p:cNvSpPr/>
            <p:nvPr/>
          </p:nvSpPr>
          <p:spPr>
            <a:xfrm>
              <a:off x="1813961" y="8560905"/>
              <a:ext cx="225287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B72FD0BA-D9F6-B14C-B659-21A4D585CF09}"/>
                </a:ext>
              </a:extLst>
            </p:cNvPr>
            <p:cNvSpPr/>
            <p:nvPr/>
          </p:nvSpPr>
          <p:spPr>
            <a:xfrm>
              <a:off x="2219738" y="8560905"/>
              <a:ext cx="1866003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6178193A-6845-284F-B96A-BD6CA819B125}"/>
              </a:ext>
            </a:extLst>
          </p:cNvPr>
          <p:cNvGrpSpPr/>
          <p:nvPr/>
        </p:nvGrpSpPr>
        <p:grpSpPr>
          <a:xfrm>
            <a:off x="9370918" y="9387300"/>
            <a:ext cx="1867107" cy="217831"/>
            <a:chOff x="1813961" y="8560905"/>
            <a:chExt cx="2271780" cy="265043"/>
          </a:xfrm>
        </p:grpSpPr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087C8841-FECE-7E42-BE1D-F6A5B2734E72}"/>
                </a:ext>
              </a:extLst>
            </p:cNvPr>
            <p:cNvSpPr/>
            <p:nvPr/>
          </p:nvSpPr>
          <p:spPr>
            <a:xfrm>
              <a:off x="1813961" y="8560905"/>
              <a:ext cx="225287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5E462F46-3A87-6A48-9385-1D26993CC0F1}"/>
                </a:ext>
              </a:extLst>
            </p:cNvPr>
            <p:cNvSpPr/>
            <p:nvPr/>
          </p:nvSpPr>
          <p:spPr>
            <a:xfrm>
              <a:off x="2219738" y="8560905"/>
              <a:ext cx="1866003" cy="265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2ED2F913-22E1-1B4C-BBA6-67BDB3E2D4AD}"/>
              </a:ext>
            </a:extLst>
          </p:cNvPr>
          <p:cNvSpPr txBox="1"/>
          <p:nvPr/>
        </p:nvSpPr>
        <p:spPr>
          <a:xfrm>
            <a:off x="9211064" y="11224260"/>
            <a:ext cx="2186817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9CFA0968-3042-6E43-91F3-39E741F51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554" y="8393588"/>
            <a:ext cx="1674422" cy="1523098"/>
          </a:xfrm>
          <a:custGeom>
            <a:avLst/>
            <a:gdLst>
              <a:gd name="connsiteX0" fmla="*/ 3810001 w 4250967"/>
              <a:gd name="connsiteY0" fmla="*/ 2982913 h 3866790"/>
              <a:gd name="connsiteX1" fmla="*/ 4250967 w 4250967"/>
              <a:gd name="connsiteY1" fmla="*/ 3424852 h 3866790"/>
              <a:gd name="connsiteX2" fmla="*/ 3810001 w 4250967"/>
              <a:gd name="connsiteY2" fmla="*/ 3866790 h 3866790"/>
              <a:gd name="connsiteX3" fmla="*/ 1797052 w 4250967"/>
              <a:gd name="connsiteY3" fmla="*/ 257175 h 3866790"/>
              <a:gd name="connsiteX4" fmla="*/ 3473092 w 4250967"/>
              <a:gd name="connsiteY4" fmla="*/ 1933395 h 3866790"/>
              <a:gd name="connsiteX5" fmla="*/ 2863171 w 4250967"/>
              <a:gd name="connsiteY5" fmla="*/ 3226849 h 3866790"/>
              <a:gd name="connsiteX6" fmla="*/ 2847592 w 4250967"/>
              <a:gd name="connsiteY6" fmla="*/ 3238500 h 3866790"/>
              <a:gd name="connsiteX7" fmla="*/ 3809771 w 4250967"/>
              <a:gd name="connsiteY7" fmla="*/ 3238500 h 3866790"/>
              <a:gd name="connsiteX8" fmla="*/ 3809771 w 4250967"/>
              <a:gd name="connsiteY8" fmla="*/ 3611203 h 3866790"/>
              <a:gd name="connsiteX9" fmla="*/ 1797052 w 4250967"/>
              <a:gd name="connsiteY9" fmla="*/ 3611203 h 3866790"/>
              <a:gd name="connsiteX10" fmla="*/ 1797052 w 4250967"/>
              <a:gd name="connsiteY10" fmla="*/ 3609615 h 3866790"/>
              <a:gd name="connsiteX11" fmla="*/ 1797052 w 4250967"/>
              <a:gd name="connsiteY11" fmla="*/ 3609569 h 3866790"/>
              <a:gd name="connsiteX12" fmla="*/ 1796804 w 4250967"/>
              <a:gd name="connsiteY12" fmla="*/ 3609559 h 3866790"/>
              <a:gd name="connsiteX13" fmla="*/ 1796804 w 4250967"/>
              <a:gd name="connsiteY13" fmla="*/ 3611203 h 3866790"/>
              <a:gd name="connsiteX14" fmla="*/ 0 w 4250967"/>
              <a:gd name="connsiteY14" fmla="*/ 3611203 h 3866790"/>
              <a:gd name="connsiteX15" fmla="*/ 0 w 4250967"/>
              <a:gd name="connsiteY15" fmla="*/ 3238500 h 3866790"/>
              <a:gd name="connsiteX16" fmla="*/ 752079 w 4250967"/>
              <a:gd name="connsiteY16" fmla="*/ 3238500 h 3866790"/>
              <a:gd name="connsiteX17" fmla="*/ 735586 w 4250967"/>
              <a:gd name="connsiteY17" fmla="*/ 3226743 h 3866790"/>
              <a:gd name="connsiteX18" fmla="*/ 295745 w 4250967"/>
              <a:gd name="connsiteY18" fmla="*/ 2668989 h 3866790"/>
              <a:gd name="connsiteX19" fmla="*/ 1065195 w 4250967"/>
              <a:gd name="connsiteY19" fmla="*/ 427038 h 3866790"/>
              <a:gd name="connsiteX20" fmla="*/ 1229023 w 4250967"/>
              <a:gd name="connsiteY20" fmla="*/ 761819 h 3866790"/>
              <a:gd name="connsiteX21" fmla="*/ 630602 w 4250967"/>
              <a:gd name="connsiteY21" fmla="*/ 2505199 h 3866790"/>
              <a:gd name="connsiteX22" fmla="*/ 1798279 w 4250967"/>
              <a:gd name="connsiteY22" fmla="*/ 3236677 h 3866790"/>
              <a:gd name="connsiteX23" fmla="*/ 1798279 w 4250967"/>
              <a:gd name="connsiteY23" fmla="*/ 3237020 h 3866790"/>
              <a:gd name="connsiteX24" fmla="*/ 1930306 w 4250967"/>
              <a:gd name="connsiteY24" fmla="*/ 3230350 h 3866790"/>
              <a:gd name="connsiteX25" fmla="*/ 3100239 w 4250967"/>
              <a:gd name="connsiteY25" fmla="*/ 1933395 h 3866790"/>
              <a:gd name="connsiteX26" fmla="*/ 1797052 w 4250967"/>
              <a:gd name="connsiteY26" fmla="*/ 630068 h 3866790"/>
              <a:gd name="connsiteX27" fmla="*/ 1796692 w 4250967"/>
              <a:gd name="connsiteY27" fmla="*/ 0 h 3866790"/>
              <a:gd name="connsiteX28" fmla="*/ 1796692 w 4250967"/>
              <a:gd name="connsiteY28" fmla="*/ 883878 h 3866790"/>
              <a:gd name="connsiteX29" fmla="*/ 1355727 w 4250967"/>
              <a:gd name="connsiteY29" fmla="*/ 441939 h 386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250967" h="3866790">
                <a:moveTo>
                  <a:pt x="3810001" y="2982913"/>
                </a:moveTo>
                <a:lnTo>
                  <a:pt x="4250967" y="3424852"/>
                </a:lnTo>
                <a:lnTo>
                  <a:pt x="3810001" y="3866790"/>
                </a:lnTo>
                <a:close/>
                <a:moveTo>
                  <a:pt x="1797052" y="257175"/>
                </a:moveTo>
                <a:cubicBezTo>
                  <a:pt x="2722707" y="257175"/>
                  <a:pt x="3473092" y="1007641"/>
                  <a:pt x="3473092" y="1933395"/>
                </a:cubicBezTo>
                <a:cubicBezTo>
                  <a:pt x="3473092" y="2454132"/>
                  <a:pt x="3235666" y="2919406"/>
                  <a:pt x="2863171" y="3226849"/>
                </a:cubicBezTo>
                <a:lnTo>
                  <a:pt x="2847592" y="3238500"/>
                </a:lnTo>
                <a:lnTo>
                  <a:pt x="3809771" y="3238500"/>
                </a:lnTo>
                <a:lnTo>
                  <a:pt x="3809771" y="3611203"/>
                </a:lnTo>
                <a:lnTo>
                  <a:pt x="1797052" y="3611203"/>
                </a:lnTo>
                <a:lnTo>
                  <a:pt x="1797052" y="3609615"/>
                </a:lnTo>
                <a:lnTo>
                  <a:pt x="1797052" y="3609569"/>
                </a:lnTo>
                <a:lnTo>
                  <a:pt x="1796804" y="3609559"/>
                </a:lnTo>
                <a:lnTo>
                  <a:pt x="1796804" y="3611203"/>
                </a:lnTo>
                <a:lnTo>
                  <a:pt x="0" y="3611203"/>
                </a:lnTo>
                <a:lnTo>
                  <a:pt x="0" y="3238500"/>
                </a:lnTo>
                <a:lnTo>
                  <a:pt x="752079" y="3238500"/>
                </a:lnTo>
                <a:lnTo>
                  <a:pt x="735586" y="3226743"/>
                </a:lnTo>
                <a:cubicBezTo>
                  <a:pt x="556086" y="3079045"/>
                  <a:pt x="404574" y="2891456"/>
                  <a:pt x="295745" y="2668989"/>
                </a:cubicBezTo>
                <a:cubicBezTo>
                  <a:pt x="-111123" y="1837437"/>
                  <a:pt x="233455" y="833455"/>
                  <a:pt x="1065195" y="427038"/>
                </a:cubicBezTo>
                <a:lnTo>
                  <a:pt x="1229023" y="761819"/>
                </a:lnTo>
                <a:cubicBezTo>
                  <a:pt x="581994" y="1077881"/>
                  <a:pt x="314109" y="1858316"/>
                  <a:pt x="630602" y="2505199"/>
                </a:cubicBezTo>
                <a:cubicBezTo>
                  <a:pt x="856000" y="2966692"/>
                  <a:pt x="1317598" y="3234877"/>
                  <a:pt x="1798279" y="3236677"/>
                </a:cubicBezTo>
                <a:lnTo>
                  <a:pt x="1798279" y="3237020"/>
                </a:lnTo>
                <a:lnTo>
                  <a:pt x="1930306" y="3230350"/>
                </a:lnTo>
                <a:cubicBezTo>
                  <a:pt x="2587492" y="3163574"/>
                  <a:pt x="3100239" y="2608274"/>
                  <a:pt x="3100239" y="1933395"/>
                </a:cubicBezTo>
                <a:cubicBezTo>
                  <a:pt x="3100239" y="1213524"/>
                  <a:pt x="2516846" y="630068"/>
                  <a:pt x="1797052" y="630068"/>
                </a:cubicBezTo>
                <a:close/>
                <a:moveTo>
                  <a:pt x="1796692" y="0"/>
                </a:moveTo>
                <a:lnTo>
                  <a:pt x="1796692" y="883878"/>
                </a:lnTo>
                <a:lnTo>
                  <a:pt x="1355727" y="4419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FB5F29E-FF8D-D74F-9DC7-7CA8DEFA4067}"/>
              </a:ext>
            </a:extLst>
          </p:cNvPr>
          <p:cNvSpPr txBox="1"/>
          <p:nvPr/>
        </p:nvSpPr>
        <p:spPr>
          <a:xfrm>
            <a:off x="8372739" y="612372"/>
            <a:ext cx="7632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STRUCTURE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1789290-112D-B948-938A-8263BDEBB1D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5917F65A-8D5A-0A4B-9E20-356592D0E7EC}"/>
              </a:ext>
            </a:extLst>
          </p:cNvPr>
          <p:cNvCxnSpPr/>
          <p:nvPr/>
        </p:nvCxnSpPr>
        <p:spPr>
          <a:xfrm>
            <a:off x="4318000" y="9170042"/>
            <a:ext cx="711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E5087255-15CF-F546-B5C3-14A7F7EA1A5C}"/>
              </a:ext>
            </a:extLst>
          </p:cNvPr>
          <p:cNvCxnSpPr/>
          <p:nvPr/>
        </p:nvCxnSpPr>
        <p:spPr>
          <a:xfrm>
            <a:off x="8101723" y="9170042"/>
            <a:ext cx="711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3689A4B0-E9BC-9A44-BA76-4AFBDC961A43}"/>
              </a:ext>
            </a:extLst>
          </p:cNvPr>
          <p:cNvCxnSpPr/>
          <p:nvPr/>
        </p:nvCxnSpPr>
        <p:spPr>
          <a:xfrm>
            <a:off x="11833225" y="9170042"/>
            <a:ext cx="711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A4A29085-779B-B949-97A4-67EADEA0DB38}"/>
              </a:ext>
            </a:extLst>
          </p:cNvPr>
          <p:cNvCxnSpPr/>
          <p:nvPr/>
        </p:nvCxnSpPr>
        <p:spPr>
          <a:xfrm>
            <a:off x="15649357" y="9170042"/>
            <a:ext cx="711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FA78CABB-69F3-5B4B-B49F-44D585C90D92}"/>
              </a:ext>
            </a:extLst>
          </p:cNvPr>
          <p:cNvCxnSpPr/>
          <p:nvPr/>
        </p:nvCxnSpPr>
        <p:spPr>
          <a:xfrm>
            <a:off x="19380530" y="9170042"/>
            <a:ext cx="711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Freeform 948">
            <a:extLst>
              <a:ext uri="{FF2B5EF4-FFF2-40B4-BE49-F238E27FC236}">
                <a16:creationId xmlns:a16="http://schemas.microsoft.com/office/drawing/2014/main" id="{49043111-F3EF-BB4D-A107-4F3BC35145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920162" y="8235346"/>
            <a:ext cx="1380859" cy="1216471"/>
          </a:xfrm>
          <a:custGeom>
            <a:avLst/>
            <a:gdLst>
              <a:gd name="T0" fmla="*/ 27610722 w 293328"/>
              <a:gd name="T1" fmla="*/ 27453834 h 258401"/>
              <a:gd name="T2" fmla="*/ 9154902 w 293328"/>
              <a:gd name="T3" fmla="*/ 26352054 h 258401"/>
              <a:gd name="T4" fmla="*/ 8582692 w 293328"/>
              <a:gd name="T5" fmla="*/ 26925015 h 258401"/>
              <a:gd name="T6" fmla="*/ 24560222 w 293328"/>
              <a:gd name="T7" fmla="*/ 27001841 h 258401"/>
              <a:gd name="T8" fmla="*/ 27587035 w 293328"/>
              <a:gd name="T9" fmla="*/ 23963042 h 258401"/>
              <a:gd name="T10" fmla="*/ 9080349 w 293328"/>
              <a:gd name="T11" fmla="*/ 30040687 h 258401"/>
              <a:gd name="T12" fmla="*/ 1038012 w 293328"/>
              <a:gd name="T13" fmla="*/ 21097906 h 258401"/>
              <a:gd name="T14" fmla="*/ 5015691 w 293328"/>
              <a:gd name="T15" fmla="*/ 26437412 h 258401"/>
              <a:gd name="T16" fmla="*/ 19933601 w 293328"/>
              <a:gd name="T17" fmla="*/ 26437412 h 258401"/>
              <a:gd name="T18" fmla="*/ 24016198 w 293328"/>
              <a:gd name="T19" fmla="*/ 19859556 h 258401"/>
              <a:gd name="T20" fmla="*/ 26673362 w 293328"/>
              <a:gd name="T21" fmla="*/ 20961094 h 258401"/>
              <a:gd name="T22" fmla="*/ 24016198 w 293328"/>
              <a:gd name="T23" fmla="*/ 19859556 h 258401"/>
              <a:gd name="T24" fmla="*/ 15307077 w 293328"/>
              <a:gd name="T25" fmla="*/ 13587724 h 258401"/>
              <a:gd name="T26" fmla="*/ 16733736 w 293328"/>
              <a:gd name="T27" fmla="*/ 11069930 h 258401"/>
              <a:gd name="T28" fmla="*/ 11026240 w 293328"/>
              <a:gd name="T29" fmla="*/ 20012605 h 258401"/>
              <a:gd name="T30" fmla="*/ 17814730 w 293328"/>
              <a:gd name="T31" fmla="*/ 11069930 h 258401"/>
              <a:gd name="T32" fmla="*/ 17079772 w 293328"/>
              <a:gd name="T33" fmla="*/ 15324063 h 258401"/>
              <a:gd name="T34" fmla="*/ 13706857 w 293328"/>
              <a:gd name="T35" fmla="*/ 15367655 h 258401"/>
              <a:gd name="T36" fmla="*/ 13144847 w 293328"/>
              <a:gd name="T37" fmla="*/ 11069930 h 258401"/>
              <a:gd name="T38" fmla="*/ 4237276 w 293328"/>
              <a:gd name="T39" fmla="*/ 14021773 h 258401"/>
              <a:gd name="T40" fmla="*/ 5707359 w 293328"/>
              <a:gd name="T41" fmla="*/ 13587724 h 258401"/>
              <a:gd name="T42" fmla="*/ 4237276 w 293328"/>
              <a:gd name="T43" fmla="*/ 11069930 h 258401"/>
              <a:gd name="T44" fmla="*/ 9945373 w 293328"/>
              <a:gd name="T45" fmla="*/ 20012605 h 258401"/>
              <a:gd name="T46" fmla="*/ 7826377 w 293328"/>
              <a:gd name="T47" fmla="*/ 14803100 h 258401"/>
              <a:gd name="T48" fmla="*/ 7091399 w 293328"/>
              <a:gd name="T49" fmla="*/ 15324063 h 258401"/>
              <a:gd name="T50" fmla="*/ 3415964 w 293328"/>
              <a:gd name="T51" fmla="*/ 15237161 h 258401"/>
              <a:gd name="T52" fmla="*/ 1038012 w 293328"/>
              <a:gd name="T53" fmla="*/ 11069930 h 258401"/>
              <a:gd name="T54" fmla="*/ 26722298 w 293328"/>
              <a:gd name="T55" fmla="*/ 16409461 h 258401"/>
              <a:gd name="T56" fmla="*/ 25252179 w 293328"/>
              <a:gd name="T57" fmla="*/ 7466708 h 258401"/>
              <a:gd name="T58" fmla="*/ 21014519 w 293328"/>
              <a:gd name="T59" fmla="*/ 26437412 h 258401"/>
              <a:gd name="T60" fmla="*/ 31651633 w 293328"/>
              <a:gd name="T61" fmla="*/ 26437412 h 258401"/>
              <a:gd name="T62" fmla="*/ 34202613 w 293328"/>
              <a:gd name="T63" fmla="*/ 23963042 h 258401"/>
              <a:gd name="T64" fmla="*/ 32343327 w 293328"/>
              <a:gd name="T65" fmla="*/ 22877815 h 258401"/>
              <a:gd name="T66" fmla="*/ 32343327 w 293328"/>
              <a:gd name="T67" fmla="*/ 20967830 h 258401"/>
              <a:gd name="T68" fmla="*/ 34202613 w 293328"/>
              <a:gd name="T69" fmla="*/ 19882456 h 258401"/>
              <a:gd name="T70" fmla="*/ 26722298 w 293328"/>
              <a:gd name="T71" fmla="*/ 17494806 h 258401"/>
              <a:gd name="T72" fmla="*/ 21014519 w 293328"/>
              <a:gd name="T73" fmla="*/ 7466708 h 258401"/>
              <a:gd name="T74" fmla="*/ 10290941 w 293328"/>
              <a:gd name="T75" fmla="*/ 3559590 h 258401"/>
              <a:gd name="T76" fmla="*/ 11718072 w 293328"/>
              <a:gd name="T77" fmla="*/ 1041754 h 258401"/>
              <a:gd name="T78" fmla="*/ 6053678 w 293328"/>
              <a:gd name="T79" fmla="*/ 9984609 h 258401"/>
              <a:gd name="T80" fmla="*/ 12799067 w 293328"/>
              <a:gd name="T81" fmla="*/ 1041754 h 258401"/>
              <a:gd name="T82" fmla="*/ 12280200 w 293328"/>
              <a:gd name="T83" fmla="*/ 5339544 h 258401"/>
              <a:gd name="T84" fmla="*/ 8907366 w 293328"/>
              <a:gd name="T85" fmla="*/ 5296325 h 258401"/>
              <a:gd name="T86" fmla="*/ 8172406 w 293328"/>
              <a:gd name="T87" fmla="*/ 1041754 h 258401"/>
              <a:gd name="T88" fmla="*/ 15479727 w 293328"/>
              <a:gd name="T89" fmla="*/ 0 h 258401"/>
              <a:gd name="T90" fmla="*/ 19933601 w 293328"/>
              <a:gd name="T91" fmla="*/ 9984609 h 258401"/>
              <a:gd name="T92" fmla="*/ 25252179 w 293328"/>
              <a:gd name="T93" fmla="*/ 6381406 h 258401"/>
              <a:gd name="T94" fmla="*/ 35240414 w 293328"/>
              <a:gd name="T95" fmla="*/ 19838874 h 258401"/>
              <a:gd name="T96" fmla="*/ 31651633 w 293328"/>
              <a:gd name="T97" fmla="*/ 27522882 h 258401"/>
              <a:gd name="T98" fmla="*/ 13144847 w 293328"/>
              <a:gd name="T99" fmla="*/ 27522882 h 258401"/>
              <a:gd name="T100" fmla="*/ 1945877 w 293328"/>
              <a:gd name="T101" fmla="*/ 27522882 h 258401"/>
              <a:gd name="T102" fmla="*/ 0 w 293328"/>
              <a:gd name="T103" fmla="*/ 10549040 h 258401"/>
              <a:gd name="T104" fmla="*/ 4972696 w 293328"/>
              <a:gd name="T105" fmla="*/ 520909 h 2584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58401">
                <a:moveTo>
                  <a:pt x="229821" y="219075"/>
                </a:moveTo>
                <a:cubicBezTo>
                  <a:pt x="232386" y="219075"/>
                  <a:pt x="234584" y="220907"/>
                  <a:pt x="234584" y="223838"/>
                </a:cubicBezTo>
                <a:cubicBezTo>
                  <a:pt x="234584" y="226402"/>
                  <a:pt x="232386" y="228234"/>
                  <a:pt x="229821" y="228234"/>
                </a:cubicBezTo>
                <a:cubicBezTo>
                  <a:pt x="227257" y="228234"/>
                  <a:pt x="225425" y="226402"/>
                  <a:pt x="225425" y="223838"/>
                </a:cubicBezTo>
                <a:cubicBezTo>
                  <a:pt x="225425" y="220907"/>
                  <a:pt x="227257" y="219075"/>
                  <a:pt x="229821" y="219075"/>
                </a:cubicBezTo>
                <a:close/>
                <a:moveTo>
                  <a:pt x="76200" y="219075"/>
                </a:moveTo>
                <a:cubicBezTo>
                  <a:pt x="78398" y="219075"/>
                  <a:pt x="80597" y="220907"/>
                  <a:pt x="80597" y="223838"/>
                </a:cubicBezTo>
                <a:cubicBezTo>
                  <a:pt x="80597" y="226402"/>
                  <a:pt x="78398" y="228234"/>
                  <a:pt x="76200" y="228234"/>
                </a:cubicBezTo>
                <a:cubicBezTo>
                  <a:pt x="73636" y="228234"/>
                  <a:pt x="71438" y="226402"/>
                  <a:pt x="71438" y="223838"/>
                </a:cubicBezTo>
                <a:cubicBezTo>
                  <a:pt x="71438" y="220907"/>
                  <a:pt x="73636" y="219075"/>
                  <a:pt x="76200" y="219075"/>
                </a:cubicBezTo>
                <a:close/>
                <a:moveTo>
                  <a:pt x="229624" y="199214"/>
                </a:moveTo>
                <a:cubicBezTo>
                  <a:pt x="215947" y="199214"/>
                  <a:pt x="204430" y="210402"/>
                  <a:pt x="204430" y="224477"/>
                </a:cubicBezTo>
                <a:cubicBezTo>
                  <a:pt x="204430" y="238191"/>
                  <a:pt x="215947" y="249740"/>
                  <a:pt x="229624" y="249740"/>
                </a:cubicBezTo>
                <a:cubicBezTo>
                  <a:pt x="243660" y="249740"/>
                  <a:pt x="254818" y="238191"/>
                  <a:pt x="254818" y="224477"/>
                </a:cubicBezTo>
                <a:cubicBezTo>
                  <a:pt x="254818" y="210402"/>
                  <a:pt x="243660" y="199214"/>
                  <a:pt x="229624" y="199214"/>
                </a:cubicBezTo>
                <a:close/>
                <a:moveTo>
                  <a:pt x="75581" y="199214"/>
                </a:moveTo>
                <a:cubicBezTo>
                  <a:pt x="61545" y="199214"/>
                  <a:pt x="50388" y="210402"/>
                  <a:pt x="50388" y="224477"/>
                </a:cubicBezTo>
                <a:cubicBezTo>
                  <a:pt x="50388" y="238191"/>
                  <a:pt x="61545" y="249740"/>
                  <a:pt x="75581" y="249740"/>
                </a:cubicBezTo>
                <a:cubicBezTo>
                  <a:pt x="89258" y="249740"/>
                  <a:pt x="100415" y="238191"/>
                  <a:pt x="100415" y="224477"/>
                </a:cubicBezTo>
                <a:cubicBezTo>
                  <a:pt x="100415" y="210402"/>
                  <a:pt x="89258" y="199214"/>
                  <a:pt x="75581" y="199214"/>
                </a:cubicBezTo>
                <a:close/>
                <a:moveTo>
                  <a:pt x="8638" y="175395"/>
                </a:moveTo>
                <a:lnTo>
                  <a:pt x="8638" y="212568"/>
                </a:lnTo>
                <a:cubicBezTo>
                  <a:pt x="8638" y="216537"/>
                  <a:pt x="11877" y="219785"/>
                  <a:pt x="16196" y="219785"/>
                </a:cubicBezTo>
                <a:lnTo>
                  <a:pt x="41750" y="219785"/>
                </a:lnTo>
                <a:cubicBezTo>
                  <a:pt x="43909" y="203184"/>
                  <a:pt x="58306" y="190192"/>
                  <a:pt x="75581" y="190192"/>
                </a:cubicBezTo>
                <a:cubicBezTo>
                  <a:pt x="92857" y="190192"/>
                  <a:pt x="106894" y="203184"/>
                  <a:pt x="109413" y="219785"/>
                </a:cubicBezTo>
                <a:lnTo>
                  <a:pt x="165919" y="219785"/>
                </a:lnTo>
                <a:lnTo>
                  <a:pt x="165919" y="175395"/>
                </a:lnTo>
                <a:lnTo>
                  <a:pt x="8638" y="175395"/>
                </a:lnTo>
                <a:close/>
                <a:moveTo>
                  <a:pt x="199901" y="165100"/>
                </a:moveTo>
                <a:lnTo>
                  <a:pt x="222019" y="165100"/>
                </a:lnTo>
                <a:cubicBezTo>
                  <a:pt x="224873" y="165100"/>
                  <a:pt x="226656" y="166932"/>
                  <a:pt x="226656" y="169863"/>
                </a:cubicBezTo>
                <a:cubicBezTo>
                  <a:pt x="226656" y="172061"/>
                  <a:pt x="224873" y="174259"/>
                  <a:pt x="222019" y="174259"/>
                </a:cubicBezTo>
                <a:lnTo>
                  <a:pt x="199901" y="174259"/>
                </a:lnTo>
                <a:cubicBezTo>
                  <a:pt x="197404" y="174259"/>
                  <a:pt x="195263" y="172061"/>
                  <a:pt x="195263" y="169863"/>
                </a:cubicBezTo>
                <a:cubicBezTo>
                  <a:pt x="195263" y="166932"/>
                  <a:pt x="197404" y="165100"/>
                  <a:pt x="199901" y="165100"/>
                </a:cubicBezTo>
                <a:close/>
                <a:moveTo>
                  <a:pt x="118411" y="92028"/>
                </a:moveTo>
                <a:lnTo>
                  <a:pt x="118411" y="116569"/>
                </a:lnTo>
                <a:lnTo>
                  <a:pt x="127409" y="112960"/>
                </a:lnTo>
                <a:cubicBezTo>
                  <a:pt x="128128" y="112599"/>
                  <a:pt x="129208" y="112599"/>
                  <a:pt x="130288" y="112960"/>
                </a:cubicBezTo>
                <a:lnTo>
                  <a:pt x="139286" y="116569"/>
                </a:lnTo>
                <a:lnTo>
                  <a:pt x="139286" y="92028"/>
                </a:lnTo>
                <a:lnTo>
                  <a:pt x="118411" y="92028"/>
                </a:lnTo>
                <a:close/>
                <a:moveTo>
                  <a:pt x="91777" y="92028"/>
                </a:moveTo>
                <a:lnTo>
                  <a:pt x="91777" y="166373"/>
                </a:lnTo>
                <a:lnTo>
                  <a:pt x="165919" y="166373"/>
                </a:lnTo>
                <a:lnTo>
                  <a:pt x="165919" y="92028"/>
                </a:lnTo>
                <a:lnTo>
                  <a:pt x="148284" y="92028"/>
                </a:lnTo>
                <a:lnTo>
                  <a:pt x="148284" y="123065"/>
                </a:lnTo>
                <a:cubicBezTo>
                  <a:pt x="148284" y="124870"/>
                  <a:pt x="147204" y="125952"/>
                  <a:pt x="146124" y="126674"/>
                </a:cubicBezTo>
                <a:cubicBezTo>
                  <a:pt x="145044" y="127757"/>
                  <a:pt x="143245" y="127757"/>
                  <a:pt x="142165" y="127396"/>
                </a:cubicBezTo>
                <a:lnTo>
                  <a:pt x="128848" y="121983"/>
                </a:lnTo>
                <a:lnTo>
                  <a:pt x="115532" y="127396"/>
                </a:lnTo>
                <a:cubicBezTo>
                  <a:pt x="115172" y="127757"/>
                  <a:pt x="114452" y="127757"/>
                  <a:pt x="114092" y="127757"/>
                </a:cubicBezTo>
                <a:cubicBezTo>
                  <a:pt x="113012" y="127757"/>
                  <a:pt x="112292" y="127396"/>
                  <a:pt x="111573" y="126674"/>
                </a:cubicBezTo>
                <a:cubicBezTo>
                  <a:pt x="110493" y="125952"/>
                  <a:pt x="109413" y="124870"/>
                  <a:pt x="109413" y="123065"/>
                </a:cubicBezTo>
                <a:lnTo>
                  <a:pt x="109413" y="92028"/>
                </a:lnTo>
                <a:lnTo>
                  <a:pt x="91777" y="92028"/>
                </a:lnTo>
                <a:close/>
                <a:moveTo>
                  <a:pt x="35271" y="92028"/>
                </a:moveTo>
                <a:lnTo>
                  <a:pt x="35271" y="116569"/>
                </a:lnTo>
                <a:lnTo>
                  <a:pt x="44269" y="112960"/>
                </a:lnTo>
                <a:cubicBezTo>
                  <a:pt x="44629" y="112960"/>
                  <a:pt x="45349" y="112960"/>
                  <a:pt x="45709" y="112960"/>
                </a:cubicBezTo>
                <a:cubicBezTo>
                  <a:pt x="46428" y="112960"/>
                  <a:pt x="46788" y="112960"/>
                  <a:pt x="47508" y="112960"/>
                </a:cubicBezTo>
                <a:lnTo>
                  <a:pt x="56146" y="116569"/>
                </a:lnTo>
                <a:lnTo>
                  <a:pt x="56146" y="92028"/>
                </a:lnTo>
                <a:lnTo>
                  <a:pt x="35271" y="92028"/>
                </a:lnTo>
                <a:close/>
                <a:moveTo>
                  <a:pt x="8638" y="92028"/>
                </a:moveTo>
                <a:lnTo>
                  <a:pt x="8638" y="166373"/>
                </a:lnTo>
                <a:lnTo>
                  <a:pt x="82780" y="166373"/>
                </a:lnTo>
                <a:lnTo>
                  <a:pt x="82780" y="92028"/>
                </a:lnTo>
                <a:lnTo>
                  <a:pt x="65144" y="92028"/>
                </a:lnTo>
                <a:lnTo>
                  <a:pt x="65144" y="123065"/>
                </a:lnTo>
                <a:cubicBezTo>
                  <a:pt x="65144" y="124870"/>
                  <a:pt x="64064" y="125952"/>
                  <a:pt x="63344" y="126674"/>
                </a:cubicBezTo>
                <a:cubicBezTo>
                  <a:pt x="62265" y="127396"/>
                  <a:pt x="61545" y="127757"/>
                  <a:pt x="60825" y="127757"/>
                </a:cubicBezTo>
                <a:cubicBezTo>
                  <a:pt x="60105" y="127757"/>
                  <a:pt x="59385" y="127757"/>
                  <a:pt x="59025" y="127396"/>
                </a:cubicBezTo>
                <a:lnTo>
                  <a:pt x="45709" y="121983"/>
                </a:lnTo>
                <a:lnTo>
                  <a:pt x="32752" y="127396"/>
                </a:lnTo>
                <a:cubicBezTo>
                  <a:pt x="31312" y="127757"/>
                  <a:pt x="29513" y="127757"/>
                  <a:pt x="28433" y="126674"/>
                </a:cubicBezTo>
                <a:cubicBezTo>
                  <a:pt x="27353" y="125952"/>
                  <a:pt x="26273" y="124870"/>
                  <a:pt x="26273" y="123065"/>
                </a:cubicBezTo>
                <a:lnTo>
                  <a:pt x="26273" y="92028"/>
                </a:lnTo>
                <a:lnTo>
                  <a:pt x="8638" y="92028"/>
                </a:lnTo>
                <a:close/>
                <a:moveTo>
                  <a:pt x="204430" y="62074"/>
                </a:moveTo>
                <a:lnTo>
                  <a:pt x="204430" y="118374"/>
                </a:lnTo>
                <a:cubicBezTo>
                  <a:pt x="204430" y="128479"/>
                  <a:pt x="212708" y="136418"/>
                  <a:pt x="222426" y="136418"/>
                </a:cubicBezTo>
                <a:lnTo>
                  <a:pt x="258417" y="136418"/>
                </a:lnTo>
                <a:lnTo>
                  <a:pt x="233223" y="77592"/>
                </a:lnTo>
                <a:cubicBezTo>
                  <a:pt x="229264" y="68209"/>
                  <a:pt x="220266" y="62074"/>
                  <a:pt x="210189" y="62074"/>
                </a:cubicBezTo>
                <a:lnTo>
                  <a:pt x="204430" y="62074"/>
                </a:lnTo>
                <a:close/>
                <a:moveTo>
                  <a:pt x="174917" y="62074"/>
                </a:moveTo>
                <a:lnTo>
                  <a:pt x="174917" y="219785"/>
                </a:lnTo>
                <a:lnTo>
                  <a:pt x="195792" y="219785"/>
                </a:lnTo>
                <a:cubicBezTo>
                  <a:pt x="197952" y="203184"/>
                  <a:pt x="212348" y="190192"/>
                  <a:pt x="229624" y="190192"/>
                </a:cubicBezTo>
                <a:cubicBezTo>
                  <a:pt x="246900" y="190192"/>
                  <a:pt x="261296" y="203184"/>
                  <a:pt x="263456" y="219785"/>
                </a:cubicBezTo>
                <a:lnTo>
                  <a:pt x="277132" y="219785"/>
                </a:lnTo>
                <a:cubicBezTo>
                  <a:pt x="281091" y="219785"/>
                  <a:pt x="284690" y="216537"/>
                  <a:pt x="284690" y="212568"/>
                </a:cubicBezTo>
                <a:lnTo>
                  <a:pt x="284690" y="199214"/>
                </a:lnTo>
                <a:lnTo>
                  <a:pt x="269214" y="199214"/>
                </a:lnTo>
                <a:cubicBezTo>
                  <a:pt x="267055" y="199214"/>
                  <a:pt x="264895" y="197049"/>
                  <a:pt x="264895" y="194523"/>
                </a:cubicBezTo>
                <a:cubicBezTo>
                  <a:pt x="264895" y="191996"/>
                  <a:pt x="267055" y="190192"/>
                  <a:pt x="269214" y="190192"/>
                </a:cubicBezTo>
                <a:lnTo>
                  <a:pt x="284690" y="190192"/>
                </a:lnTo>
                <a:lnTo>
                  <a:pt x="284690" y="174313"/>
                </a:lnTo>
                <a:lnTo>
                  <a:pt x="269214" y="174313"/>
                </a:lnTo>
                <a:cubicBezTo>
                  <a:pt x="267055" y="174313"/>
                  <a:pt x="264895" y="172147"/>
                  <a:pt x="264895" y="169982"/>
                </a:cubicBezTo>
                <a:cubicBezTo>
                  <a:pt x="264895" y="167095"/>
                  <a:pt x="267055" y="165290"/>
                  <a:pt x="269214" y="165290"/>
                </a:cubicBezTo>
                <a:lnTo>
                  <a:pt x="284690" y="165290"/>
                </a:lnTo>
                <a:lnTo>
                  <a:pt x="284690" y="164929"/>
                </a:lnTo>
                <a:cubicBezTo>
                  <a:pt x="284690" y="154102"/>
                  <a:pt x="275693" y="145441"/>
                  <a:pt x="265255" y="145441"/>
                </a:cubicBezTo>
                <a:lnTo>
                  <a:pt x="222426" y="145441"/>
                </a:lnTo>
                <a:cubicBezTo>
                  <a:pt x="207669" y="145441"/>
                  <a:pt x="195432" y="133531"/>
                  <a:pt x="195432" y="118374"/>
                </a:cubicBezTo>
                <a:lnTo>
                  <a:pt x="195432" y="62074"/>
                </a:lnTo>
                <a:lnTo>
                  <a:pt x="174917" y="62074"/>
                </a:lnTo>
                <a:close/>
                <a:moveTo>
                  <a:pt x="77021" y="8661"/>
                </a:moveTo>
                <a:lnTo>
                  <a:pt x="77021" y="33202"/>
                </a:lnTo>
                <a:lnTo>
                  <a:pt x="85659" y="29593"/>
                </a:lnTo>
                <a:cubicBezTo>
                  <a:pt x="86739" y="29232"/>
                  <a:pt x="87818" y="29232"/>
                  <a:pt x="88898" y="29593"/>
                </a:cubicBezTo>
                <a:lnTo>
                  <a:pt x="97536" y="33202"/>
                </a:lnTo>
                <a:lnTo>
                  <a:pt x="97536" y="8661"/>
                </a:lnTo>
                <a:lnTo>
                  <a:pt x="77021" y="8661"/>
                </a:lnTo>
                <a:close/>
                <a:moveTo>
                  <a:pt x="50388" y="8661"/>
                </a:moveTo>
                <a:lnTo>
                  <a:pt x="50388" y="83006"/>
                </a:lnTo>
                <a:lnTo>
                  <a:pt x="124169" y="83006"/>
                </a:lnTo>
                <a:lnTo>
                  <a:pt x="124169" y="8661"/>
                </a:lnTo>
                <a:lnTo>
                  <a:pt x="106534" y="8661"/>
                </a:lnTo>
                <a:lnTo>
                  <a:pt x="106534" y="40059"/>
                </a:lnTo>
                <a:cubicBezTo>
                  <a:pt x="106534" y="41503"/>
                  <a:pt x="105814" y="42946"/>
                  <a:pt x="104734" y="43307"/>
                </a:cubicBezTo>
                <a:cubicBezTo>
                  <a:pt x="104014" y="44029"/>
                  <a:pt x="102935" y="44390"/>
                  <a:pt x="102215" y="44390"/>
                </a:cubicBezTo>
                <a:cubicBezTo>
                  <a:pt x="101855" y="44390"/>
                  <a:pt x="101135" y="44390"/>
                  <a:pt x="100415" y="44029"/>
                </a:cubicBezTo>
                <a:lnTo>
                  <a:pt x="87458" y="38977"/>
                </a:lnTo>
                <a:lnTo>
                  <a:pt x="74142" y="44029"/>
                </a:lnTo>
                <a:cubicBezTo>
                  <a:pt x="72702" y="44751"/>
                  <a:pt x="71262" y="44390"/>
                  <a:pt x="69823" y="43307"/>
                </a:cubicBezTo>
                <a:cubicBezTo>
                  <a:pt x="68743" y="42946"/>
                  <a:pt x="68023" y="41503"/>
                  <a:pt x="68023" y="40059"/>
                </a:cubicBezTo>
                <a:lnTo>
                  <a:pt x="68023" y="8661"/>
                </a:lnTo>
                <a:lnTo>
                  <a:pt x="50388" y="8661"/>
                </a:lnTo>
                <a:close/>
                <a:moveTo>
                  <a:pt x="45709" y="0"/>
                </a:moveTo>
                <a:lnTo>
                  <a:pt x="128848" y="0"/>
                </a:lnTo>
                <a:cubicBezTo>
                  <a:pt x="131368" y="0"/>
                  <a:pt x="133527" y="1804"/>
                  <a:pt x="133527" y="4331"/>
                </a:cubicBezTo>
                <a:lnTo>
                  <a:pt x="133527" y="83006"/>
                </a:lnTo>
                <a:lnTo>
                  <a:pt x="165919" y="83006"/>
                </a:lnTo>
                <a:lnTo>
                  <a:pt x="165919" y="57743"/>
                </a:lnTo>
                <a:cubicBezTo>
                  <a:pt x="165919" y="55578"/>
                  <a:pt x="167719" y="53051"/>
                  <a:pt x="170238" y="53051"/>
                </a:cubicBezTo>
                <a:lnTo>
                  <a:pt x="210189" y="53051"/>
                </a:lnTo>
                <a:cubicBezTo>
                  <a:pt x="223865" y="53051"/>
                  <a:pt x="236102" y="61352"/>
                  <a:pt x="241501" y="73983"/>
                </a:cubicBezTo>
                <a:lnTo>
                  <a:pt x="268134" y="136779"/>
                </a:lnTo>
                <a:cubicBezTo>
                  <a:pt x="282531" y="138223"/>
                  <a:pt x="293328" y="150493"/>
                  <a:pt x="293328" y="164929"/>
                </a:cubicBezTo>
                <a:lnTo>
                  <a:pt x="293328" y="212568"/>
                </a:lnTo>
                <a:cubicBezTo>
                  <a:pt x="293328" y="221590"/>
                  <a:pt x="286130" y="228808"/>
                  <a:pt x="277132" y="228808"/>
                </a:cubicBezTo>
                <a:lnTo>
                  <a:pt x="263456" y="228808"/>
                </a:lnTo>
                <a:cubicBezTo>
                  <a:pt x="261296" y="245409"/>
                  <a:pt x="246900" y="258401"/>
                  <a:pt x="229624" y="258401"/>
                </a:cubicBezTo>
                <a:cubicBezTo>
                  <a:pt x="212348" y="258401"/>
                  <a:pt x="197952" y="245409"/>
                  <a:pt x="195792" y="228808"/>
                </a:cubicBezTo>
                <a:lnTo>
                  <a:pt x="109413" y="228808"/>
                </a:lnTo>
                <a:cubicBezTo>
                  <a:pt x="106894" y="245409"/>
                  <a:pt x="92857" y="258401"/>
                  <a:pt x="75581" y="258401"/>
                </a:cubicBezTo>
                <a:cubicBezTo>
                  <a:pt x="58306" y="258401"/>
                  <a:pt x="43909" y="245409"/>
                  <a:pt x="41750" y="228808"/>
                </a:cubicBezTo>
                <a:lnTo>
                  <a:pt x="16196" y="228808"/>
                </a:lnTo>
                <a:cubicBezTo>
                  <a:pt x="7198" y="228808"/>
                  <a:pt x="0" y="221590"/>
                  <a:pt x="0" y="212568"/>
                </a:cubicBezTo>
                <a:lnTo>
                  <a:pt x="0" y="170704"/>
                </a:lnTo>
                <a:lnTo>
                  <a:pt x="0" y="87697"/>
                </a:lnTo>
                <a:cubicBezTo>
                  <a:pt x="0" y="85171"/>
                  <a:pt x="1799" y="83006"/>
                  <a:pt x="4319" y="83006"/>
                </a:cubicBezTo>
                <a:lnTo>
                  <a:pt x="41390" y="83006"/>
                </a:lnTo>
                <a:lnTo>
                  <a:pt x="41390" y="4331"/>
                </a:lnTo>
                <a:cubicBezTo>
                  <a:pt x="41390" y="1804"/>
                  <a:pt x="43549" y="0"/>
                  <a:pt x="4570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5" name="Rounded Rectangle 374">
            <a:extLst>
              <a:ext uri="{FF2B5EF4-FFF2-40B4-BE49-F238E27FC236}">
                <a16:creationId xmlns:a16="http://schemas.microsoft.com/office/drawing/2014/main" id="{09603997-82C5-1E4A-81B6-3553A3ACBBE7}"/>
              </a:ext>
            </a:extLst>
          </p:cNvPr>
          <p:cNvSpPr/>
          <p:nvPr/>
        </p:nvSpPr>
        <p:spPr>
          <a:xfrm>
            <a:off x="12831236" y="7864773"/>
            <a:ext cx="2464102" cy="2580728"/>
          </a:xfrm>
          <a:prstGeom prst="roundRect">
            <a:avLst>
              <a:gd name="adj" fmla="val 119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6" name="Rounded Rectangle 375">
            <a:extLst>
              <a:ext uri="{FF2B5EF4-FFF2-40B4-BE49-F238E27FC236}">
                <a16:creationId xmlns:a16="http://schemas.microsoft.com/office/drawing/2014/main" id="{E70288BE-40E3-9344-8CD3-5D768954F9F4}"/>
              </a:ext>
            </a:extLst>
          </p:cNvPr>
          <p:cNvSpPr/>
          <p:nvPr/>
        </p:nvSpPr>
        <p:spPr>
          <a:xfrm>
            <a:off x="9422814" y="3366575"/>
            <a:ext cx="5532022" cy="1633526"/>
          </a:xfrm>
          <a:prstGeom prst="roundRect">
            <a:avLst>
              <a:gd name="adj" fmla="val 119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7" name="Rounded Rectangle 376">
            <a:extLst>
              <a:ext uri="{FF2B5EF4-FFF2-40B4-BE49-F238E27FC236}">
                <a16:creationId xmlns:a16="http://schemas.microsoft.com/office/drawing/2014/main" id="{1F927F34-8EC7-8F4A-AEDE-C7B4F32F49BD}"/>
              </a:ext>
            </a:extLst>
          </p:cNvPr>
          <p:cNvSpPr/>
          <p:nvPr/>
        </p:nvSpPr>
        <p:spPr>
          <a:xfrm>
            <a:off x="16647039" y="7864773"/>
            <a:ext cx="2464102" cy="2580728"/>
          </a:xfrm>
          <a:prstGeom prst="roundRect">
            <a:avLst>
              <a:gd name="adj" fmla="val 119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4" name="Bent Arrow 373">
            <a:extLst>
              <a:ext uri="{FF2B5EF4-FFF2-40B4-BE49-F238E27FC236}">
                <a16:creationId xmlns:a16="http://schemas.microsoft.com/office/drawing/2014/main" id="{7AF4CE95-D0C7-4A46-969E-729F15B1740C}"/>
              </a:ext>
            </a:extLst>
          </p:cNvPr>
          <p:cNvSpPr/>
          <p:nvPr/>
        </p:nvSpPr>
        <p:spPr>
          <a:xfrm rot="10800000" flipV="1">
            <a:off x="14954836" y="3850640"/>
            <a:ext cx="3150284" cy="4014128"/>
          </a:xfrm>
          <a:prstGeom prst="bentArrow">
            <a:avLst>
              <a:gd name="adj1" fmla="val 25000"/>
              <a:gd name="adj2" fmla="val 8639"/>
              <a:gd name="adj3" fmla="val 13044"/>
              <a:gd name="adj4" fmla="val 381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58860390-F613-7247-86D5-C1ABBDE68AFE}"/>
              </a:ext>
            </a:extLst>
          </p:cNvPr>
          <p:cNvSpPr txBox="1"/>
          <p:nvPr/>
        </p:nvSpPr>
        <p:spPr>
          <a:xfrm>
            <a:off x="11115060" y="3644729"/>
            <a:ext cx="3432351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r>
              <a:rPr lang="en-US" sz="32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RETROSPECTIVE</a:t>
            </a:r>
          </a:p>
        </p:txBody>
      </p:sp>
      <p:sp>
        <p:nvSpPr>
          <p:cNvPr id="380" name="Freeform 958">
            <a:extLst>
              <a:ext uri="{FF2B5EF4-FFF2-40B4-BE49-F238E27FC236}">
                <a16:creationId xmlns:a16="http://schemas.microsoft.com/office/drawing/2014/main" id="{7EEF66F0-FDE2-9042-9DE5-9059AFAAEF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72499" y="3642553"/>
            <a:ext cx="1079394" cy="1079394"/>
          </a:xfrm>
          <a:custGeom>
            <a:avLst/>
            <a:gdLst>
              <a:gd name="T0" fmla="*/ 23271752 w 290777"/>
              <a:gd name="T1" fmla="*/ 31764913 h 290331"/>
              <a:gd name="T2" fmla="*/ 24066584 w 290777"/>
              <a:gd name="T3" fmla="*/ 29591794 h 290331"/>
              <a:gd name="T4" fmla="*/ 28357877 w 290777"/>
              <a:gd name="T5" fmla="*/ 23293825 h 290331"/>
              <a:gd name="T6" fmla="*/ 27825192 w 290777"/>
              <a:gd name="T7" fmla="*/ 24139059 h 290331"/>
              <a:gd name="T8" fmla="*/ 29838668 w 290777"/>
              <a:gd name="T9" fmla="*/ 16743923 h 290331"/>
              <a:gd name="T10" fmla="*/ 29838668 w 290777"/>
              <a:gd name="T11" fmla="*/ 17829690 h 290331"/>
              <a:gd name="T12" fmla="*/ 29838668 w 290777"/>
              <a:gd name="T13" fmla="*/ 16743923 h 290331"/>
              <a:gd name="T14" fmla="*/ 5742269 w 290777"/>
              <a:gd name="T15" fmla="*/ 28526646 h 290331"/>
              <a:gd name="T16" fmla="*/ 18293177 w 290777"/>
              <a:gd name="T17" fmla="*/ 28186012 h 290331"/>
              <a:gd name="T18" fmla="*/ 5114829 w 290777"/>
              <a:gd name="T19" fmla="*/ 18514333 h 290331"/>
              <a:gd name="T20" fmla="*/ 20099208 w 290777"/>
              <a:gd name="T21" fmla="*/ 11107296 h 290331"/>
              <a:gd name="T22" fmla="*/ 24230338 w 290777"/>
              <a:gd name="T23" fmla="*/ 15973766 h 290331"/>
              <a:gd name="T24" fmla="*/ 25221903 w 290777"/>
              <a:gd name="T25" fmla="*/ 13011695 h 290331"/>
              <a:gd name="T26" fmla="*/ 24230338 w 290777"/>
              <a:gd name="T27" fmla="*/ 19909531 h 290331"/>
              <a:gd name="T28" fmla="*/ 19562212 w 290777"/>
              <a:gd name="T29" fmla="*/ 16481762 h 290331"/>
              <a:gd name="T30" fmla="*/ 14391628 w 290777"/>
              <a:gd name="T31" fmla="*/ 11107296 h 290331"/>
              <a:gd name="T32" fmla="*/ 12198821 w 290777"/>
              <a:gd name="T33" fmla="*/ 19401534 h 290331"/>
              <a:gd name="T34" fmla="*/ 17132827 w 290777"/>
              <a:gd name="T35" fmla="*/ 20459821 h 290331"/>
              <a:gd name="T36" fmla="*/ 14391628 w 290777"/>
              <a:gd name="T37" fmla="*/ 16650872 h 290331"/>
              <a:gd name="T38" fmla="*/ 12156833 w 290777"/>
              <a:gd name="T39" fmla="*/ 14408077 h 290331"/>
              <a:gd name="T40" fmla="*/ 14391628 w 290777"/>
              <a:gd name="T41" fmla="*/ 11107296 h 290331"/>
              <a:gd name="T42" fmla="*/ 28258275 w 290777"/>
              <a:gd name="T43" fmla="*/ 11023541 h 290331"/>
              <a:gd name="T44" fmla="*/ 27746009 w 290777"/>
              <a:gd name="T45" fmla="*/ 10146750 h 290331"/>
              <a:gd name="T46" fmla="*/ 6788332 w 290777"/>
              <a:gd name="T47" fmla="*/ 14977971 h 290331"/>
              <a:gd name="T48" fmla="*/ 7499212 w 290777"/>
              <a:gd name="T49" fmla="*/ 12719819 h 290331"/>
              <a:gd name="T50" fmla="*/ 3959075 w 290777"/>
              <a:gd name="T51" fmla="*/ 8491180 h 290331"/>
              <a:gd name="T52" fmla="*/ 8879844 w 290777"/>
              <a:gd name="T53" fmla="*/ 13486684 h 290331"/>
              <a:gd name="T54" fmla="*/ 6160879 w 290777"/>
              <a:gd name="T55" fmla="*/ 18514333 h 290331"/>
              <a:gd name="T56" fmla="*/ 15573649 w 290777"/>
              <a:gd name="T57" fmla="*/ 28100509 h 290331"/>
              <a:gd name="T58" fmla="*/ 21974737 w 290777"/>
              <a:gd name="T59" fmla="*/ 25970410 h 290331"/>
              <a:gd name="T60" fmla="*/ 24819482 w 290777"/>
              <a:gd name="T61" fmla="*/ 31850085 h 290331"/>
              <a:gd name="T62" fmla="*/ 4989358 w 290777"/>
              <a:gd name="T63" fmla="*/ 29250904 h 290331"/>
              <a:gd name="T64" fmla="*/ 3959075 w 290777"/>
              <a:gd name="T65" fmla="*/ 8491180 h 290331"/>
              <a:gd name="T66" fmla="*/ 23309909 w 290777"/>
              <a:gd name="T67" fmla="*/ 6180188 h 290331"/>
              <a:gd name="T68" fmla="*/ 23576264 w 290777"/>
              <a:gd name="T69" fmla="*/ 5261501 h 290331"/>
              <a:gd name="T70" fmla="*/ 10702912 w 290777"/>
              <a:gd name="T71" fmla="*/ 6138112 h 290331"/>
              <a:gd name="T72" fmla="*/ 10126160 w 290777"/>
              <a:gd name="T73" fmla="*/ 5261501 h 290331"/>
              <a:gd name="T74" fmla="*/ 16803433 w 290777"/>
              <a:gd name="T75" fmla="*/ 4487639 h 290331"/>
              <a:gd name="T76" fmla="*/ 16815300 w 290777"/>
              <a:gd name="T77" fmla="*/ 0 h 290331"/>
              <a:gd name="T78" fmla="*/ 29775730 w 290777"/>
              <a:gd name="T79" fmla="*/ 29942979 h 290331"/>
              <a:gd name="T80" fmla="*/ 28270626 w 290777"/>
              <a:gd name="T81" fmla="*/ 28368880 h 290331"/>
              <a:gd name="T82" fmla="*/ 4524402 w 290777"/>
              <a:gd name="T83" fmla="*/ 6967304 h 290331"/>
              <a:gd name="T84" fmla="*/ 4858542 w 290777"/>
              <a:gd name="T85" fmla="*/ 5009862 h 2903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0777" h="290331">
                <a:moveTo>
                  <a:pt x="170550" y="225536"/>
                </a:moveTo>
                <a:lnTo>
                  <a:pt x="164411" y="232016"/>
                </a:lnTo>
                <a:lnTo>
                  <a:pt x="200886" y="268373"/>
                </a:lnTo>
                <a:cubicBezTo>
                  <a:pt x="203414" y="266933"/>
                  <a:pt x="205581" y="264773"/>
                  <a:pt x="207748" y="262973"/>
                </a:cubicBezTo>
                <a:cubicBezTo>
                  <a:pt x="209553" y="261174"/>
                  <a:pt x="210276" y="258654"/>
                  <a:pt x="210276" y="256494"/>
                </a:cubicBezTo>
                <a:cubicBezTo>
                  <a:pt x="210276" y="253974"/>
                  <a:pt x="209553" y="251814"/>
                  <a:pt x="207748" y="250014"/>
                </a:cubicBezTo>
                <a:lnTo>
                  <a:pt x="183190" y="225536"/>
                </a:lnTo>
                <a:cubicBezTo>
                  <a:pt x="179940" y="222297"/>
                  <a:pt x="174162" y="222297"/>
                  <a:pt x="170550" y="225536"/>
                </a:cubicBezTo>
                <a:close/>
                <a:moveTo>
                  <a:pt x="244792" y="196802"/>
                </a:moveTo>
                <a:cubicBezTo>
                  <a:pt x="247091" y="197822"/>
                  <a:pt x="247857" y="200544"/>
                  <a:pt x="246324" y="202585"/>
                </a:cubicBezTo>
                <a:cubicBezTo>
                  <a:pt x="245941" y="203605"/>
                  <a:pt x="244025" y="204626"/>
                  <a:pt x="242493" y="204626"/>
                </a:cubicBezTo>
                <a:cubicBezTo>
                  <a:pt x="241726" y="204626"/>
                  <a:pt x="240960" y="204286"/>
                  <a:pt x="240194" y="203946"/>
                </a:cubicBezTo>
                <a:cubicBezTo>
                  <a:pt x="237894" y="202925"/>
                  <a:pt x="237128" y="200204"/>
                  <a:pt x="238661" y="198503"/>
                </a:cubicBezTo>
                <a:cubicBezTo>
                  <a:pt x="239427" y="196462"/>
                  <a:pt x="242493" y="195441"/>
                  <a:pt x="244792" y="196802"/>
                </a:cubicBezTo>
                <a:close/>
                <a:moveTo>
                  <a:pt x="257575" y="141466"/>
                </a:moveTo>
                <a:cubicBezTo>
                  <a:pt x="260242" y="141466"/>
                  <a:pt x="262147" y="143230"/>
                  <a:pt x="262147" y="145699"/>
                </a:cubicBezTo>
                <a:lnTo>
                  <a:pt x="262147" y="146052"/>
                </a:lnTo>
                <a:cubicBezTo>
                  <a:pt x="262147" y="148522"/>
                  <a:pt x="260242" y="150638"/>
                  <a:pt x="257575" y="150638"/>
                </a:cubicBezTo>
                <a:cubicBezTo>
                  <a:pt x="254908" y="150638"/>
                  <a:pt x="253003" y="148522"/>
                  <a:pt x="253003" y="146052"/>
                </a:cubicBezTo>
                <a:lnTo>
                  <a:pt x="253003" y="145699"/>
                </a:lnTo>
                <a:cubicBezTo>
                  <a:pt x="253003" y="143230"/>
                  <a:pt x="254908" y="141466"/>
                  <a:pt x="257575" y="141466"/>
                </a:cubicBezTo>
                <a:close/>
                <a:moveTo>
                  <a:pt x="17428" y="98107"/>
                </a:moveTo>
                <a:cubicBezTo>
                  <a:pt x="15983" y="100627"/>
                  <a:pt x="14900" y="103506"/>
                  <a:pt x="14178" y="106026"/>
                </a:cubicBezTo>
                <a:cubicBezTo>
                  <a:pt x="454" y="154262"/>
                  <a:pt x="14178" y="205738"/>
                  <a:pt x="49569" y="241015"/>
                </a:cubicBezTo>
                <a:cubicBezTo>
                  <a:pt x="84961" y="276292"/>
                  <a:pt x="136603" y="289611"/>
                  <a:pt x="184996" y="276292"/>
                </a:cubicBezTo>
                <a:cubicBezTo>
                  <a:pt x="187524" y="275572"/>
                  <a:pt x="190413" y="274492"/>
                  <a:pt x="192941" y="273053"/>
                </a:cubicBezTo>
                <a:lnTo>
                  <a:pt x="157910" y="238135"/>
                </a:lnTo>
                <a:cubicBezTo>
                  <a:pt x="142743" y="249654"/>
                  <a:pt x="121435" y="248575"/>
                  <a:pt x="107351" y="235256"/>
                </a:cubicBezTo>
                <a:lnTo>
                  <a:pt x="55708" y="183060"/>
                </a:lnTo>
                <a:cubicBezTo>
                  <a:pt x="48486" y="176220"/>
                  <a:pt x="44152" y="166501"/>
                  <a:pt x="44152" y="156422"/>
                </a:cubicBezTo>
                <a:cubicBezTo>
                  <a:pt x="44152" y="147783"/>
                  <a:pt x="47041" y="139863"/>
                  <a:pt x="52458" y="133024"/>
                </a:cubicBezTo>
                <a:lnTo>
                  <a:pt x="17428" y="98107"/>
                </a:lnTo>
                <a:close/>
                <a:moveTo>
                  <a:pt x="173501" y="93841"/>
                </a:moveTo>
                <a:cubicBezTo>
                  <a:pt x="175641" y="93841"/>
                  <a:pt x="177781" y="95986"/>
                  <a:pt x="177781" y="98132"/>
                </a:cubicBezTo>
                <a:lnTo>
                  <a:pt x="177781" y="134959"/>
                </a:lnTo>
                <a:lnTo>
                  <a:pt x="209163" y="134959"/>
                </a:lnTo>
                <a:lnTo>
                  <a:pt x="209163" y="109931"/>
                </a:lnTo>
                <a:cubicBezTo>
                  <a:pt x="209163" y="107785"/>
                  <a:pt x="211302" y="105640"/>
                  <a:pt x="213442" y="105640"/>
                </a:cubicBezTo>
                <a:cubicBezTo>
                  <a:pt x="215938" y="105640"/>
                  <a:pt x="217722" y="107785"/>
                  <a:pt x="217722" y="109931"/>
                </a:cubicBezTo>
                <a:lnTo>
                  <a:pt x="217722" y="168210"/>
                </a:lnTo>
                <a:cubicBezTo>
                  <a:pt x="217722" y="171071"/>
                  <a:pt x="215938" y="172859"/>
                  <a:pt x="213442" y="172859"/>
                </a:cubicBezTo>
                <a:cubicBezTo>
                  <a:pt x="211302" y="172859"/>
                  <a:pt x="209163" y="171071"/>
                  <a:pt x="209163" y="168210"/>
                </a:cubicBezTo>
                <a:lnTo>
                  <a:pt x="209163" y="143540"/>
                </a:lnTo>
                <a:lnTo>
                  <a:pt x="173501" y="143540"/>
                </a:lnTo>
                <a:cubicBezTo>
                  <a:pt x="171005" y="143540"/>
                  <a:pt x="168865" y="141752"/>
                  <a:pt x="168865" y="139249"/>
                </a:cubicBezTo>
                <a:lnTo>
                  <a:pt x="168865" y="98132"/>
                </a:lnTo>
                <a:cubicBezTo>
                  <a:pt x="168865" y="95986"/>
                  <a:pt x="171005" y="93841"/>
                  <a:pt x="173501" y="93841"/>
                </a:cubicBezTo>
                <a:close/>
                <a:moveTo>
                  <a:pt x="124233" y="93841"/>
                </a:moveTo>
                <a:cubicBezTo>
                  <a:pt x="139521" y="93841"/>
                  <a:pt x="152626" y="106355"/>
                  <a:pt x="152626" y="121730"/>
                </a:cubicBezTo>
                <a:cubicBezTo>
                  <a:pt x="152626" y="137104"/>
                  <a:pt x="139521" y="149618"/>
                  <a:pt x="124233" y="149618"/>
                </a:cubicBezTo>
                <a:cubicBezTo>
                  <a:pt x="115133" y="149618"/>
                  <a:pt x="107488" y="155696"/>
                  <a:pt x="105304" y="163920"/>
                </a:cubicBezTo>
                <a:lnTo>
                  <a:pt x="147894" y="163920"/>
                </a:lnTo>
                <a:cubicBezTo>
                  <a:pt x="150442" y="163920"/>
                  <a:pt x="152626" y="166065"/>
                  <a:pt x="152626" y="168210"/>
                </a:cubicBezTo>
                <a:cubicBezTo>
                  <a:pt x="152626" y="171071"/>
                  <a:pt x="150442" y="172859"/>
                  <a:pt x="147894" y="172859"/>
                </a:cubicBezTo>
                <a:lnTo>
                  <a:pt x="100208" y="172859"/>
                </a:lnTo>
                <a:cubicBezTo>
                  <a:pt x="98024" y="172859"/>
                  <a:pt x="95840" y="171071"/>
                  <a:pt x="95840" y="168210"/>
                </a:cubicBezTo>
                <a:cubicBezTo>
                  <a:pt x="95840" y="153194"/>
                  <a:pt x="108580" y="140679"/>
                  <a:pt x="124233" y="140679"/>
                </a:cubicBezTo>
                <a:cubicBezTo>
                  <a:pt x="134789" y="140679"/>
                  <a:pt x="143526" y="132098"/>
                  <a:pt x="143526" y="121730"/>
                </a:cubicBezTo>
                <a:cubicBezTo>
                  <a:pt x="143526" y="111361"/>
                  <a:pt x="134789" y="102780"/>
                  <a:pt x="124233" y="102780"/>
                </a:cubicBezTo>
                <a:cubicBezTo>
                  <a:pt x="113676" y="102780"/>
                  <a:pt x="104940" y="111361"/>
                  <a:pt x="104940" y="121730"/>
                </a:cubicBezTo>
                <a:cubicBezTo>
                  <a:pt x="104940" y="124232"/>
                  <a:pt x="102756" y="126020"/>
                  <a:pt x="100208" y="126020"/>
                </a:cubicBezTo>
                <a:cubicBezTo>
                  <a:pt x="98024" y="126020"/>
                  <a:pt x="95840" y="124232"/>
                  <a:pt x="95840" y="121730"/>
                </a:cubicBezTo>
                <a:cubicBezTo>
                  <a:pt x="95840" y="106355"/>
                  <a:pt x="108580" y="93841"/>
                  <a:pt x="124233" y="93841"/>
                </a:cubicBezTo>
                <a:close/>
                <a:moveTo>
                  <a:pt x="239509" y="85727"/>
                </a:moveTo>
                <a:cubicBezTo>
                  <a:pt x="241550" y="84316"/>
                  <a:pt x="244272" y="85021"/>
                  <a:pt x="245292" y="87138"/>
                </a:cubicBezTo>
                <a:cubicBezTo>
                  <a:pt x="246313" y="89255"/>
                  <a:pt x="245633" y="91724"/>
                  <a:pt x="243932" y="93135"/>
                </a:cubicBezTo>
                <a:cubicBezTo>
                  <a:pt x="243251" y="93488"/>
                  <a:pt x="242231" y="93488"/>
                  <a:pt x="241891" y="93488"/>
                </a:cubicBezTo>
                <a:cubicBezTo>
                  <a:pt x="240190" y="93488"/>
                  <a:pt x="238829" y="92783"/>
                  <a:pt x="238149" y="91371"/>
                </a:cubicBezTo>
                <a:cubicBezTo>
                  <a:pt x="237128" y="89255"/>
                  <a:pt x="237808" y="86785"/>
                  <a:pt x="239509" y="85727"/>
                </a:cubicBezTo>
                <a:close/>
                <a:moveTo>
                  <a:pt x="27540" y="83348"/>
                </a:moveTo>
                <a:cubicBezTo>
                  <a:pt x="25734" y="85508"/>
                  <a:pt x="23567" y="87667"/>
                  <a:pt x="22123" y="90187"/>
                </a:cubicBezTo>
                <a:lnTo>
                  <a:pt x="58598" y="126544"/>
                </a:lnTo>
                <a:lnTo>
                  <a:pt x="64737" y="120425"/>
                </a:lnTo>
                <a:cubicBezTo>
                  <a:pt x="66543" y="118625"/>
                  <a:pt x="67626" y="116465"/>
                  <a:pt x="67626" y="113945"/>
                </a:cubicBezTo>
                <a:cubicBezTo>
                  <a:pt x="67626" y="111786"/>
                  <a:pt x="66543" y="109266"/>
                  <a:pt x="64737" y="107466"/>
                </a:cubicBezTo>
                <a:lnTo>
                  <a:pt x="40541" y="83348"/>
                </a:lnTo>
                <a:cubicBezTo>
                  <a:pt x="36929" y="80108"/>
                  <a:pt x="31151" y="80108"/>
                  <a:pt x="27540" y="83348"/>
                </a:cubicBezTo>
                <a:close/>
                <a:moveTo>
                  <a:pt x="34176" y="71739"/>
                </a:moveTo>
                <a:cubicBezTo>
                  <a:pt x="38825" y="71739"/>
                  <a:pt x="43430" y="73449"/>
                  <a:pt x="46680" y="76868"/>
                </a:cubicBezTo>
                <a:lnTo>
                  <a:pt x="71237" y="101706"/>
                </a:lnTo>
                <a:cubicBezTo>
                  <a:pt x="74488" y="104946"/>
                  <a:pt x="76654" y="109266"/>
                  <a:pt x="76654" y="113945"/>
                </a:cubicBezTo>
                <a:cubicBezTo>
                  <a:pt x="76654" y="118625"/>
                  <a:pt x="74488" y="123305"/>
                  <a:pt x="71237" y="126544"/>
                </a:cubicBezTo>
                <a:lnTo>
                  <a:pt x="61487" y="135904"/>
                </a:lnTo>
                <a:cubicBezTo>
                  <a:pt x="56070" y="141663"/>
                  <a:pt x="53181" y="148503"/>
                  <a:pt x="53181" y="156422"/>
                </a:cubicBezTo>
                <a:cubicBezTo>
                  <a:pt x="53181" y="163981"/>
                  <a:pt x="56070" y="171541"/>
                  <a:pt x="61487" y="176940"/>
                </a:cubicBezTo>
                <a:lnTo>
                  <a:pt x="113852" y="228776"/>
                </a:lnTo>
                <a:cubicBezTo>
                  <a:pt x="119269" y="234176"/>
                  <a:pt x="126491" y="237415"/>
                  <a:pt x="134436" y="237415"/>
                </a:cubicBezTo>
                <a:cubicBezTo>
                  <a:pt x="142020" y="237415"/>
                  <a:pt x="149604" y="234176"/>
                  <a:pt x="154660" y="228776"/>
                </a:cubicBezTo>
                <a:lnTo>
                  <a:pt x="164411" y="219417"/>
                </a:lnTo>
                <a:cubicBezTo>
                  <a:pt x="170912" y="212577"/>
                  <a:pt x="182829" y="212577"/>
                  <a:pt x="189691" y="219417"/>
                </a:cubicBezTo>
                <a:lnTo>
                  <a:pt x="214248" y="243895"/>
                </a:lnTo>
                <a:cubicBezTo>
                  <a:pt x="217498" y="247135"/>
                  <a:pt x="219304" y="251454"/>
                  <a:pt x="219304" y="256494"/>
                </a:cubicBezTo>
                <a:cubicBezTo>
                  <a:pt x="219304" y="261174"/>
                  <a:pt x="217498" y="265493"/>
                  <a:pt x="214248" y="269093"/>
                </a:cubicBezTo>
                <a:cubicBezTo>
                  <a:pt x="206664" y="276652"/>
                  <a:pt x="197275" y="282052"/>
                  <a:pt x="187163" y="284932"/>
                </a:cubicBezTo>
                <a:cubicBezTo>
                  <a:pt x="174162" y="288531"/>
                  <a:pt x="160799" y="290331"/>
                  <a:pt x="147437" y="290331"/>
                </a:cubicBezTo>
                <a:cubicBezTo>
                  <a:pt x="108796" y="290331"/>
                  <a:pt x="71237" y="274852"/>
                  <a:pt x="43069" y="247135"/>
                </a:cubicBezTo>
                <a:cubicBezTo>
                  <a:pt x="5510" y="209698"/>
                  <a:pt x="-8935" y="154622"/>
                  <a:pt x="5510" y="103866"/>
                </a:cubicBezTo>
                <a:cubicBezTo>
                  <a:pt x="8399" y="93787"/>
                  <a:pt x="13817" y="84428"/>
                  <a:pt x="21400" y="76868"/>
                </a:cubicBezTo>
                <a:cubicBezTo>
                  <a:pt x="24831" y="73449"/>
                  <a:pt x="29526" y="71739"/>
                  <a:pt x="34176" y="71739"/>
                </a:cubicBezTo>
                <a:close/>
                <a:moveTo>
                  <a:pt x="203517" y="44452"/>
                </a:moveTo>
                <a:cubicBezTo>
                  <a:pt x="205816" y="45510"/>
                  <a:pt x="206582" y="48333"/>
                  <a:pt x="205049" y="50449"/>
                </a:cubicBezTo>
                <a:cubicBezTo>
                  <a:pt x="204666" y="51508"/>
                  <a:pt x="202750" y="52213"/>
                  <a:pt x="201218" y="52213"/>
                </a:cubicBezTo>
                <a:cubicBezTo>
                  <a:pt x="200451" y="52213"/>
                  <a:pt x="199685" y="52213"/>
                  <a:pt x="198919" y="51860"/>
                </a:cubicBezTo>
                <a:cubicBezTo>
                  <a:pt x="196619" y="50449"/>
                  <a:pt x="195853" y="47980"/>
                  <a:pt x="197003" y="45863"/>
                </a:cubicBezTo>
                <a:cubicBezTo>
                  <a:pt x="198535" y="44099"/>
                  <a:pt x="201218" y="43041"/>
                  <a:pt x="203517" y="44452"/>
                </a:cubicBezTo>
                <a:close/>
                <a:moveTo>
                  <a:pt x="87410" y="44452"/>
                </a:moveTo>
                <a:cubicBezTo>
                  <a:pt x="89709" y="43041"/>
                  <a:pt x="92774" y="43746"/>
                  <a:pt x="93924" y="45863"/>
                </a:cubicBezTo>
                <a:cubicBezTo>
                  <a:pt x="95457" y="47980"/>
                  <a:pt x="94307" y="50449"/>
                  <a:pt x="92391" y="51860"/>
                </a:cubicBezTo>
                <a:cubicBezTo>
                  <a:pt x="91625" y="52213"/>
                  <a:pt x="90859" y="52213"/>
                  <a:pt x="90092" y="52213"/>
                </a:cubicBezTo>
                <a:cubicBezTo>
                  <a:pt x="88560" y="52213"/>
                  <a:pt x="86644" y="51508"/>
                  <a:pt x="85877" y="50096"/>
                </a:cubicBezTo>
                <a:cubicBezTo>
                  <a:pt x="84728" y="47980"/>
                  <a:pt x="85111" y="45158"/>
                  <a:pt x="87410" y="44452"/>
                </a:cubicBezTo>
                <a:close/>
                <a:moveTo>
                  <a:pt x="145052" y="28754"/>
                </a:moveTo>
                <a:cubicBezTo>
                  <a:pt x="147617" y="28754"/>
                  <a:pt x="149449" y="30952"/>
                  <a:pt x="149449" y="33516"/>
                </a:cubicBezTo>
                <a:cubicBezTo>
                  <a:pt x="149449" y="36081"/>
                  <a:pt x="147617" y="37913"/>
                  <a:pt x="145052" y="37913"/>
                </a:cubicBezTo>
                <a:cubicBezTo>
                  <a:pt x="142488" y="37913"/>
                  <a:pt x="140290" y="36081"/>
                  <a:pt x="140290" y="33516"/>
                </a:cubicBezTo>
                <a:cubicBezTo>
                  <a:pt x="140290" y="30952"/>
                  <a:pt x="142488" y="28754"/>
                  <a:pt x="145052" y="28754"/>
                </a:cubicBezTo>
                <a:close/>
                <a:moveTo>
                  <a:pt x="145155" y="0"/>
                </a:moveTo>
                <a:cubicBezTo>
                  <a:pt x="182507" y="0"/>
                  <a:pt x="219859" y="14110"/>
                  <a:pt x="248370" y="42328"/>
                </a:cubicBezTo>
                <a:cubicBezTo>
                  <a:pt x="304307" y="98406"/>
                  <a:pt x="305029" y="188994"/>
                  <a:pt x="249813" y="245791"/>
                </a:cubicBezTo>
                <a:lnTo>
                  <a:pt x="257031" y="252980"/>
                </a:lnTo>
                <a:lnTo>
                  <a:pt x="228882" y="260170"/>
                </a:lnTo>
                <a:lnTo>
                  <a:pt x="236821" y="232490"/>
                </a:lnTo>
                <a:lnTo>
                  <a:pt x="244039" y="239680"/>
                </a:lnTo>
                <a:cubicBezTo>
                  <a:pt x="295285" y="186118"/>
                  <a:pt x="294563" y="100923"/>
                  <a:pt x="241874" y="48439"/>
                </a:cubicBezTo>
                <a:cubicBezTo>
                  <a:pt x="188823" y="-4763"/>
                  <a:pt x="101848" y="-4763"/>
                  <a:pt x="48436" y="48439"/>
                </a:cubicBezTo>
                <a:cubicBezTo>
                  <a:pt x="45188" y="52034"/>
                  <a:pt x="41940" y="55269"/>
                  <a:pt x="39053" y="58864"/>
                </a:cubicBezTo>
                <a:cubicBezTo>
                  <a:pt x="37249" y="60661"/>
                  <a:pt x="34723" y="61021"/>
                  <a:pt x="32918" y="59583"/>
                </a:cubicBezTo>
                <a:cubicBezTo>
                  <a:pt x="30753" y="58145"/>
                  <a:pt x="30753" y="55269"/>
                  <a:pt x="32196" y="53472"/>
                </a:cubicBezTo>
                <a:cubicBezTo>
                  <a:pt x="35444" y="49518"/>
                  <a:pt x="38692" y="45564"/>
                  <a:pt x="41940" y="42328"/>
                </a:cubicBezTo>
                <a:cubicBezTo>
                  <a:pt x="70451" y="14110"/>
                  <a:pt x="107803" y="0"/>
                  <a:pt x="14515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Bent Arrow 56">
            <a:extLst>
              <a:ext uri="{FF2B5EF4-FFF2-40B4-BE49-F238E27FC236}">
                <a16:creationId xmlns:a16="http://schemas.microsoft.com/office/drawing/2014/main" id="{3DCD16F6-F51E-CF4C-90E3-7D7F87E02C01}"/>
              </a:ext>
            </a:extLst>
          </p:cNvPr>
          <p:cNvSpPr/>
          <p:nvPr/>
        </p:nvSpPr>
        <p:spPr>
          <a:xfrm rot="5400000" flipV="1">
            <a:off x="5652823" y="4462010"/>
            <a:ext cx="4373020" cy="3150284"/>
          </a:xfrm>
          <a:prstGeom prst="bentArrow">
            <a:avLst>
              <a:gd name="adj1" fmla="val 20180"/>
              <a:gd name="adj2" fmla="val 10090"/>
              <a:gd name="adj3" fmla="val 13044"/>
              <a:gd name="adj4" fmla="val 381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8DBC29D-B276-2644-9F75-93D622D477A8}"/>
              </a:ext>
            </a:extLst>
          </p:cNvPr>
          <p:cNvSpPr/>
          <p:nvPr/>
        </p:nvSpPr>
        <p:spPr>
          <a:xfrm>
            <a:off x="12831236" y="6149057"/>
            <a:ext cx="2464102" cy="1633526"/>
          </a:xfrm>
          <a:prstGeom prst="roundRect">
            <a:avLst>
              <a:gd name="adj" fmla="val 119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AFB036-855D-464A-B7C0-DBB67729EF84}"/>
              </a:ext>
            </a:extLst>
          </p:cNvPr>
          <p:cNvGrpSpPr/>
          <p:nvPr/>
        </p:nvGrpSpPr>
        <p:grpSpPr>
          <a:xfrm>
            <a:off x="13223061" y="9108818"/>
            <a:ext cx="814918" cy="474873"/>
            <a:chOff x="13483752" y="8913361"/>
            <a:chExt cx="1867107" cy="108801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74800DF-BF97-4048-9F2E-AA43E737B228}"/>
                </a:ext>
              </a:extLst>
            </p:cNvPr>
            <p:cNvGrpSpPr/>
            <p:nvPr/>
          </p:nvGrpSpPr>
          <p:grpSpPr>
            <a:xfrm>
              <a:off x="13483752" y="8913361"/>
              <a:ext cx="1867107" cy="217831"/>
              <a:chOff x="1813961" y="8560905"/>
              <a:chExt cx="2271780" cy="265043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B0C8976-53C5-9E4A-AB76-F342DE005409}"/>
                  </a:ext>
                </a:extLst>
              </p:cNvPr>
              <p:cNvSpPr/>
              <p:nvPr/>
            </p:nvSpPr>
            <p:spPr>
              <a:xfrm>
                <a:off x="1813961" y="8560905"/>
                <a:ext cx="225287" cy="26504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D88470E-581F-754A-BF89-B123F1C2AC0D}"/>
                  </a:ext>
                </a:extLst>
              </p:cNvPr>
              <p:cNvSpPr/>
              <p:nvPr/>
            </p:nvSpPr>
            <p:spPr>
              <a:xfrm>
                <a:off x="2219738" y="8560905"/>
                <a:ext cx="1866003" cy="26504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0651EF-FAEE-E542-B9EF-6AF9C3E14ABA}"/>
                </a:ext>
              </a:extLst>
            </p:cNvPr>
            <p:cNvGrpSpPr/>
            <p:nvPr/>
          </p:nvGrpSpPr>
          <p:grpSpPr>
            <a:xfrm>
              <a:off x="13483752" y="9348451"/>
              <a:ext cx="1867107" cy="217831"/>
              <a:chOff x="1813961" y="8560905"/>
              <a:chExt cx="2271780" cy="265043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6A1F3F2-9ADC-1F47-B10C-BB3AAE101039}"/>
                  </a:ext>
                </a:extLst>
              </p:cNvPr>
              <p:cNvSpPr/>
              <p:nvPr/>
            </p:nvSpPr>
            <p:spPr>
              <a:xfrm>
                <a:off x="1813961" y="8560905"/>
                <a:ext cx="225287" cy="26504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0A7C951-1AF2-0546-AFFA-936515F25AA6}"/>
                  </a:ext>
                </a:extLst>
              </p:cNvPr>
              <p:cNvSpPr/>
              <p:nvPr/>
            </p:nvSpPr>
            <p:spPr>
              <a:xfrm>
                <a:off x="2219738" y="8560905"/>
                <a:ext cx="1866003" cy="26504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213C127-36CE-C440-B651-B0B1F037A394}"/>
                </a:ext>
              </a:extLst>
            </p:cNvPr>
            <p:cNvGrpSpPr/>
            <p:nvPr/>
          </p:nvGrpSpPr>
          <p:grpSpPr>
            <a:xfrm>
              <a:off x="13483752" y="9783540"/>
              <a:ext cx="1867107" cy="217831"/>
              <a:chOff x="1813961" y="8560905"/>
              <a:chExt cx="2271780" cy="265043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6115B97-2FB6-4F4C-BBDA-54B0BEAB2F89}"/>
                  </a:ext>
                </a:extLst>
              </p:cNvPr>
              <p:cNvSpPr/>
              <p:nvPr/>
            </p:nvSpPr>
            <p:spPr>
              <a:xfrm>
                <a:off x="1813961" y="8560905"/>
                <a:ext cx="225287" cy="26504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CD1FBB5-DD49-CF4D-A31B-EE4CDC0D1EBA}"/>
                  </a:ext>
                </a:extLst>
              </p:cNvPr>
              <p:cNvSpPr/>
              <p:nvPr/>
            </p:nvSpPr>
            <p:spPr>
              <a:xfrm>
                <a:off x="2219738" y="8560905"/>
                <a:ext cx="1866003" cy="26504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 Light" panose="020F0502020204030203" pitchFamily="34" charset="0"/>
                </a:endParaRPr>
              </a:p>
            </p:txBody>
          </p:sp>
        </p:grpSp>
      </p:grpSp>
      <p:sp>
        <p:nvSpPr>
          <p:cNvPr id="69" name="Freeform 282">
            <a:extLst>
              <a:ext uri="{FF2B5EF4-FFF2-40B4-BE49-F238E27FC236}">
                <a16:creationId xmlns:a16="http://schemas.microsoft.com/office/drawing/2014/main" id="{FFCCB466-DFD8-B649-92E4-C3383CAE05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37643" y="9024337"/>
            <a:ext cx="635864" cy="641754"/>
          </a:xfrm>
          <a:custGeom>
            <a:avLst/>
            <a:gdLst>
              <a:gd name="T0" fmla="*/ 2147483646 w 791"/>
              <a:gd name="T1" fmla="*/ 2147483646 h 792"/>
              <a:gd name="T2" fmla="*/ 2147483646 w 791"/>
              <a:gd name="T3" fmla="*/ 2147483646 h 792"/>
              <a:gd name="T4" fmla="*/ 2147483646 w 791"/>
              <a:gd name="T5" fmla="*/ 2147483646 h 792"/>
              <a:gd name="T6" fmla="*/ 2147483646 w 791"/>
              <a:gd name="T7" fmla="*/ 2147483646 h 792"/>
              <a:gd name="T8" fmla="*/ 2147483646 w 791"/>
              <a:gd name="T9" fmla="*/ 2147483646 h 792"/>
              <a:gd name="T10" fmla="*/ 2147483646 w 791"/>
              <a:gd name="T11" fmla="*/ 2147483646 h 792"/>
              <a:gd name="T12" fmla="*/ 2147483646 w 791"/>
              <a:gd name="T13" fmla="*/ 2147483646 h 792"/>
              <a:gd name="T14" fmla="*/ 2147483646 w 791"/>
              <a:gd name="T15" fmla="*/ 2147483646 h 792"/>
              <a:gd name="T16" fmla="*/ 2147483646 w 791"/>
              <a:gd name="T17" fmla="*/ 2147483646 h 792"/>
              <a:gd name="T18" fmla="*/ 2147483646 w 791"/>
              <a:gd name="T19" fmla="*/ 2147483646 h 792"/>
              <a:gd name="T20" fmla="*/ 2147483646 w 791"/>
              <a:gd name="T21" fmla="*/ 2147483646 h 792"/>
              <a:gd name="T22" fmla="*/ 2147483646 w 791"/>
              <a:gd name="T23" fmla="*/ 2147483646 h 792"/>
              <a:gd name="T24" fmla="*/ 2147483646 w 791"/>
              <a:gd name="T25" fmla="*/ 2147483646 h 792"/>
              <a:gd name="T26" fmla="*/ 2147483646 w 791"/>
              <a:gd name="T27" fmla="*/ 2147483646 h 792"/>
              <a:gd name="T28" fmla="*/ 2147483646 w 791"/>
              <a:gd name="T29" fmla="*/ 2147483646 h 792"/>
              <a:gd name="T30" fmla="*/ 2147483646 w 791"/>
              <a:gd name="T31" fmla="*/ 2147483646 h 792"/>
              <a:gd name="T32" fmla="*/ 2147483646 w 791"/>
              <a:gd name="T33" fmla="*/ 2147483646 h 792"/>
              <a:gd name="T34" fmla="*/ 2147483646 w 791"/>
              <a:gd name="T35" fmla="*/ 2147483646 h 792"/>
              <a:gd name="T36" fmla="*/ 2147483646 w 791"/>
              <a:gd name="T37" fmla="*/ 2147483646 h 792"/>
              <a:gd name="T38" fmla="*/ 2147483646 w 791"/>
              <a:gd name="T39" fmla="*/ 2147483646 h 792"/>
              <a:gd name="T40" fmla="*/ 2147483646 w 791"/>
              <a:gd name="T41" fmla="*/ 2147483646 h 792"/>
              <a:gd name="T42" fmla="*/ 2147483646 w 791"/>
              <a:gd name="T43" fmla="*/ 2147483646 h 792"/>
              <a:gd name="T44" fmla="*/ 2147483646 w 791"/>
              <a:gd name="T45" fmla="*/ 2147483646 h 792"/>
              <a:gd name="T46" fmla="*/ 2147483646 w 791"/>
              <a:gd name="T47" fmla="*/ 2147483646 h 792"/>
              <a:gd name="T48" fmla="*/ 2147483646 w 791"/>
              <a:gd name="T49" fmla="*/ 2147483646 h 792"/>
              <a:gd name="T50" fmla="*/ 2147483646 w 791"/>
              <a:gd name="T51" fmla="*/ 2147483646 h 792"/>
              <a:gd name="T52" fmla="*/ 2147483646 w 791"/>
              <a:gd name="T53" fmla="*/ 2147483646 h 792"/>
              <a:gd name="T54" fmla="*/ 2147483646 w 791"/>
              <a:gd name="T55" fmla="*/ 2147483646 h 792"/>
              <a:gd name="T56" fmla="*/ 2147483646 w 791"/>
              <a:gd name="T57" fmla="*/ 2147483646 h 792"/>
              <a:gd name="T58" fmla="*/ 2147483646 w 791"/>
              <a:gd name="T59" fmla="*/ 2147483646 h 792"/>
              <a:gd name="T60" fmla="*/ 2147483646 w 791"/>
              <a:gd name="T61" fmla="*/ 2147483646 h 792"/>
              <a:gd name="T62" fmla="*/ 2147483646 w 791"/>
              <a:gd name="T63" fmla="*/ 2147483646 h 792"/>
              <a:gd name="T64" fmla="*/ 2147483646 w 791"/>
              <a:gd name="T65" fmla="*/ 2147483646 h 792"/>
              <a:gd name="T66" fmla="*/ 2147483646 w 791"/>
              <a:gd name="T67" fmla="*/ 2147483646 h 792"/>
              <a:gd name="T68" fmla="*/ 2147483646 w 791"/>
              <a:gd name="T69" fmla="*/ 2147483646 h 792"/>
              <a:gd name="T70" fmla="*/ 2147483646 w 791"/>
              <a:gd name="T71" fmla="*/ 2147483646 h 792"/>
              <a:gd name="T72" fmla="*/ 2147483646 w 791"/>
              <a:gd name="T73" fmla="*/ 2147483646 h 792"/>
              <a:gd name="T74" fmla="*/ 2147483646 w 791"/>
              <a:gd name="T75" fmla="*/ 2147483646 h 792"/>
              <a:gd name="T76" fmla="*/ 0 w 791"/>
              <a:gd name="T77" fmla="*/ 2147483646 h 792"/>
              <a:gd name="T78" fmla="*/ 2147483646 w 791"/>
              <a:gd name="T79" fmla="*/ 2147483646 h 792"/>
              <a:gd name="T80" fmla="*/ 2147483646 w 791"/>
              <a:gd name="T81" fmla="*/ 2147483646 h 792"/>
              <a:gd name="T82" fmla="*/ 2147483646 w 791"/>
              <a:gd name="T83" fmla="*/ 2147483646 h 792"/>
              <a:gd name="T84" fmla="*/ 2147483646 w 791"/>
              <a:gd name="T85" fmla="*/ 2147483646 h 79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91" h="792">
                <a:moveTo>
                  <a:pt x="766" y="767"/>
                </a:moveTo>
                <a:lnTo>
                  <a:pt x="24" y="767"/>
                </a:lnTo>
                <a:lnTo>
                  <a:pt x="24" y="535"/>
                </a:lnTo>
                <a:lnTo>
                  <a:pt x="97" y="657"/>
                </a:lnTo>
                <a:cubicBezTo>
                  <a:pt x="100" y="660"/>
                  <a:pt x="104" y="663"/>
                  <a:pt x="108" y="663"/>
                </a:cubicBezTo>
                <a:lnTo>
                  <a:pt x="682" y="663"/>
                </a:lnTo>
                <a:cubicBezTo>
                  <a:pt x="687" y="663"/>
                  <a:pt x="690" y="660"/>
                  <a:pt x="692" y="657"/>
                </a:cubicBezTo>
                <a:lnTo>
                  <a:pt x="766" y="535"/>
                </a:lnTo>
                <a:lnTo>
                  <a:pt x="766" y="767"/>
                </a:lnTo>
                <a:close/>
                <a:moveTo>
                  <a:pt x="757" y="503"/>
                </a:moveTo>
                <a:lnTo>
                  <a:pt x="675" y="639"/>
                </a:lnTo>
                <a:lnTo>
                  <a:pt x="114" y="639"/>
                </a:lnTo>
                <a:lnTo>
                  <a:pt x="33" y="503"/>
                </a:lnTo>
                <a:lnTo>
                  <a:pt x="757" y="503"/>
                </a:lnTo>
                <a:close/>
                <a:moveTo>
                  <a:pt x="144" y="390"/>
                </a:moveTo>
                <a:lnTo>
                  <a:pt x="144" y="480"/>
                </a:lnTo>
                <a:lnTo>
                  <a:pt x="43" y="480"/>
                </a:lnTo>
                <a:lnTo>
                  <a:pt x="144" y="390"/>
                </a:lnTo>
                <a:close/>
                <a:moveTo>
                  <a:pt x="168" y="376"/>
                </a:moveTo>
                <a:lnTo>
                  <a:pt x="264" y="376"/>
                </a:lnTo>
                <a:lnTo>
                  <a:pt x="264" y="427"/>
                </a:lnTo>
                <a:cubicBezTo>
                  <a:pt x="264" y="434"/>
                  <a:pt x="269" y="440"/>
                  <a:pt x="275" y="440"/>
                </a:cubicBezTo>
                <a:cubicBezTo>
                  <a:pt x="282" y="440"/>
                  <a:pt x="287" y="434"/>
                  <a:pt x="287" y="427"/>
                </a:cubicBezTo>
                <a:lnTo>
                  <a:pt x="287" y="252"/>
                </a:lnTo>
                <a:cubicBezTo>
                  <a:pt x="287" y="245"/>
                  <a:pt x="282" y="240"/>
                  <a:pt x="275" y="240"/>
                </a:cubicBezTo>
                <a:lnTo>
                  <a:pt x="184" y="240"/>
                </a:lnTo>
                <a:lnTo>
                  <a:pt x="395" y="30"/>
                </a:lnTo>
                <a:lnTo>
                  <a:pt x="605" y="240"/>
                </a:lnTo>
                <a:lnTo>
                  <a:pt x="514" y="240"/>
                </a:lnTo>
                <a:cubicBezTo>
                  <a:pt x="508" y="240"/>
                  <a:pt x="503" y="245"/>
                  <a:pt x="503" y="252"/>
                </a:cubicBezTo>
                <a:lnTo>
                  <a:pt x="503" y="427"/>
                </a:lnTo>
                <a:cubicBezTo>
                  <a:pt x="503" y="434"/>
                  <a:pt x="508" y="440"/>
                  <a:pt x="514" y="440"/>
                </a:cubicBezTo>
                <a:cubicBezTo>
                  <a:pt x="521" y="440"/>
                  <a:pt x="527" y="434"/>
                  <a:pt x="527" y="427"/>
                </a:cubicBezTo>
                <a:lnTo>
                  <a:pt x="527" y="376"/>
                </a:lnTo>
                <a:lnTo>
                  <a:pt x="622" y="376"/>
                </a:lnTo>
                <a:lnTo>
                  <a:pt x="622" y="480"/>
                </a:lnTo>
                <a:lnTo>
                  <a:pt x="168" y="480"/>
                </a:lnTo>
                <a:lnTo>
                  <a:pt x="168" y="376"/>
                </a:lnTo>
                <a:close/>
                <a:moveTo>
                  <a:pt x="647" y="390"/>
                </a:moveTo>
                <a:lnTo>
                  <a:pt x="746" y="480"/>
                </a:lnTo>
                <a:lnTo>
                  <a:pt x="647" y="480"/>
                </a:lnTo>
                <a:lnTo>
                  <a:pt x="647" y="390"/>
                </a:lnTo>
                <a:close/>
                <a:moveTo>
                  <a:pt x="786" y="483"/>
                </a:moveTo>
                <a:lnTo>
                  <a:pt x="642" y="355"/>
                </a:lnTo>
                <a:cubicBezTo>
                  <a:pt x="640" y="353"/>
                  <a:pt x="637" y="352"/>
                  <a:pt x="634" y="352"/>
                </a:cubicBezTo>
                <a:lnTo>
                  <a:pt x="527" y="352"/>
                </a:lnTo>
                <a:lnTo>
                  <a:pt x="527" y="264"/>
                </a:lnTo>
                <a:lnTo>
                  <a:pt x="634" y="264"/>
                </a:lnTo>
                <a:cubicBezTo>
                  <a:pt x="639" y="264"/>
                  <a:pt x="644" y="261"/>
                  <a:pt x="645" y="256"/>
                </a:cubicBezTo>
                <a:cubicBezTo>
                  <a:pt x="647" y="252"/>
                  <a:pt x="646" y="247"/>
                  <a:pt x="643" y="243"/>
                </a:cubicBezTo>
                <a:lnTo>
                  <a:pt x="403" y="5"/>
                </a:lnTo>
                <a:cubicBezTo>
                  <a:pt x="399" y="0"/>
                  <a:pt x="391" y="0"/>
                  <a:pt x="386" y="5"/>
                </a:cubicBezTo>
                <a:lnTo>
                  <a:pt x="147" y="243"/>
                </a:lnTo>
                <a:cubicBezTo>
                  <a:pt x="144" y="247"/>
                  <a:pt x="143" y="252"/>
                  <a:pt x="144" y="256"/>
                </a:cubicBezTo>
                <a:cubicBezTo>
                  <a:pt x="147" y="261"/>
                  <a:pt x="151" y="264"/>
                  <a:pt x="155" y="264"/>
                </a:cubicBezTo>
                <a:lnTo>
                  <a:pt x="264" y="264"/>
                </a:lnTo>
                <a:lnTo>
                  <a:pt x="264" y="352"/>
                </a:lnTo>
                <a:lnTo>
                  <a:pt x="155" y="352"/>
                </a:lnTo>
                <a:cubicBezTo>
                  <a:pt x="153" y="352"/>
                  <a:pt x="150" y="353"/>
                  <a:pt x="148" y="355"/>
                </a:cubicBezTo>
                <a:lnTo>
                  <a:pt x="4" y="483"/>
                </a:lnTo>
                <a:cubicBezTo>
                  <a:pt x="2" y="485"/>
                  <a:pt x="0" y="488"/>
                  <a:pt x="0" y="491"/>
                </a:cubicBezTo>
                <a:lnTo>
                  <a:pt x="0" y="779"/>
                </a:lnTo>
                <a:cubicBezTo>
                  <a:pt x="0" y="785"/>
                  <a:pt x="5" y="791"/>
                  <a:pt x="12" y="791"/>
                </a:cubicBezTo>
                <a:lnTo>
                  <a:pt x="778" y="791"/>
                </a:lnTo>
                <a:cubicBezTo>
                  <a:pt x="784" y="791"/>
                  <a:pt x="790" y="785"/>
                  <a:pt x="790" y="779"/>
                </a:cubicBezTo>
                <a:lnTo>
                  <a:pt x="790" y="491"/>
                </a:lnTo>
                <a:cubicBezTo>
                  <a:pt x="790" y="488"/>
                  <a:pt x="789" y="485"/>
                  <a:pt x="786" y="48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B0245AAA-5BEC-8141-B1FB-78FC0DE1FA41}"/>
              </a:ext>
            </a:extLst>
          </p:cNvPr>
          <p:cNvSpPr/>
          <p:nvPr/>
        </p:nvSpPr>
        <p:spPr>
          <a:xfrm>
            <a:off x="13456210" y="8662222"/>
            <a:ext cx="326460" cy="337680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2" name="Freeform 282">
            <a:extLst>
              <a:ext uri="{FF2B5EF4-FFF2-40B4-BE49-F238E27FC236}">
                <a16:creationId xmlns:a16="http://schemas.microsoft.com/office/drawing/2014/main" id="{60B54874-3C42-8E40-94B6-D791F5FF6B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278756" y="8564148"/>
            <a:ext cx="1200668" cy="1211788"/>
          </a:xfrm>
          <a:custGeom>
            <a:avLst/>
            <a:gdLst>
              <a:gd name="T0" fmla="*/ 2147483646 w 791"/>
              <a:gd name="T1" fmla="*/ 2147483646 h 792"/>
              <a:gd name="T2" fmla="*/ 2147483646 w 791"/>
              <a:gd name="T3" fmla="*/ 2147483646 h 792"/>
              <a:gd name="T4" fmla="*/ 2147483646 w 791"/>
              <a:gd name="T5" fmla="*/ 2147483646 h 792"/>
              <a:gd name="T6" fmla="*/ 2147483646 w 791"/>
              <a:gd name="T7" fmla="*/ 2147483646 h 792"/>
              <a:gd name="T8" fmla="*/ 2147483646 w 791"/>
              <a:gd name="T9" fmla="*/ 2147483646 h 792"/>
              <a:gd name="T10" fmla="*/ 2147483646 w 791"/>
              <a:gd name="T11" fmla="*/ 2147483646 h 792"/>
              <a:gd name="T12" fmla="*/ 2147483646 w 791"/>
              <a:gd name="T13" fmla="*/ 2147483646 h 792"/>
              <a:gd name="T14" fmla="*/ 2147483646 w 791"/>
              <a:gd name="T15" fmla="*/ 2147483646 h 792"/>
              <a:gd name="T16" fmla="*/ 2147483646 w 791"/>
              <a:gd name="T17" fmla="*/ 2147483646 h 792"/>
              <a:gd name="T18" fmla="*/ 2147483646 w 791"/>
              <a:gd name="T19" fmla="*/ 2147483646 h 792"/>
              <a:gd name="T20" fmla="*/ 2147483646 w 791"/>
              <a:gd name="T21" fmla="*/ 2147483646 h 792"/>
              <a:gd name="T22" fmla="*/ 2147483646 w 791"/>
              <a:gd name="T23" fmla="*/ 2147483646 h 792"/>
              <a:gd name="T24" fmla="*/ 2147483646 w 791"/>
              <a:gd name="T25" fmla="*/ 2147483646 h 792"/>
              <a:gd name="T26" fmla="*/ 2147483646 w 791"/>
              <a:gd name="T27" fmla="*/ 2147483646 h 792"/>
              <a:gd name="T28" fmla="*/ 2147483646 w 791"/>
              <a:gd name="T29" fmla="*/ 2147483646 h 792"/>
              <a:gd name="T30" fmla="*/ 2147483646 w 791"/>
              <a:gd name="T31" fmla="*/ 2147483646 h 792"/>
              <a:gd name="T32" fmla="*/ 2147483646 w 791"/>
              <a:gd name="T33" fmla="*/ 2147483646 h 792"/>
              <a:gd name="T34" fmla="*/ 2147483646 w 791"/>
              <a:gd name="T35" fmla="*/ 2147483646 h 792"/>
              <a:gd name="T36" fmla="*/ 2147483646 w 791"/>
              <a:gd name="T37" fmla="*/ 2147483646 h 792"/>
              <a:gd name="T38" fmla="*/ 2147483646 w 791"/>
              <a:gd name="T39" fmla="*/ 2147483646 h 792"/>
              <a:gd name="T40" fmla="*/ 2147483646 w 791"/>
              <a:gd name="T41" fmla="*/ 2147483646 h 792"/>
              <a:gd name="T42" fmla="*/ 2147483646 w 791"/>
              <a:gd name="T43" fmla="*/ 2147483646 h 792"/>
              <a:gd name="T44" fmla="*/ 2147483646 w 791"/>
              <a:gd name="T45" fmla="*/ 2147483646 h 792"/>
              <a:gd name="T46" fmla="*/ 2147483646 w 791"/>
              <a:gd name="T47" fmla="*/ 2147483646 h 792"/>
              <a:gd name="T48" fmla="*/ 2147483646 w 791"/>
              <a:gd name="T49" fmla="*/ 2147483646 h 792"/>
              <a:gd name="T50" fmla="*/ 2147483646 w 791"/>
              <a:gd name="T51" fmla="*/ 2147483646 h 792"/>
              <a:gd name="T52" fmla="*/ 2147483646 w 791"/>
              <a:gd name="T53" fmla="*/ 2147483646 h 792"/>
              <a:gd name="T54" fmla="*/ 2147483646 w 791"/>
              <a:gd name="T55" fmla="*/ 2147483646 h 792"/>
              <a:gd name="T56" fmla="*/ 2147483646 w 791"/>
              <a:gd name="T57" fmla="*/ 2147483646 h 792"/>
              <a:gd name="T58" fmla="*/ 2147483646 w 791"/>
              <a:gd name="T59" fmla="*/ 2147483646 h 792"/>
              <a:gd name="T60" fmla="*/ 2147483646 w 791"/>
              <a:gd name="T61" fmla="*/ 2147483646 h 792"/>
              <a:gd name="T62" fmla="*/ 2147483646 w 791"/>
              <a:gd name="T63" fmla="*/ 2147483646 h 792"/>
              <a:gd name="T64" fmla="*/ 2147483646 w 791"/>
              <a:gd name="T65" fmla="*/ 2147483646 h 792"/>
              <a:gd name="T66" fmla="*/ 2147483646 w 791"/>
              <a:gd name="T67" fmla="*/ 2147483646 h 792"/>
              <a:gd name="T68" fmla="*/ 2147483646 w 791"/>
              <a:gd name="T69" fmla="*/ 2147483646 h 792"/>
              <a:gd name="T70" fmla="*/ 2147483646 w 791"/>
              <a:gd name="T71" fmla="*/ 2147483646 h 792"/>
              <a:gd name="T72" fmla="*/ 2147483646 w 791"/>
              <a:gd name="T73" fmla="*/ 2147483646 h 792"/>
              <a:gd name="T74" fmla="*/ 2147483646 w 791"/>
              <a:gd name="T75" fmla="*/ 2147483646 h 792"/>
              <a:gd name="T76" fmla="*/ 0 w 791"/>
              <a:gd name="T77" fmla="*/ 2147483646 h 792"/>
              <a:gd name="T78" fmla="*/ 2147483646 w 791"/>
              <a:gd name="T79" fmla="*/ 2147483646 h 792"/>
              <a:gd name="T80" fmla="*/ 2147483646 w 791"/>
              <a:gd name="T81" fmla="*/ 2147483646 h 792"/>
              <a:gd name="T82" fmla="*/ 2147483646 w 791"/>
              <a:gd name="T83" fmla="*/ 2147483646 h 792"/>
              <a:gd name="T84" fmla="*/ 2147483646 w 791"/>
              <a:gd name="T85" fmla="*/ 2147483646 h 79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91" h="792">
                <a:moveTo>
                  <a:pt x="766" y="767"/>
                </a:moveTo>
                <a:lnTo>
                  <a:pt x="24" y="767"/>
                </a:lnTo>
                <a:lnTo>
                  <a:pt x="24" y="535"/>
                </a:lnTo>
                <a:lnTo>
                  <a:pt x="97" y="657"/>
                </a:lnTo>
                <a:cubicBezTo>
                  <a:pt x="100" y="660"/>
                  <a:pt x="104" y="663"/>
                  <a:pt x="108" y="663"/>
                </a:cubicBezTo>
                <a:lnTo>
                  <a:pt x="682" y="663"/>
                </a:lnTo>
                <a:cubicBezTo>
                  <a:pt x="687" y="663"/>
                  <a:pt x="690" y="660"/>
                  <a:pt x="692" y="657"/>
                </a:cubicBezTo>
                <a:lnTo>
                  <a:pt x="766" y="535"/>
                </a:lnTo>
                <a:lnTo>
                  <a:pt x="766" y="767"/>
                </a:lnTo>
                <a:close/>
                <a:moveTo>
                  <a:pt x="757" y="503"/>
                </a:moveTo>
                <a:lnTo>
                  <a:pt x="675" y="639"/>
                </a:lnTo>
                <a:lnTo>
                  <a:pt x="114" y="639"/>
                </a:lnTo>
                <a:lnTo>
                  <a:pt x="33" y="503"/>
                </a:lnTo>
                <a:lnTo>
                  <a:pt x="757" y="503"/>
                </a:lnTo>
                <a:close/>
                <a:moveTo>
                  <a:pt x="144" y="390"/>
                </a:moveTo>
                <a:lnTo>
                  <a:pt x="144" y="480"/>
                </a:lnTo>
                <a:lnTo>
                  <a:pt x="43" y="480"/>
                </a:lnTo>
                <a:lnTo>
                  <a:pt x="144" y="390"/>
                </a:lnTo>
                <a:close/>
                <a:moveTo>
                  <a:pt x="168" y="376"/>
                </a:moveTo>
                <a:lnTo>
                  <a:pt x="264" y="376"/>
                </a:lnTo>
                <a:lnTo>
                  <a:pt x="264" y="427"/>
                </a:lnTo>
                <a:cubicBezTo>
                  <a:pt x="264" y="434"/>
                  <a:pt x="269" y="440"/>
                  <a:pt x="275" y="440"/>
                </a:cubicBezTo>
                <a:cubicBezTo>
                  <a:pt x="282" y="440"/>
                  <a:pt x="287" y="434"/>
                  <a:pt x="287" y="427"/>
                </a:cubicBezTo>
                <a:lnTo>
                  <a:pt x="287" y="252"/>
                </a:lnTo>
                <a:cubicBezTo>
                  <a:pt x="287" y="245"/>
                  <a:pt x="282" y="240"/>
                  <a:pt x="275" y="240"/>
                </a:cubicBezTo>
                <a:lnTo>
                  <a:pt x="184" y="240"/>
                </a:lnTo>
                <a:lnTo>
                  <a:pt x="395" y="30"/>
                </a:lnTo>
                <a:lnTo>
                  <a:pt x="605" y="240"/>
                </a:lnTo>
                <a:lnTo>
                  <a:pt x="514" y="240"/>
                </a:lnTo>
                <a:cubicBezTo>
                  <a:pt x="508" y="240"/>
                  <a:pt x="503" y="245"/>
                  <a:pt x="503" y="252"/>
                </a:cubicBezTo>
                <a:lnTo>
                  <a:pt x="503" y="427"/>
                </a:lnTo>
                <a:cubicBezTo>
                  <a:pt x="503" y="434"/>
                  <a:pt x="508" y="440"/>
                  <a:pt x="514" y="440"/>
                </a:cubicBezTo>
                <a:cubicBezTo>
                  <a:pt x="521" y="440"/>
                  <a:pt x="527" y="434"/>
                  <a:pt x="527" y="427"/>
                </a:cubicBezTo>
                <a:lnTo>
                  <a:pt x="527" y="376"/>
                </a:lnTo>
                <a:lnTo>
                  <a:pt x="622" y="376"/>
                </a:lnTo>
                <a:lnTo>
                  <a:pt x="622" y="480"/>
                </a:lnTo>
                <a:lnTo>
                  <a:pt x="168" y="480"/>
                </a:lnTo>
                <a:lnTo>
                  <a:pt x="168" y="376"/>
                </a:lnTo>
                <a:close/>
                <a:moveTo>
                  <a:pt x="647" y="390"/>
                </a:moveTo>
                <a:lnTo>
                  <a:pt x="746" y="480"/>
                </a:lnTo>
                <a:lnTo>
                  <a:pt x="647" y="480"/>
                </a:lnTo>
                <a:lnTo>
                  <a:pt x="647" y="390"/>
                </a:lnTo>
                <a:close/>
                <a:moveTo>
                  <a:pt x="786" y="483"/>
                </a:moveTo>
                <a:lnTo>
                  <a:pt x="642" y="355"/>
                </a:lnTo>
                <a:cubicBezTo>
                  <a:pt x="640" y="353"/>
                  <a:pt x="637" y="352"/>
                  <a:pt x="634" y="352"/>
                </a:cubicBezTo>
                <a:lnTo>
                  <a:pt x="527" y="352"/>
                </a:lnTo>
                <a:lnTo>
                  <a:pt x="527" y="264"/>
                </a:lnTo>
                <a:lnTo>
                  <a:pt x="634" y="264"/>
                </a:lnTo>
                <a:cubicBezTo>
                  <a:pt x="639" y="264"/>
                  <a:pt x="644" y="261"/>
                  <a:pt x="645" y="256"/>
                </a:cubicBezTo>
                <a:cubicBezTo>
                  <a:pt x="647" y="252"/>
                  <a:pt x="646" y="247"/>
                  <a:pt x="643" y="243"/>
                </a:cubicBezTo>
                <a:lnTo>
                  <a:pt x="403" y="5"/>
                </a:lnTo>
                <a:cubicBezTo>
                  <a:pt x="399" y="0"/>
                  <a:pt x="391" y="0"/>
                  <a:pt x="386" y="5"/>
                </a:cubicBezTo>
                <a:lnTo>
                  <a:pt x="147" y="243"/>
                </a:lnTo>
                <a:cubicBezTo>
                  <a:pt x="144" y="247"/>
                  <a:pt x="143" y="252"/>
                  <a:pt x="144" y="256"/>
                </a:cubicBezTo>
                <a:cubicBezTo>
                  <a:pt x="147" y="261"/>
                  <a:pt x="151" y="264"/>
                  <a:pt x="155" y="264"/>
                </a:cubicBezTo>
                <a:lnTo>
                  <a:pt x="264" y="264"/>
                </a:lnTo>
                <a:lnTo>
                  <a:pt x="264" y="352"/>
                </a:lnTo>
                <a:lnTo>
                  <a:pt x="155" y="352"/>
                </a:lnTo>
                <a:cubicBezTo>
                  <a:pt x="153" y="352"/>
                  <a:pt x="150" y="353"/>
                  <a:pt x="148" y="355"/>
                </a:cubicBezTo>
                <a:lnTo>
                  <a:pt x="4" y="483"/>
                </a:lnTo>
                <a:cubicBezTo>
                  <a:pt x="2" y="485"/>
                  <a:pt x="0" y="488"/>
                  <a:pt x="0" y="491"/>
                </a:cubicBezTo>
                <a:lnTo>
                  <a:pt x="0" y="779"/>
                </a:lnTo>
                <a:cubicBezTo>
                  <a:pt x="0" y="785"/>
                  <a:pt x="5" y="791"/>
                  <a:pt x="12" y="791"/>
                </a:cubicBezTo>
                <a:lnTo>
                  <a:pt x="778" y="791"/>
                </a:lnTo>
                <a:cubicBezTo>
                  <a:pt x="784" y="791"/>
                  <a:pt x="790" y="785"/>
                  <a:pt x="790" y="779"/>
                </a:cubicBezTo>
                <a:lnTo>
                  <a:pt x="790" y="491"/>
                </a:lnTo>
                <a:cubicBezTo>
                  <a:pt x="790" y="488"/>
                  <a:pt x="789" y="485"/>
                  <a:pt x="786" y="48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A1C8B927-1609-1343-9308-A5FB21B66405}"/>
              </a:ext>
            </a:extLst>
          </p:cNvPr>
          <p:cNvSpPr/>
          <p:nvPr/>
        </p:nvSpPr>
        <p:spPr>
          <a:xfrm>
            <a:off x="12994604" y="6593842"/>
            <a:ext cx="958365" cy="743956"/>
          </a:xfrm>
          <a:custGeom>
            <a:avLst/>
            <a:gdLst>
              <a:gd name="connsiteX0" fmla="*/ 3343180 w 5915752"/>
              <a:gd name="connsiteY0" fmla="*/ 622 h 4592258"/>
              <a:gd name="connsiteX1" fmla="*/ 4036973 w 5915752"/>
              <a:gd name="connsiteY1" fmla="*/ 142433 h 4592258"/>
              <a:gd name="connsiteX2" fmla="*/ 5273963 w 5915752"/>
              <a:gd name="connsiteY2" fmla="*/ 2414271 h 4592258"/>
              <a:gd name="connsiteX3" fmla="*/ 5474819 w 5915752"/>
              <a:gd name="connsiteY3" fmla="*/ 2517204 h 4592258"/>
              <a:gd name="connsiteX4" fmla="*/ 4801897 w 5915752"/>
              <a:gd name="connsiteY4" fmla="*/ 2794062 h 4592258"/>
              <a:gd name="connsiteX5" fmla="*/ 4468512 w 5915752"/>
              <a:gd name="connsiteY5" fmla="*/ 2001501 h 4592258"/>
              <a:gd name="connsiteX6" fmla="*/ 4662079 w 5915752"/>
              <a:gd name="connsiteY6" fmla="*/ 2100698 h 4592258"/>
              <a:gd name="connsiteX7" fmla="*/ 3679029 w 5915752"/>
              <a:gd name="connsiteY7" fmla="*/ 704111 h 4592258"/>
              <a:gd name="connsiteX8" fmla="*/ 2096925 w 5915752"/>
              <a:gd name="connsiteY8" fmla="*/ 1347376 h 4592258"/>
              <a:gd name="connsiteX9" fmla="*/ 2207462 w 5915752"/>
              <a:gd name="connsiteY9" fmla="*/ 2860431 h 4592258"/>
              <a:gd name="connsiteX10" fmla="*/ 2261398 w 5915752"/>
              <a:gd name="connsiteY10" fmla="*/ 2918881 h 4592258"/>
              <a:gd name="connsiteX11" fmla="*/ 2313199 w 5915752"/>
              <a:gd name="connsiteY11" fmla="*/ 2907059 h 4592258"/>
              <a:gd name="connsiteX12" fmla="*/ 2967911 w 5915752"/>
              <a:gd name="connsiteY12" fmla="*/ 2845117 h 4592258"/>
              <a:gd name="connsiteX13" fmla="*/ 4659484 w 5915752"/>
              <a:gd name="connsiteY13" fmla="*/ 3304768 h 4592258"/>
              <a:gd name="connsiteX14" fmla="*/ 5893350 w 5915752"/>
              <a:gd name="connsiteY14" fmla="*/ 4549868 h 4592258"/>
              <a:gd name="connsiteX15" fmla="*/ 5915752 w 5915752"/>
              <a:gd name="connsiteY15" fmla="*/ 4592258 h 4592258"/>
              <a:gd name="connsiteX16" fmla="*/ 5111067 w 5915752"/>
              <a:gd name="connsiteY16" fmla="*/ 4592258 h 4592258"/>
              <a:gd name="connsiteX17" fmla="*/ 5001110 w 5915752"/>
              <a:gd name="connsiteY17" fmla="*/ 4456501 h 4592258"/>
              <a:gd name="connsiteX18" fmla="*/ 4318345 w 5915752"/>
              <a:gd name="connsiteY18" fmla="*/ 3890181 h 4592258"/>
              <a:gd name="connsiteX19" fmla="*/ 1611189 w 5915752"/>
              <a:gd name="connsiteY19" fmla="*/ 3882002 h 4592258"/>
              <a:gd name="connsiteX20" fmla="*/ 813547 w 5915752"/>
              <a:gd name="connsiteY20" fmla="*/ 4580121 h 4592258"/>
              <a:gd name="connsiteX21" fmla="*/ 804848 w 5915752"/>
              <a:gd name="connsiteY21" fmla="*/ 4592258 h 4592258"/>
              <a:gd name="connsiteX22" fmla="*/ 0 w 5915752"/>
              <a:gd name="connsiteY22" fmla="*/ 4592258 h 4592258"/>
              <a:gd name="connsiteX23" fmla="*/ 32226 w 5915752"/>
              <a:gd name="connsiteY23" fmla="*/ 4532162 h 4592258"/>
              <a:gd name="connsiteX24" fmla="*/ 1273592 w 5915752"/>
              <a:gd name="connsiteY24" fmla="*/ 3294539 h 4592258"/>
              <a:gd name="connsiteX25" fmla="*/ 1473019 w 5915752"/>
              <a:gd name="connsiteY25" fmla="*/ 3188609 h 4592258"/>
              <a:gd name="connsiteX26" fmla="*/ 1604833 w 5915752"/>
              <a:gd name="connsiteY26" fmla="*/ 3129462 h 4592258"/>
              <a:gd name="connsiteX27" fmla="*/ 1586102 w 5915752"/>
              <a:gd name="connsiteY27" fmla="*/ 3102619 h 4592258"/>
              <a:gd name="connsiteX28" fmla="*/ 1579355 w 5915752"/>
              <a:gd name="connsiteY28" fmla="*/ 949594 h 4592258"/>
              <a:gd name="connsiteX29" fmla="*/ 3343180 w 5915752"/>
              <a:gd name="connsiteY29" fmla="*/ 622 h 4592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915752" h="4592258">
                <a:moveTo>
                  <a:pt x="3343180" y="622"/>
                </a:moveTo>
                <a:cubicBezTo>
                  <a:pt x="3575691" y="6408"/>
                  <a:pt x="3810311" y="52576"/>
                  <a:pt x="4036973" y="142433"/>
                </a:cubicBezTo>
                <a:cubicBezTo>
                  <a:pt x="4943618" y="501860"/>
                  <a:pt x="5464054" y="1457684"/>
                  <a:pt x="5273963" y="2414271"/>
                </a:cubicBezTo>
                <a:lnTo>
                  <a:pt x="5474819" y="2517204"/>
                </a:lnTo>
                <a:lnTo>
                  <a:pt x="4801897" y="2794062"/>
                </a:lnTo>
                <a:lnTo>
                  <a:pt x="4468512" y="2001501"/>
                </a:lnTo>
                <a:lnTo>
                  <a:pt x="4662079" y="2100698"/>
                </a:lnTo>
                <a:cubicBezTo>
                  <a:pt x="4699410" y="1463102"/>
                  <a:pt x="4291838" y="884078"/>
                  <a:pt x="3679029" y="704111"/>
                </a:cubicBezTo>
                <a:cubicBezTo>
                  <a:pt x="3066220" y="524144"/>
                  <a:pt x="2410281" y="790842"/>
                  <a:pt x="2096925" y="1347376"/>
                </a:cubicBezTo>
                <a:cubicBezTo>
                  <a:pt x="1822739" y="1834344"/>
                  <a:pt x="1874307" y="2430502"/>
                  <a:pt x="2207462" y="2860431"/>
                </a:cubicBezTo>
                <a:lnTo>
                  <a:pt x="2261398" y="2918881"/>
                </a:lnTo>
                <a:lnTo>
                  <a:pt x="2313199" y="2907059"/>
                </a:lnTo>
                <a:cubicBezTo>
                  <a:pt x="2529356" y="2865099"/>
                  <a:pt x="2748665" y="2844454"/>
                  <a:pt x="2967911" y="2845117"/>
                </a:cubicBezTo>
                <a:cubicBezTo>
                  <a:pt x="3552566" y="2846883"/>
                  <a:pt x="4136763" y="3000162"/>
                  <a:pt x="4659484" y="3304768"/>
                </a:cubicBezTo>
                <a:cubicBezTo>
                  <a:pt x="5182204" y="3609375"/>
                  <a:pt x="5603574" y="4042074"/>
                  <a:pt x="5893350" y="4549868"/>
                </a:cubicBezTo>
                <a:lnTo>
                  <a:pt x="5915752" y="4592258"/>
                </a:lnTo>
                <a:lnTo>
                  <a:pt x="5111067" y="4592258"/>
                </a:lnTo>
                <a:lnTo>
                  <a:pt x="5001110" y="4456501"/>
                </a:lnTo>
                <a:cubicBezTo>
                  <a:pt x="4809111" y="4234619"/>
                  <a:pt x="4579555" y="4042397"/>
                  <a:pt x="4318345" y="3890181"/>
                </a:cubicBezTo>
                <a:cubicBezTo>
                  <a:pt x="3482473" y="3403090"/>
                  <a:pt x="2449989" y="3399971"/>
                  <a:pt x="1611189" y="3882002"/>
                </a:cubicBezTo>
                <a:cubicBezTo>
                  <a:pt x="1296639" y="4062764"/>
                  <a:pt x="1027322" y="4301408"/>
                  <a:pt x="813547" y="4580121"/>
                </a:cubicBezTo>
                <a:lnTo>
                  <a:pt x="804848" y="4592258"/>
                </a:lnTo>
                <a:lnTo>
                  <a:pt x="0" y="4592258"/>
                </a:lnTo>
                <a:lnTo>
                  <a:pt x="32226" y="4532162"/>
                </a:lnTo>
                <a:cubicBezTo>
                  <a:pt x="325064" y="4026128"/>
                  <a:pt x="749041" y="3595982"/>
                  <a:pt x="1273592" y="3294539"/>
                </a:cubicBezTo>
                <a:cubicBezTo>
                  <a:pt x="1339161" y="3256859"/>
                  <a:pt x="1405677" y="3221549"/>
                  <a:pt x="1473019" y="3188609"/>
                </a:cubicBezTo>
                <a:lnTo>
                  <a:pt x="1604833" y="3129462"/>
                </a:lnTo>
                <a:lnTo>
                  <a:pt x="1586102" y="3102619"/>
                </a:lnTo>
                <a:cubicBezTo>
                  <a:pt x="1178001" y="2459338"/>
                  <a:pt x="1159304" y="1621526"/>
                  <a:pt x="1579355" y="949594"/>
                </a:cubicBezTo>
                <a:cubicBezTo>
                  <a:pt x="1967095" y="329348"/>
                  <a:pt x="2645647" y="-16735"/>
                  <a:pt x="3343180" y="6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44A95A-B0E9-F14A-B3C7-73D1C8EB2BB2}"/>
              </a:ext>
            </a:extLst>
          </p:cNvPr>
          <p:cNvSpPr txBox="1"/>
          <p:nvPr/>
        </p:nvSpPr>
        <p:spPr>
          <a:xfrm>
            <a:off x="14003800" y="6611876"/>
            <a:ext cx="1120820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DAILY</a:t>
            </a:r>
          </a:p>
          <a:p>
            <a:r>
              <a:rPr lang="en-US" sz="20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ABA0680B-7A88-6F42-A750-29AAD13C013D}"/>
              </a:ext>
            </a:extLst>
          </p:cNvPr>
          <p:cNvSpPr/>
          <p:nvPr/>
        </p:nvSpPr>
        <p:spPr>
          <a:xfrm rot="1574825">
            <a:off x="14023403" y="6699780"/>
            <a:ext cx="2165605" cy="2165605"/>
          </a:xfrm>
          <a:prstGeom prst="arc">
            <a:avLst>
              <a:gd name="adj1" fmla="val 16200000"/>
              <a:gd name="adj2" fmla="val 251097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456507DE-0187-5445-A224-F0FD23ED52D2}"/>
              </a:ext>
            </a:extLst>
          </p:cNvPr>
          <p:cNvSpPr/>
          <p:nvPr/>
        </p:nvSpPr>
        <p:spPr>
          <a:xfrm rot="12351717">
            <a:off x="12039613" y="6699779"/>
            <a:ext cx="2165605" cy="2165605"/>
          </a:xfrm>
          <a:prstGeom prst="arc">
            <a:avLst>
              <a:gd name="adj1" fmla="val 16200000"/>
              <a:gd name="adj2" fmla="val 251097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246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047">
            <a:extLst>
              <a:ext uri="{FF2B5EF4-FFF2-40B4-BE49-F238E27FC236}">
                <a16:creationId xmlns:a16="http://schemas.microsoft.com/office/drawing/2014/main" id="{8FA26D6F-F712-1341-AF46-478A107FB6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19875" y="4747730"/>
            <a:ext cx="1512829" cy="1503604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954F0-B655-7B42-A706-2F29D803626E}"/>
              </a:ext>
            </a:extLst>
          </p:cNvPr>
          <p:cNvSpPr txBox="1"/>
          <p:nvPr/>
        </p:nvSpPr>
        <p:spPr>
          <a:xfrm>
            <a:off x="8372739" y="612372"/>
            <a:ext cx="7632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F09A5-B70B-7249-8224-D2642FFFE1B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0B02A09-1B15-794D-8F98-1E26EC2FA340}"/>
              </a:ext>
            </a:extLst>
          </p:cNvPr>
          <p:cNvSpPr/>
          <p:nvPr/>
        </p:nvSpPr>
        <p:spPr>
          <a:xfrm>
            <a:off x="11795110" y="5327977"/>
            <a:ext cx="5960858" cy="5614507"/>
          </a:xfrm>
          <a:custGeom>
            <a:avLst/>
            <a:gdLst>
              <a:gd name="connsiteX0" fmla="*/ 3530736 w 6612229"/>
              <a:gd name="connsiteY0" fmla="*/ 195 h 6228031"/>
              <a:gd name="connsiteX1" fmla="*/ 5629685 w 6612229"/>
              <a:gd name="connsiteY1" fmla="*/ 844165 h 6228031"/>
              <a:gd name="connsiteX2" fmla="*/ 6393422 w 6612229"/>
              <a:gd name="connsiteY2" fmla="*/ 4258907 h 6228031"/>
              <a:gd name="connsiteX3" fmla="*/ 3500516 w 6612229"/>
              <a:gd name="connsiteY3" fmla="*/ 6226210 h 6228031"/>
              <a:gd name="connsiteX4" fmla="*/ 3500309 w 6612229"/>
              <a:gd name="connsiteY4" fmla="*/ 6063046 h 6228031"/>
              <a:gd name="connsiteX5" fmla="*/ 3500309 w 6612229"/>
              <a:gd name="connsiteY5" fmla="*/ 6228031 h 6228031"/>
              <a:gd name="connsiteX6" fmla="*/ 974850 w 6612229"/>
              <a:gd name="connsiteY6" fmla="*/ 6228031 h 6228031"/>
              <a:gd name="connsiteX7" fmla="*/ 974850 w 6612229"/>
              <a:gd name="connsiteY7" fmla="*/ 5630463 h 6228031"/>
              <a:gd name="connsiteX8" fmla="*/ 3500309 w 6612229"/>
              <a:gd name="connsiteY8" fmla="*/ 5630463 h 6228031"/>
              <a:gd name="connsiteX9" fmla="*/ 3500309 w 6612229"/>
              <a:gd name="connsiteY9" fmla="*/ 5634264 h 6228031"/>
              <a:gd name="connsiteX10" fmla="*/ 3690128 w 6612229"/>
              <a:gd name="connsiteY10" fmla="*/ 5626895 h 6228031"/>
              <a:gd name="connsiteX11" fmla="*/ 5830856 w 6612229"/>
              <a:gd name="connsiteY11" fmla="*/ 4071245 h 6228031"/>
              <a:gd name="connsiteX12" fmla="*/ 5270909 w 6612229"/>
              <a:gd name="connsiteY12" fmla="*/ 1320360 h 6228031"/>
              <a:gd name="connsiteX13" fmla="*/ 2515064 w 6612229"/>
              <a:gd name="connsiteY13" fmla="*/ 790484 h 6228031"/>
              <a:gd name="connsiteX14" fmla="*/ 973039 w 6612229"/>
              <a:gd name="connsiteY14" fmla="*/ 3136018 h 6228031"/>
              <a:gd name="connsiteX15" fmla="*/ 1357921 w 6612229"/>
              <a:gd name="connsiteY15" fmla="*/ 3027521 h 6228031"/>
              <a:gd name="connsiteX16" fmla="*/ 782916 w 6612229"/>
              <a:gd name="connsiteY16" fmla="*/ 3878112 h 6228031"/>
              <a:gd name="connsiteX17" fmla="*/ 0 w 6612229"/>
              <a:gd name="connsiteY17" fmla="*/ 3410316 h 6228031"/>
              <a:gd name="connsiteX18" fmla="*/ 386705 w 6612229"/>
              <a:gd name="connsiteY18" fmla="*/ 3301304 h 6228031"/>
              <a:gd name="connsiteX19" fmla="*/ 2175068 w 6612229"/>
              <a:gd name="connsiteY19" fmla="*/ 293982 h 6228031"/>
              <a:gd name="connsiteX20" fmla="*/ 3530736 w 6612229"/>
              <a:gd name="connsiteY20" fmla="*/ 195 h 6228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12229" h="6228031">
                <a:moveTo>
                  <a:pt x="3530736" y="195"/>
                </a:moveTo>
                <a:cubicBezTo>
                  <a:pt x="4295660" y="8752"/>
                  <a:pt x="5048371" y="298526"/>
                  <a:pt x="5629685" y="844165"/>
                </a:cubicBezTo>
                <a:cubicBezTo>
                  <a:pt x="6560926" y="1718255"/>
                  <a:pt x="6863672" y="3071861"/>
                  <a:pt x="6393422" y="4258907"/>
                </a:cubicBezTo>
                <a:cubicBezTo>
                  <a:pt x="5923566" y="5444959"/>
                  <a:pt x="4777122" y="6224591"/>
                  <a:pt x="3500516" y="6226210"/>
                </a:cubicBezTo>
                <a:lnTo>
                  <a:pt x="3500309" y="6063046"/>
                </a:lnTo>
                <a:lnTo>
                  <a:pt x="3500309" y="6228031"/>
                </a:lnTo>
                <a:lnTo>
                  <a:pt x="974850" y="6228031"/>
                </a:lnTo>
                <a:lnTo>
                  <a:pt x="974850" y="5630463"/>
                </a:lnTo>
                <a:lnTo>
                  <a:pt x="3500309" y="5630463"/>
                </a:lnTo>
                <a:lnTo>
                  <a:pt x="3500309" y="5634264"/>
                </a:lnTo>
                <a:lnTo>
                  <a:pt x="3690128" y="5626895"/>
                </a:lnTo>
                <a:cubicBezTo>
                  <a:pt x="4634928" y="5554563"/>
                  <a:pt x="5466676" y="4956777"/>
                  <a:pt x="5830856" y="4071245"/>
                </a:cubicBezTo>
                <a:cubicBezTo>
                  <a:pt x="6219727" y="3125674"/>
                  <a:pt x="5998555" y="2039109"/>
                  <a:pt x="5270909" y="1320360"/>
                </a:cubicBezTo>
                <a:cubicBezTo>
                  <a:pt x="4544362" y="602697"/>
                  <a:pt x="3456350" y="393501"/>
                  <a:pt x="2515064" y="790484"/>
                </a:cubicBezTo>
                <a:cubicBezTo>
                  <a:pt x="1572757" y="1187898"/>
                  <a:pt x="963757" y="2114231"/>
                  <a:pt x="973039" y="3136018"/>
                </a:cubicBezTo>
                <a:lnTo>
                  <a:pt x="1357921" y="3027521"/>
                </a:lnTo>
                <a:lnTo>
                  <a:pt x="782916" y="3878112"/>
                </a:lnTo>
                <a:lnTo>
                  <a:pt x="0" y="3410316"/>
                </a:lnTo>
                <a:lnTo>
                  <a:pt x="386705" y="3301304"/>
                </a:lnTo>
                <a:cubicBezTo>
                  <a:pt x="309500" y="2027336"/>
                  <a:pt x="1018345" y="835339"/>
                  <a:pt x="2175068" y="293982"/>
                </a:cubicBezTo>
                <a:cubicBezTo>
                  <a:pt x="2608431" y="91164"/>
                  <a:pt x="3071782" y="-4939"/>
                  <a:pt x="3530736" y="1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EC15FD4-C559-174A-82C1-7757F1239738}"/>
              </a:ext>
            </a:extLst>
          </p:cNvPr>
          <p:cNvSpPr/>
          <p:nvPr/>
        </p:nvSpPr>
        <p:spPr>
          <a:xfrm rot="1800000" flipH="1">
            <a:off x="16203601" y="3513716"/>
            <a:ext cx="3972087" cy="2895490"/>
          </a:xfrm>
          <a:custGeom>
            <a:avLst/>
            <a:gdLst>
              <a:gd name="connsiteX0" fmla="*/ 3441125 w 4406136"/>
              <a:gd name="connsiteY0" fmla="*/ 322111 h 3211894"/>
              <a:gd name="connsiteX1" fmla="*/ 2352747 w 4406136"/>
              <a:gd name="connsiteY1" fmla="*/ 130 h 3211894"/>
              <a:gd name="connsiteX2" fmla="*/ 1449382 w 4406136"/>
              <a:gd name="connsiteY2" fmla="*/ 195931 h 3211894"/>
              <a:gd name="connsiteX3" fmla="*/ 257686 w 4406136"/>
              <a:gd name="connsiteY3" fmla="*/ 2200233 h 3211894"/>
              <a:gd name="connsiteX4" fmla="*/ 0 w 4406136"/>
              <a:gd name="connsiteY4" fmla="*/ 2272886 h 3211894"/>
              <a:gd name="connsiteX5" fmla="*/ 521705 w 4406136"/>
              <a:gd name="connsiteY5" fmla="*/ 2584660 h 3211894"/>
              <a:gd name="connsiteX6" fmla="*/ 904866 w 4406136"/>
              <a:gd name="connsiteY6" fmla="*/ 2017763 h 3211894"/>
              <a:gd name="connsiteX7" fmla="*/ 648396 w 4406136"/>
              <a:gd name="connsiteY7" fmla="*/ 2090074 h 3211894"/>
              <a:gd name="connsiteX8" fmla="*/ 1675942 w 4406136"/>
              <a:gd name="connsiteY8" fmla="*/ 526837 h 3211894"/>
              <a:gd name="connsiteX9" fmla="*/ 3512331 w 4406136"/>
              <a:gd name="connsiteY9" fmla="*/ 879985 h 3211894"/>
              <a:gd name="connsiteX10" fmla="*/ 3885459 w 4406136"/>
              <a:gd name="connsiteY10" fmla="*/ 2713379 h 3211894"/>
              <a:gd name="connsiteX11" fmla="*/ 3648724 w 4406136"/>
              <a:gd name="connsiteY11" fmla="*/ 3117583 h 3211894"/>
              <a:gd name="connsiteX12" fmla="*/ 3609582 w 4406136"/>
              <a:gd name="connsiteY12" fmla="*/ 3163644 h 3211894"/>
              <a:gd name="connsiteX13" fmla="*/ 3739619 w 4406136"/>
              <a:gd name="connsiteY13" fmla="*/ 3169790 h 3211894"/>
              <a:gd name="connsiteX14" fmla="*/ 3909073 w 4406136"/>
              <a:gd name="connsiteY14" fmla="*/ 3187147 h 3211894"/>
              <a:gd name="connsiteX15" fmla="*/ 4065138 w 4406136"/>
              <a:gd name="connsiteY15" fmla="*/ 3211894 h 3211894"/>
              <a:gd name="connsiteX16" fmla="*/ 4122498 w 4406136"/>
              <a:gd name="connsiteY16" fmla="*/ 3121697 h 3211894"/>
              <a:gd name="connsiteX17" fmla="*/ 4260331 w 4406136"/>
              <a:gd name="connsiteY17" fmla="*/ 2838450 h 3211894"/>
              <a:gd name="connsiteX18" fmla="*/ 3751406 w 4406136"/>
              <a:gd name="connsiteY18" fmla="*/ 562614 h 3211894"/>
              <a:gd name="connsiteX19" fmla="*/ 3441125 w 4406136"/>
              <a:gd name="connsiteY19" fmla="*/ 322111 h 321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06136" h="3211894">
                <a:moveTo>
                  <a:pt x="3441125" y="322111"/>
                </a:moveTo>
                <a:cubicBezTo>
                  <a:pt x="3112743" y="114110"/>
                  <a:pt x="2735034" y="4407"/>
                  <a:pt x="2352747" y="130"/>
                </a:cubicBezTo>
                <a:cubicBezTo>
                  <a:pt x="2046918" y="-3292"/>
                  <a:pt x="1738159" y="60758"/>
                  <a:pt x="1449382" y="195931"/>
                </a:cubicBezTo>
                <a:cubicBezTo>
                  <a:pt x="678586" y="556732"/>
                  <a:pt x="206239" y="1351167"/>
                  <a:pt x="257686" y="2200233"/>
                </a:cubicBezTo>
                <a:lnTo>
                  <a:pt x="0" y="2272886"/>
                </a:lnTo>
                <a:lnTo>
                  <a:pt x="521705" y="2584660"/>
                </a:lnTo>
                <a:lnTo>
                  <a:pt x="904866" y="2017763"/>
                </a:lnTo>
                <a:lnTo>
                  <a:pt x="648396" y="2090074"/>
                </a:lnTo>
                <a:cubicBezTo>
                  <a:pt x="642211" y="1409080"/>
                  <a:pt x="1048025" y="791703"/>
                  <a:pt x="1675942" y="526837"/>
                </a:cubicBezTo>
                <a:cubicBezTo>
                  <a:pt x="2303179" y="262258"/>
                  <a:pt x="3028188" y="401682"/>
                  <a:pt x="3512331" y="879985"/>
                </a:cubicBezTo>
                <a:cubicBezTo>
                  <a:pt x="3997207" y="1359013"/>
                  <a:pt x="4144588" y="2083180"/>
                  <a:pt x="3885459" y="2713379"/>
                </a:cubicBezTo>
                <a:cubicBezTo>
                  <a:pt x="3824790" y="2860925"/>
                  <a:pt x="3744648" y="2996485"/>
                  <a:pt x="3648724" y="3117583"/>
                </a:cubicBezTo>
                <a:lnTo>
                  <a:pt x="3609582" y="3163644"/>
                </a:lnTo>
                <a:lnTo>
                  <a:pt x="3739619" y="3169790"/>
                </a:lnTo>
                <a:cubicBezTo>
                  <a:pt x="3796130" y="3174012"/>
                  <a:pt x="3852636" y="3179792"/>
                  <a:pt x="3909073" y="3187147"/>
                </a:cubicBezTo>
                <a:lnTo>
                  <a:pt x="4065138" y="3211894"/>
                </a:lnTo>
                <a:lnTo>
                  <a:pt x="4122498" y="3121697"/>
                </a:lnTo>
                <a:cubicBezTo>
                  <a:pt x="4175013" y="3031836"/>
                  <a:pt x="4221195" y="2937259"/>
                  <a:pt x="4260331" y="2838450"/>
                </a:cubicBezTo>
                <a:cubicBezTo>
                  <a:pt x="4573688" y="2047315"/>
                  <a:pt x="4371950" y="1145172"/>
                  <a:pt x="3751406" y="562614"/>
                </a:cubicBezTo>
                <a:cubicBezTo>
                  <a:pt x="3654564" y="471700"/>
                  <a:pt x="3550586" y="391445"/>
                  <a:pt x="3441125" y="3221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25F544B-E833-1E46-8643-0C06A99645EC}"/>
              </a:ext>
            </a:extLst>
          </p:cNvPr>
          <p:cNvSpPr/>
          <p:nvPr/>
        </p:nvSpPr>
        <p:spPr>
          <a:xfrm>
            <a:off x="15902523" y="10146773"/>
            <a:ext cx="4701843" cy="1049765"/>
          </a:xfrm>
          <a:custGeom>
            <a:avLst/>
            <a:gdLst>
              <a:gd name="connsiteX0" fmla="*/ 4633396 w 5215635"/>
              <a:gd name="connsiteY0" fmla="*/ 0 h 1164478"/>
              <a:gd name="connsiteX1" fmla="*/ 5215635 w 5215635"/>
              <a:gd name="connsiteY1" fmla="*/ 582239 h 1164478"/>
              <a:gd name="connsiteX2" fmla="*/ 4633396 w 5215635"/>
              <a:gd name="connsiteY2" fmla="*/ 1164478 h 1164478"/>
              <a:gd name="connsiteX3" fmla="*/ 4633396 w 5215635"/>
              <a:gd name="connsiteY3" fmla="*/ 873359 h 1164478"/>
              <a:gd name="connsiteX4" fmla="*/ 0 w 5215635"/>
              <a:gd name="connsiteY4" fmla="*/ 873359 h 1164478"/>
              <a:gd name="connsiteX5" fmla="*/ 154293 w 5215635"/>
              <a:gd name="connsiteY5" fmla="*/ 824336 h 1164478"/>
              <a:gd name="connsiteX6" fmla="*/ 1064393 w 5215635"/>
              <a:gd name="connsiteY6" fmla="*/ 302204 h 1164478"/>
              <a:gd name="connsiteX7" fmla="*/ 1076736 w 5215635"/>
              <a:gd name="connsiteY7" fmla="*/ 291120 h 1164478"/>
              <a:gd name="connsiteX8" fmla="*/ 4633396 w 5215635"/>
              <a:gd name="connsiteY8" fmla="*/ 291120 h 116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5635" h="1164478">
                <a:moveTo>
                  <a:pt x="4633396" y="0"/>
                </a:moveTo>
                <a:lnTo>
                  <a:pt x="5215635" y="582239"/>
                </a:lnTo>
                <a:lnTo>
                  <a:pt x="4633396" y="1164478"/>
                </a:lnTo>
                <a:lnTo>
                  <a:pt x="4633396" y="873359"/>
                </a:lnTo>
                <a:lnTo>
                  <a:pt x="0" y="873359"/>
                </a:lnTo>
                <a:lnTo>
                  <a:pt x="154293" y="824336"/>
                </a:lnTo>
                <a:cubicBezTo>
                  <a:pt x="488155" y="702093"/>
                  <a:pt x="795250" y="524321"/>
                  <a:pt x="1064393" y="302204"/>
                </a:cubicBezTo>
                <a:lnTo>
                  <a:pt x="1076736" y="291120"/>
                </a:lnTo>
                <a:lnTo>
                  <a:pt x="4633396" y="291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5D12B1A0-B5AF-0E48-B31F-18A11633B12E}"/>
              </a:ext>
            </a:extLst>
          </p:cNvPr>
          <p:cNvSpPr/>
          <p:nvPr/>
        </p:nvSpPr>
        <p:spPr>
          <a:xfrm>
            <a:off x="8283819" y="10146773"/>
            <a:ext cx="2105654" cy="10497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40F92A0D-9FF9-F744-A2AC-C715B0503E50}"/>
              </a:ext>
            </a:extLst>
          </p:cNvPr>
          <p:cNvSpPr/>
          <p:nvPr/>
        </p:nvSpPr>
        <p:spPr>
          <a:xfrm>
            <a:off x="3868147" y="10146773"/>
            <a:ext cx="2105654" cy="104976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Freeform 126">
            <a:extLst>
              <a:ext uri="{FF2B5EF4-FFF2-40B4-BE49-F238E27FC236}">
                <a16:creationId xmlns:a16="http://schemas.microsoft.com/office/drawing/2014/main" id="{0116F4D1-5245-5045-BAA4-1B151E6110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37166" y="9871555"/>
            <a:ext cx="1485488" cy="1485488"/>
          </a:xfrm>
          <a:custGeom>
            <a:avLst/>
            <a:gdLst>
              <a:gd name="T0" fmla="*/ 2147483646 w 802"/>
              <a:gd name="T1" fmla="*/ 2147483646 h 801"/>
              <a:gd name="T2" fmla="*/ 2147483646 w 802"/>
              <a:gd name="T3" fmla="*/ 2147483646 h 801"/>
              <a:gd name="T4" fmla="*/ 2147483646 w 802"/>
              <a:gd name="T5" fmla="*/ 2147483646 h 801"/>
              <a:gd name="T6" fmla="*/ 2147483646 w 802"/>
              <a:gd name="T7" fmla="*/ 2147483646 h 801"/>
              <a:gd name="T8" fmla="*/ 2147483646 w 802"/>
              <a:gd name="T9" fmla="*/ 2147483646 h 801"/>
              <a:gd name="T10" fmla="*/ 2147483646 w 802"/>
              <a:gd name="T11" fmla="*/ 2147483646 h 801"/>
              <a:gd name="T12" fmla="*/ 2147483646 w 802"/>
              <a:gd name="T13" fmla="*/ 2147483646 h 801"/>
              <a:gd name="T14" fmla="*/ 2147483646 w 802"/>
              <a:gd name="T15" fmla="*/ 2147483646 h 801"/>
              <a:gd name="T16" fmla="*/ 2147483646 w 802"/>
              <a:gd name="T17" fmla="*/ 2147483646 h 801"/>
              <a:gd name="T18" fmla="*/ 2147483646 w 802"/>
              <a:gd name="T19" fmla="*/ 2147483646 h 801"/>
              <a:gd name="T20" fmla="*/ 2147483646 w 802"/>
              <a:gd name="T21" fmla="*/ 2147483646 h 801"/>
              <a:gd name="T22" fmla="*/ 2147483646 w 802"/>
              <a:gd name="T23" fmla="*/ 2147483646 h 801"/>
              <a:gd name="T24" fmla="*/ 2147483646 w 802"/>
              <a:gd name="T25" fmla="*/ 2147483646 h 801"/>
              <a:gd name="T26" fmla="*/ 2147483646 w 802"/>
              <a:gd name="T27" fmla="*/ 2147483646 h 801"/>
              <a:gd name="T28" fmla="*/ 2147483646 w 802"/>
              <a:gd name="T29" fmla="*/ 2147483646 h 801"/>
              <a:gd name="T30" fmla="*/ 2147483646 w 802"/>
              <a:gd name="T31" fmla="*/ 2147483646 h 801"/>
              <a:gd name="T32" fmla="*/ 2147483646 w 802"/>
              <a:gd name="T33" fmla="*/ 2147483646 h 801"/>
              <a:gd name="T34" fmla="*/ 2147483646 w 802"/>
              <a:gd name="T35" fmla="*/ 0 h 801"/>
              <a:gd name="T36" fmla="*/ 2147483646 w 802"/>
              <a:gd name="T37" fmla="*/ 2147483646 h 801"/>
              <a:gd name="T38" fmla="*/ 2147483646 w 802"/>
              <a:gd name="T39" fmla="*/ 2147483646 h 801"/>
              <a:gd name="T40" fmla="*/ 2147483646 w 802"/>
              <a:gd name="T41" fmla="*/ 2147483646 h 801"/>
              <a:gd name="T42" fmla="*/ 2147483646 w 802"/>
              <a:gd name="T43" fmla="*/ 2147483646 h 801"/>
              <a:gd name="T44" fmla="*/ 2147483646 w 802"/>
              <a:gd name="T45" fmla="*/ 2147483646 h 801"/>
              <a:gd name="T46" fmla="*/ 2147483646 w 802"/>
              <a:gd name="T47" fmla="*/ 2147483646 h 801"/>
              <a:gd name="T48" fmla="*/ 2147483646 w 802"/>
              <a:gd name="T49" fmla="*/ 2147483646 h 801"/>
              <a:gd name="T50" fmla="*/ 2147483646 w 802"/>
              <a:gd name="T51" fmla="*/ 2147483646 h 801"/>
              <a:gd name="T52" fmla="*/ 2147483646 w 802"/>
              <a:gd name="T53" fmla="*/ 2147483646 h 801"/>
              <a:gd name="T54" fmla="*/ 2147483646 w 802"/>
              <a:gd name="T55" fmla="*/ 2147483646 h 801"/>
              <a:gd name="T56" fmla="*/ 2147483646 w 802"/>
              <a:gd name="T57" fmla="*/ 2147483646 h 801"/>
              <a:gd name="T58" fmla="*/ 2147483646 w 802"/>
              <a:gd name="T59" fmla="*/ 2147483646 h 801"/>
              <a:gd name="T60" fmla="*/ 2147483646 w 802"/>
              <a:gd name="T61" fmla="*/ 2147483646 h 801"/>
              <a:gd name="T62" fmla="*/ 2147483646 w 802"/>
              <a:gd name="T63" fmla="*/ 2147483646 h 801"/>
              <a:gd name="T64" fmla="*/ 2147483646 w 802"/>
              <a:gd name="T65" fmla="*/ 2147483646 h 801"/>
              <a:gd name="T66" fmla="*/ 2147483646 w 802"/>
              <a:gd name="T67" fmla="*/ 2147483646 h 801"/>
              <a:gd name="T68" fmla="*/ 2147483646 w 802"/>
              <a:gd name="T69" fmla="*/ 2147483646 h 801"/>
              <a:gd name="T70" fmla="*/ 2147483646 w 802"/>
              <a:gd name="T71" fmla="*/ 2147483646 h 801"/>
              <a:gd name="T72" fmla="*/ 2147483646 w 802"/>
              <a:gd name="T73" fmla="*/ 2147483646 h 801"/>
              <a:gd name="T74" fmla="*/ 2147483646 w 802"/>
              <a:gd name="T75" fmla="*/ 2147483646 h 801"/>
              <a:gd name="T76" fmla="*/ 2147483646 w 802"/>
              <a:gd name="T77" fmla="*/ 2147483646 h 801"/>
              <a:gd name="T78" fmla="*/ 2147483646 w 802"/>
              <a:gd name="T79" fmla="*/ 2147483646 h 801"/>
              <a:gd name="T80" fmla="*/ 2147483646 w 802"/>
              <a:gd name="T81" fmla="*/ 2147483646 h 801"/>
              <a:gd name="T82" fmla="*/ 2147483646 w 802"/>
              <a:gd name="T83" fmla="*/ 2147483646 h 801"/>
              <a:gd name="T84" fmla="*/ 2147483646 w 802"/>
              <a:gd name="T85" fmla="*/ 2147483646 h 801"/>
              <a:gd name="T86" fmla="*/ 2147483646 w 802"/>
              <a:gd name="T87" fmla="*/ 2147483646 h 801"/>
              <a:gd name="T88" fmla="*/ 2147483646 w 802"/>
              <a:gd name="T89" fmla="*/ 2147483646 h 801"/>
              <a:gd name="T90" fmla="*/ 2147483646 w 802"/>
              <a:gd name="T91" fmla="*/ 2147483646 h 801"/>
              <a:gd name="T92" fmla="*/ 2147483646 w 802"/>
              <a:gd name="T93" fmla="*/ 2147483646 h 801"/>
              <a:gd name="T94" fmla="*/ 0 w 802"/>
              <a:gd name="T95" fmla="*/ 2147483646 h 801"/>
              <a:gd name="T96" fmla="*/ 2147483646 w 802"/>
              <a:gd name="T97" fmla="*/ 2147483646 h 801"/>
              <a:gd name="T98" fmla="*/ 2147483646 w 802"/>
              <a:gd name="T99" fmla="*/ 2147483646 h 801"/>
              <a:gd name="T100" fmla="*/ 2147483646 w 802"/>
              <a:gd name="T101" fmla="*/ 2147483646 h 801"/>
              <a:gd name="T102" fmla="*/ 2147483646 w 802"/>
              <a:gd name="T103" fmla="*/ 2147483646 h 801"/>
              <a:gd name="T104" fmla="*/ 2147483646 w 802"/>
              <a:gd name="T105" fmla="*/ 2147483646 h 8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02" h="801">
                <a:moveTo>
                  <a:pt x="777" y="597"/>
                </a:moveTo>
                <a:lnTo>
                  <a:pt x="640" y="597"/>
                </a:lnTo>
                <a:lnTo>
                  <a:pt x="640" y="396"/>
                </a:lnTo>
                <a:lnTo>
                  <a:pt x="777" y="396"/>
                </a:lnTo>
                <a:lnTo>
                  <a:pt x="777" y="597"/>
                </a:lnTo>
                <a:close/>
                <a:moveTo>
                  <a:pt x="502" y="493"/>
                </a:moveTo>
                <a:lnTo>
                  <a:pt x="288" y="493"/>
                </a:lnTo>
                <a:cubicBezTo>
                  <a:pt x="281" y="493"/>
                  <a:pt x="275" y="498"/>
                  <a:pt x="275" y="505"/>
                </a:cubicBezTo>
                <a:lnTo>
                  <a:pt x="275" y="635"/>
                </a:lnTo>
                <a:cubicBezTo>
                  <a:pt x="275" y="642"/>
                  <a:pt x="281" y="646"/>
                  <a:pt x="288" y="646"/>
                </a:cubicBezTo>
                <a:lnTo>
                  <a:pt x="502" y="646"/>
                </a:lnTo>
                <a:lnTo>
                  <a:pt x="502" y="776"/>
                </a:lnTo>
                <a:lnTo>
                  <a:pt x="203" y="776"/>
                </a:lnTo>
                <a:lnTo>
                  <a:pt x="203" y="440"/>
                </a:lnTo>
                <a:cubicBezTo>
                  <a:pt x="203" y="424"/>
                  <a:pt x="215" y="412"/>
                  <a:pt x="231" y="412"/>
                </a:cubicBezTo>
                <a:cubicBezTo>
                  <a:pt x="259" y="412"/>
                  <a:pt x="283" y="388"/>
                  <a:pt x="283" y="359"/>
                </a:cubicBezTo>
                <a:lnTo>
                  <a:pt x="283" y="347"/>
                </a:lnTo>
                <a:lnTo>
                  <a:pt x="421" y="347"/>
                </a:lnTo>
                <a:lnTo>
                  <a:pt x="421" y="359"/>
                </a:lnTo>
                <a:cubicBezTo>
                  <a:pt x="421" y="388"/>
                  <a:pt x="444" y="412"/>
                  <a:pt x="473" y="412"/>
                </a:cubicBezTo>
                <a:cubicBezTo>
                  <a:pt x="489" y="412"/>
                  <a:pt x="502" y="424"/>
                  <a:pt x="502" y="440"/>
                </a:cubicBezTo>
                <a:lnTo>
                  <a:pt x="502" y="493"/>
                </a:lnTo>
                <a:close/>
                <a:moveTo>
                  <a:pt x="502" y="622"/>
                </a:moveTo>
                <a:lnTo>
                  <a:pt x="299" y="622"/>
                </a:lnTo>
                <a:lnTo>
                  <a:pt x="299" y="517"/>
                </a:lnTo>
                <a:lnTo>
                  <a:pt x="502" y="517"/>
                </a:lnTo>
                <a:lnTo>
                  <a:pt x="502" y="622"/>
                </a:lnTo>
                <a:close/>
                <a:moveTo>
                  <a:pt x="250" y="266"/>
                </a:moveTo>
                <a:lnTo>
                  <a:pt x="453" y="266"/>
                </a:lnTo>
                <a:lnTo>
                  <a:pt x="453" y="322"/>
                </a:lnTo>
                <a:lnTo>
                  <a:pt x="250" y="322"/>
                </a:lnTo>
                <a:lnTo>
                  <a:pt x="250" y="266"/>
                </a:lnTo>
                <a:close/>
                <a:moveTo>
                  <a:pt x="695" y="96"/>
                </a:moveTo>
                <a:lnTo>
                  <a:pt x="558" y="96"/>
                </a:lnTo>
                <a:lnTo>
                  <a:pt x="558" y="24"/>
                </a:lnTo>
                <a:lnTo>
                  <a:pt x="695" y="24"/>
                </a:lnTo>
                <a:lnTo>
                  <a:pt x="695" y="96"/>
                </a:lnTo>
                <a:close/>
                <a:moveTo>
                  <a:pt x="797" y="294"/>
                </a:moveTo>
                <a:lnTo>
                  <a:pt x="797" y="294"/>
                </a:lnTo>
                <a:cubicBezTo>
                  <a:pt x="795" y="294"/>
                  <a:pt x="703" y="222"/>
                  <a:pt x="697" y="120"/>
                </a:cubicBezTo>
                <a:lnTo>
                  <a:pt x="709" y="120"/>
                </a:lnTo>
                <a:cubicBezTo>
                  <a:pt x="714" y="120"/>
                  <a:pt x="720" y="115"/>
                  <a:pt x="720" y="109"/>
                </a:cubicBezTo>
                <a:lnTo>
                  <a:pt x="720" y="11"/>
                </a:lnTo>
                <a:cubicBezTo>
                  <a:pt x="720" y="4"/>
                  <a:pt x="714" y="0"/>
                  <a:pt x="709" y="0"/>
                </a:cubicBezTo>
                <a:lnTo>
                  <a:pt x="546" y="0"/>
                </a:lnTo>
                <a:cubicBezTo>
                  <a:pt x="539" y="0"/>
                  <a:pt x="534" y="4"/>
                  <a:pt x="534" y="11"/>
                </a:cubicBezTo>
                <a:lnTo>
                  <a:pt x="534" y="109"/>
                </a:lnTo>
                <a:cubicBezTo>
                  <a:pt x="534" y="115"/>
                  <a:pt x="539" y="120"/>
                  <a:pt x="546" y="120"/>
                </a:cubicBezTo>
                <a:lnTo>
                  <a:pt x="557" y="120"/>
                </a:lnTo>
                <a:cubicBezTo>
                  <a:pt x="554" y="173"/>
                  <a:pt x="528" y="218"/>
                  <a:pt x="505" y="247"/>
                </a:cubicBezTo>
                <a:cubicBezTo>
                  <a:pt x="500" y="252"/>
                  <a:pt x="502" y="259"/>
                  <a:pt x="506" y="265"/>
                </a:cubicBezTo>
                <a:cubicBezTo>
                  <a:pt x="512" y="268"/>
                  <a:pt x="520" y="267"/>
                  <a:pt x="523" y="262"/>
                </a:cubicBezTo>
                <a:cubicBezTo>
                  <a:pt x="549" y="231"/>
                  <a:pt x="579" y="180"/>
                  <a:pt x="582" y="120"/>
                </a:cubicBezTo>
                <a:lnTo>
                  <a:pt x="672" y="120"/>
                </a:lnTo>
                <a:cubicBezTo>
                  <a:pt x="678" y="221"/>
                  <a:pt x="756" y="293"/>
                  <a:pt x="777" y="310"/>
                </a:cubicBezTo>
                <a:lnTo>
                  <a:pt x="777" y="371"/>
                </a:lnTo>
                <a:lnTo>
                  <a:pt x="627" y="371"/>
                </a:lnTo>
                <a:cubicBezTo>
                  <a:pt x="620" y="371"/>
                  <a:pt x="615" y="377"/>
                  <a:pt x="615" y="384"/>
                </a:cubicBezTo>
                <a:lnTo>
                  <a:pt x="615" y="610"/>
                </a:lnTo>
                <a:cubicBezTo>
                  <a:pt x="615" y="617"/>
                  <a:pt x="620" y="622"/>
                  <a:pt x="627" y="622"/>
                </a:cubicBezTo>
                <a:lnTo>
                  <a:pt x="777" y="622"/>
                </a:lnTo>
                <a:lnTo>
                  <a:pt x="777" y="711"/>
                </a:lnTo>
                <a:lnTo>
                  <a:pt x="526" y="711"/>
                </a:lnTo>
                <a:lnTo>
                  <a:pt x="526" y="440"/>
                </a:lnTo>
                <a:cubicBezTo>
                  <a:pt x="526" y="411"/>
                  <a:pt x="503" y="388"/>
                  <a:pt x="473" y="388"/>
                </a:cubicBezTo>
                <a:cubicBezTo>
                  <a:pt x="457" y="388"/>
                  <a:pt x="445" y="374"/>
                  <a:pt x="445" y="359"/>
                </a:cubicBezTo>
                <a:lnTo>
                  <a:pt x="445" y="347"/>
                </a:lnTo>
                <a:lnTo>
                  <a:pt x="465" y="347"/>
                </a:lnTo>
                <a:cubicBezTo>
                  <a:pt x="472" y="347"/>
                  <a:pt x="478" y="342"/>
                  <a:pt x="478" y="335"/>
                </a:cubicBezTo>
                <a:lnTo>
                  <a:pt x="478" y="255"/>
                </a:lnTo>
                <a:cubicBezTo>
                  <a:pt x="478" y="248"/>
                  <a:pt x="472" y="242"/>
                  <a:pt x="465" y="242"/>
                </a:cubicBezTo>
                <a:lnTo>
                  <a:pt x="239" y="242"/>
                </a:lnTo>
                <a:cubicBezTo>
                  <a:pt x="232" y="242"/>
                  <a:pt x="227" y="248"/>
                  <a:pt x="227" y="255"/>
                </a:cubicBezTo>
                <a:lnTo>
                  <a:pt x="227" y="335"/>
                </a:lnTo>
                <a:cubicBezTo>
                  <a:pt x="227" y="342"/>
                  <a:pt x="232" y="347"/>
                  <a:pt x="239" y="347"/>
                </a:cubicBezTo>
                <a:lnTo>
                  <a:pt x="259" y="347"/>
                </a:lnTo>
                <a:lnTo>
                  <a:pt x="259" y="359"/>
                </a:lnTo>
                <a:cubicBezTo>
                  <a:pt x="259" y="374"/>
                  <a:pt x="246" y="388"/>
                  <a:pt x="231" y="388"/>
                </a:cubicBezTo>
                <a:cubicBezTo>
                  <a:pt x="202" y="388"/>
                  <a:pt x="178" y="411"/>
                  <a:pt x="178" y="440"/>
                </a:cubicBezTo>
                <a:lnTo>
                  <a:pt x="178" y="711"/>
                </a:lnTo>
                <a:lnTo>
                  <a:pt x="25" y="711"/>
                </a:lnTo>
                <a:lnTo>
                  <a:pt x="25" y="434"/>
                </a:lnTo>
                <a:lnTo>
                  <a:pt x="136" y="489"/>
                </a:lnTo>
                <a:cubicBezTo>
                  <a:pt x="138" y="491"/>
                  <a:pt x="139" y="491"/>
                  <a:pt x="142" y="491"/>
                </a:cubicBezTo>
                <a:cubicBezTo>
                  <a:pt x="146" y="491"/>
                  <a:pt x="151" y="488"/>
                  <a:pt x="152" y="484"/>
                </a:cubicBezTo>
                <a:cubicBezTo>
                  <a:pt x="155" y="479"/>
                  <a:pt x="153" y="471"/>
                  <a:pt x="147" y="468"/>
                </a:cubicBezTo>
                <a:lnTo>
                  <a:pt x="25" y="407"/>
                </a:lnTo>
                <a:lnTo>
                  <a:pt x="25" y="279"/>
                </a:lnTo>
                <a:lnTo>
                  <a:pt x="185" y="359"/>
                </a:lnTo>
                <a:cubicBezTo>
                  <a:pt x="192" y="362"/>
                  <a:pt x="198" y="360"/>
                  <a:pt x="201" y="354"/>
                </a:cubicBezTo>
                <a:cubicBezTo>
                  <a:pt x="204" y="347"/>
                  <a:pt x="202" y="341"/>
                  <a:pt x="196" y="337"/>
                </a:cubicBezTo>
                <a:lnTo>
                  <a:pt x="25" y="253"/>
                </a:lnTo>
                <a:lnTo>
                  <a:pt x="25" y="105"/>
                </a:lnTo>
                <a:lnTo>
                  <a:pt x="259" y="105"/>
                </a:lnTo>
                <a:lnTo>
                  <a:pt x="259" y="206"/>
                </a:lnTo>
                <a:cubicBezTo>
                  <a:pt x="259" y="212"/>
                  <a:pt x="265" y="217"/>
                  <a:pt x="272" y="217"/>
                </a:cubicBezTo>
                <a:cubicBezTo>
                  <a:pt x="278" y="217"/>
                  <a:pt x="283" y="212"/>
                  <a:pt x="283" y="206"/>
                </a:cubicBezTo>
                <a:lnTo>
                  <a:pt x="283" y="105"/>
                </a:lnTo>
                <a:lnTo>
                  <a:pt x="388" y="105"/>
                </a:lnTo>
                <a:lnTo>
                  <a:pt x="388" y="206"/>
                </a:lnTo>
                <a:cubicBezTo>
                  <a:pt x="388" y="212"/>
                  <a:pt x="394" y="217"/>
                  <a:pt x="401" y="217"/>
                </a:cubicBezTo>
                <a:cubicBezTo>
                  <a:pt x="407" y="217"/>
                  <a:pt x="413" y="212"/>
                  <a:pt x="413" y="206"/>
                </a:cubicBezTo>
                <a:lnTo>
                  <a:pt x="413" y="93"/>
                </a:lnTo>
                <a:cubicBezTo>
                  <a:pt x="413" y="86"/>
                  <a:pt x="407" y="80"/>
                  <a:pt x="401" y="80"/>
                </a:cubicBezTo>
                <a:lnTo>
                  <a:pt x="13" y="80"/>
                </a:lnTo>
                <a:cubicBezTo>
                  <a:pt x="6" y="80"/>
                  <a:pt x="0" y="86"/>
                  <a:pt x="0" y="93"/>
                </a:cubicBezTo>
                <a:lnTo>
                  <a:pt x="0" y="723"/>
                </a:lnTo>
                <a:cubicBezTo>
                  <a:pt x="0" y="730"/>
                  <a:pt x="6" y="735"/>
                  <a:pt x="13" y="735"/>
                </a:cubicBezTo>
                <a:lnTo>
                  <a:pt x="178" y="735"/>
                </a:lnTo>
                <a:lnTo>
                  <a:pt x="178" y="787"/>
                </a:lnTo>
                <a:cubicBezTo>
                  <a:pt x="178" y="794"/>
                  <a:pt x="184" y="800"/>
                  <a:pt x="190" y="800"/>
                </a:cubicBezTo>
                <a:lnTo>
                  <a:pt x="514" y="800"/>
                </a:lnTo>
                <a:cubicBezTo>
                  <a:pt x="521" y="800"/>
                  <a:pt x="526" y="794"/>
                  <a:pt x="526" y="787"/>
                </a:cubicBezTo>
                <a:lnTo>
                  <a:pt x="526" y="735"/>
                </a:lnTo>
                <a:lnTo>
                  <a:pt x="789" y="735"/>
                </a:lnTo>
                <a:cubicBezTo>
                  <a:pt x="795" y="735"/>
                  <a:pt x="801" y="730"/>
                  <a:pt x="801" y="723"/>
                </a:cubicBezTo>
                <a:lnTo>
                  <a:pt x="801" y="304"/>
                </a:lnTo>
                <a:cubicBezTo>
                  <a:pt x="801" y="301"/>
                  <a:pt x="799" y="298"/>
                  <a:pt x="797" y="29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9B988C-B6BA-A64A-9DCD-5049A859A6A4}"/>
              </a:ext>
            </a:extLst>
          </p:cNvPr>
          <p:cNvSpPr txBox="1"/>
          <p:nvPr/>
        </p:nvSpPr>
        <p:spPr>
          <a:xfrm>
            <a:off x="20693716" y="11585454"/>
            <a:ext cx="2172390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C8C02B-52E3-0B46-9CAD-B4E0818F99B7}"/>
              </a:ext>
            </a:extLst>
          </p:cNvPr>
          <p:cNvSpPr txBox="1"/>
          <p:nvPr/>
        </p:nvSpPr>
        <p:spPr>
          <a:xfrm>
            <a:off x="10389473" y="11585454"/>
            <a:ext cx="2186817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F3A176-FA92-B44A-8FE3-BD0CD8838D44}"/>
              </a:ext>
            </a:extLst>
          </p:cNvPr>
          <p:cNvSpPr txBox="1"/>
          <p:nvPr/>
        </p:nvSpPr>
        <p:spPr>
          <a:xfrm>
            <a:off x="6014871" y="11585454"/>
            <a:ext cx="2186816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E3CA9E-AC83-204C-A971-44EA3C1367BB}"/>
              </a:ext>
            </a:extLst>
          </p:cNvPr>
          <p:cNvSpPr txBox="1"/>
          <p:nvPr/>
        </p:nvSpPr>
        <p:spPr>
          <a:xfrm>
            <a:off x="1537378" y="11585454"/>
            <a:ext cx="2172390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OWNER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45CE4B-F3EA-3548-8866-C95E9E5E17F5}"/>
              </a:ext>
            </a:extLst>
          </p:cNvPr>
          <p:cNvSpPr txBox="1"/>
          <p:nvPr/>
        </p:nvSpPr>
        <p:spPr>
          <a:xfrm>
            <a:off x="15171158" y="7666596"/>
            <a:ext cx="16337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</p:txBody>
      </p:sp>
      <p:sp>
        <p:nvSpPr>
          <p:cNvPr id="36" name="Freeform 1049">
            <a:extLst>
              <a:ext uri="{FF2B5EF4-FFF2-40B4-BE49-F238E27FC236}">
                <a16:creationId xmlns:a16="http://schemas.microsoft.com/office/drawing/2014/main" id="{263E7173-0F7D-D144-86CD-2CD39F0F7C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73279" y="9871555"/>
            <a:ext cx="1476430" cy="1485488"/>
          </a:xfrm>
          <a:custGeom>
            <a:avLst/>
            <a:gdLst>
              <a:gd name="T0" fmla="*/ 22060866 w 285391"/>
              <a:gd name="T1" fmla="*/ 24781542 h 286977"/>
              <a:gd name="T2" fmla="*/ 13861403 w 285391"/>
              <a:gd name="T3" fmla="*/ 24781542 h 286977"/>
              <a:gd name="T4" fmla="*/ 10919973 w 285391"/>
              <a:gd name="T5" fmla="*/ 24260875 h 286977"/>
              <a:gd name="T6" fmla="*/ 7207325 w 285391"/>
              <a:gd name="T7" fmla="*/ 25345736 h 286977"/>
              <a:gd name="T8" fmla="*/ 19571378 w 285391"/>
              <a:gd name="T9" fmla="*/ 20875533 h 286977"/>
              <a:gd name="T10" fmla="*/ 26381310 w 285391"/>
              <a:gd name="T11" fmla="*/ 21776795 h 286977"/>
              <a:gd name="T12" fmla="*/ 19571378 w 285391"/>
              <a:gd name="T13" fmla="*/ 20875533 h 286977"/>
              <a:gd name="T14" fmla="*/ 16628271 w 285391"/>
              <a:gd name="T15" fmla="*/ 21306598 h 286977"/>
              <a:gd name="T16" fmla="*/ 6743255 w 285391"/>
              <a:gd name="T17" fmla="*/ 21306598 h 286977"/>
              <a:gd name="T18" fmla="*/ 30302516 w 285391"/>
              <a:gd name="T19" fmla="*/ 20030202 h 286977"/>
              <a:gd name="T20" fmla="*/ 16327433 w 285391"/>
              <a:gd name="T21" fmla="*/ 29156132 h 286977"/>
              <a:gd name="T22" fmla="*/ 8426436 w 285391"/>
              <a:gd name="T23" fmla="*/ 33911718 h 286977"/>
              <a:gd name="T24" fmla="*/ 3881420 w 285391"/>
              <a:gd name="T25" fmla="*/ 29156132 h 286977"/>
              <a:gd name="T26" fmla="*/ 3881420 w 285391"/>
              <a:gd name="T27" fmla="*/ 20287321 h 286977"/>
              <a:gd name="T28" fmla="*/ 8681527 w 285391"/>
              <a:gd name="T29" fmla="*/ 28127812 h 286977"/>
              <a:gd name="T30" fmla="*/ 15860164 w 285391"/>
              <a:gd name="T31" fmla="*/ 28170676 h 286977"/>
              <a:gd name="T32" fmla="*/ 29240687 w 285391"/>
              <a:gd name="T33" fmla="*/ 20030202 h 286977"/>
              <a:gd name="T34" fmla="*/ 4410636 w 285391"/>
              <a:gd name="T35" fmla="*/ 17399101 h 286977"/>
              <a:gd name="T36" fmla="*/ 4410636 w 285391"/>
              <a:gd name="T37" fmla="*/ 15063681 h 286977"/>
              <a:gd name="T38" fmla="*/ 32274716 w 285391"/>
              <a:gd name="T39" fmla="*/ 14511523 h 286977"/>
              <a:gd name="T40" fmla="*/ 4410636 w 285391"/>
              <a:gd name="T41" fmla="*/ 14044403 h 286977"/>
              <a:gd name="T42" fmla="*/ 4410636 w 285391"/>
              <a:gd name="T43" fmla="*/ 11623894 h 286977"/>
              <a:gd name="T44" fmla="*/ 1017904 w 285391"/>
              <a:gd name="T45" fmla="*/ 16549818 h 286977"/>
              <a:gd name="T46" fmla="*/ 3392685 w 285391"/>
              <a:gd name="T47" fmla="*/ 11623894 h 286977"/>
              <a:gd name="T48" fmla="*/ 4410636 w 285391"/>
              <a:gd name="T49" fmla="*/ 10434732 h 286977"/>
              <a:gd name="T50" fmla="*/ 28712239 w 285391"/>
              <a:gd name="T51" fmla="*/ 10731814 h 286977"/>
              <a:gd name="T52" fmla="*/ 33462414 w 285391"/>
              <a:gd name="T53" fmla="*/ 14893878 h 286977"/>
              <a:gd name="T54" fmla="*/ 4410636 w 285391"/>
              <a:gd name="T55" fmla="*/ 18460997 h 286977"/>
              <a:gd name="T56" fmla="*/ 3392685 w 285391"/>
              <a:gd name="T57" fmla="*/ 18588272 h 286977"/>
              <a:gd name="T58" fmla="*/ 0 w 285391"/>
              <a:gd name="T59" fmla="*/ 16549818 h 286977"/>
              <a:gd name="T60" fmla="*/ 3392685 w 285391"/>
              <a:gd name="T61" fmla="*/ 10646817 h 286977"/>
              <a:gd name="T62" fmla="*/ 21682725 w 285391"/>
              <a:gd name="T63" fmla="*/ 7146496 h 286977"/>
              <a:gd name="T64" fmla="*/ 26371256 w 285391"/>
              <a:gd name="T65" fmla="*/ 8229904 h 286977"/>
              <a:gd name="T66" fmla="*/ 21682725 w 285391"/>
              <a:gd name="T67" fmla="*/ 7146496 h 286977"/>
              <a:gd name="T68" fmla="*/ 18876034 w 285391"/>
              <a:gd name="T69" fmla="*/ 7688323 h 286977"/>
              <a:gd name="T70" fmla="*/ 6743255 w 285391"/>
              <a:gd name="T71" fmla="*/ 7688323 h 286977"/>
              <a:gd name="T72" fmla="*/ 26379645 w 285391"/>
              <a:gd name="T73" fmla="*/ 3761365 h 286977"/>
              <a:gd name="T74" fmla="*/ 16201067 w 285391"/>
              <a:gd name="T75" fmla="*/ 4846474 h 286977"/>
              <a:gd name="T76" fmla="*/ 7211594 w 285391"/>
              <a:gd name="T77" fmla="*/ 3761365 h 286977"/>
              <a:gd name="T78" fmla="*/ 12703338 w 285391"/>
              <a:gd name="T79" fmla="*/ 4846474 h 286977"/>
              <a:gd name="T80" fmla="*/ 7211594 w 285391"/>
              <a:gd name="T81" fmla="*/ 3761365 h 286977"/>
              <a:gd name="T82" fmla="*/ 30302516 w 285391"/>
              <a:gd name="T83" fmla="*/ 511196 h 286977"/>
              <a:gd name="T84" fmla="*/ 29240687 w 285391"/>
              <a:gd name="T85" fmla="*/ 9037230 h 286977"/>
              <a:gd name="T86" fmla="*/ 4391137 w 285391"/>
              <a:gd name="T87" fmla="*/ 8397715 h 286977"/>
              <a:gd name="T88" fmla="*/ 3371646 w 285391"/>
              <a:gd name="T89" fmla="*/ 511196 h 2869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5391" h="286977">
                <a:moveTo>
                  <a:pt x="121774" y="204788"/>
                </a:moveTo>
                <a:lnTo>
                  <a:pt x="182310" y="204788"/>
                </a:lnTo>
                <a:cubicBezTo>
                  <a:pt x="184818" y="204788"/>
                  <a:pt x="186967" y="206986"/>
                  <a:pt x="186967" y="209184"/>
                </a:cubicBezTo>
                <a:cubicBezTo>
                  <a:pt x="186967" y="211749"/>
                  <a:pt x="184818" y="213947"/>
                  <a:pt x="182310" y="213947"/>
                </a:cubicBezTo>
                <a:lnTo>
                  <a:pt x="121774" y="213947"/>
                </a:lnTo>
                <a:cubicBezTo>
                  <a:pt x="119624" y="213947"/>
                  <a:pt x="117475" y="211749"/>
                  <a:pt x="117475" y="209184"/>
                </a:cubicBezTo>
                <a:cubicBezTo>
                  <a:pt x="117475" y="206986"/>
                  <a:pt x="119624" y="204788"/>
                  <a:pt x="121774" y="204788"/>
                </a:cubicBezTo>
                <a:close/>
                <a:moveTo>
                  <a:pt x="61083" y="204788"/>
                </a:moveTo>
                <a:lnTo>
                  <a:pt x="92547" y="204788"/>
                </a:lnTo>
                <a:cubicBezTo>
                  <a:pt x="94692" y="204788"/>
                  <a:pt x="96480" y="206986"/>
                  <a:pt x="96480" y="209184"/>
                </a:cubicBezTo>
                <a:cubicBezTo>
                  <a:pt x="96480" y="211749"/>
                  <a:pt x="94692" y="213947"/>
                  <a:pt x="92547" y="213947"/>
                </a:cubicBezTo>
                <a:lnTo>
                  <a:pt x="61083" y="213947"/>
                </a:lnTo>
                <a:cubicBezTo>
                  <a:pt x="58938" y="213947"/>
                  <a:pt x="57150" y="211749"/>
                  <a:pt x="57150" y="209184"/>
                </a:cubicBezTo>
                <a:cubicBezTo>
                  <a:pt x="57150" y="206986"/>
                  <a:pt x="58938" y="204788"/>
                  <a:pt x="61083" y="204788"/>
                </a:cubicBezTo>
                <a:close/>
                <a:moveTo>
                  <a:pt x="165868" y="176213"/>
                </a:moveTo>
                <a:lnTo>
                  <a:pt x="223582" y="176213"/>
                </a:lnTo>
                <a:cubicBezTo>
                  <a:pt x="226091" y="176213"/>
                  <a:pt x="228242" y="177536"/>
                  <a:pt x="228242" y="179851"/>
                </a:cubicBezTo>
                <a:cubicBezTo>
                  <a:pt x="228242" y="182166"/>
                  <a:pt x="226091" y="183820"/>
                  <a:pt x="223582" y="183820"/>
                </a:cubicBezTo>
                <a:lnTo>
                  <a:pt x="165868" y="183820"/>
                </a:lnTo>
                <a:cubicBezTo>
                  <a:pt x="164076" y="183820"/>
                  <a:pt x="161925" y="182166"/>
                  <a:pt x="161925" y="179851"/>
                </a:cubicBezTo>
                <a:cubicBezTo>
                  <a:pt x="161925" y="177536"/>
                  <a:pt x="164076" y="176213"/>
                  <a:pt x="165868" y="176213"/>
                </a:cubicBezTo>
                <a:close/>
                <a:moveTo>
                  <a:pt x="61122" y="176213"/>
                </a:moveTo>
                <a:lnTo>
                  <a:pt x="136232" y="176213"/>
                </a:lnTo>
                <a:cubicBezTo>
                  <a:pt x="138759" y="176213"/>
                  <a:pt x="140926" y="177536"/>
                  <a:pt x="140926" y="179851"/>
                </a:cubicBezTo>
                <a:cubicBezTo>
                  <a:pt x="140926" y="182166"/>
                  <a:pt x="138759" y="183820"/>
                  <a:pt x="136232" y="183820"/>
                </a:cubicBezTo>
                <a:lnTo>
                  <a:pt x="61122" y="183820"/>
                </a:lnTo>
                <a:cubicBezTo>
                  <a:pt x="58956" y="183820"/>
                  <a:pt x="57150" y="182166"/>
                  <a:pt x="57150" y="179851"/>
                </a:cubicBezTo>
                <a:cubicBezTo>
                  <a:pt x="57150" y="177536"/>
                  <a:pt x="58956" y="176213"/>
                  <a:pt x="61122" y="176213"/>
                </a:cubicBezTo>
                <a:close/>
                <a:moveTo>
                  <a:pt x="252135" y="165100"/>
                </a:moveTo>
                <a:cubicBezTo>
                  <a:pt x="254655" y="165100"/>
                  <a:pt x="256815" y="166909"/>
                  <a:pt x="256815" y="169078"/>
                </a:cubicBezTo>
                <a:lnTo>
                  <a:pt x="256815" y="242132"/>
                </a:lnTo>
                <a:cubicBezTo>
                  <a:pt x="256815" y="244302"/>
                  <a:pt x="254655" y="246110"/>
                  <a:pt x="252135" y="246110"/>
                </a:cubicBezTo>
                <a:lnTo>
                  <a:pt x="138375" y="246110"/>
                </a:lnTo>
                <a:lnTo>
                  <a:pt x="75735" y="286253"/>
                </a:lnTo>
                <a:cubicBezTo>
                  <a:pt x="75015" y="286615"/>
                  <a:pt x="74295" y="286977"/>
                  <a:pt x="73575" y="286977"/>
                </a:cubicBezTo>
                <a:cubicBezTo>
                  <a:pt x="72495" y="286977"/>
                  <a:pt x="71775" y="286615"/>
                  <a:pt x="71415" y="286253"/>
                </a:cubicBezTo>
                <a:cubicBezTo>
                  <a:pt x="69615" y="285530"/>
                  <a:pt x="68895" y="283722"/>
                  <a:pt x="68895" y="282637"/>
                </a:cubicBezTo>
                <a:lnTo>
                  <a:pt x="68895" y="246110"/>
                </a:lnTo>
                <a:lnTo>
                  <a:pt x="32895" y="246110"/>
                </a:lnTo>
                <a:cubicBezTo>
                  <a:pt x="30735" y="246110"/>
                  <a:pt x="28575" y="244302"/>
                  <a:pt x="28575" y="242132"/>
                </a:cubicBezTo>
                <a:lnTo>
                  <a:pt x="28575" y="175226"/>
                </a:lnTo>
                <a:cubicBezTo>
                  <a:pt x="28575" y="172695"/>
                  <a:pt x="30735" y="171248"/>
                  <a:pt x="32895" y="171248"/>
                </a:cubicBezTo>
                <a:cubicBezTo>
                  <a:pt x="35055" y="171248"/>
                  <a:pt x="37215" y="172695"/>
                  <a:pt x="37215" y="175226"/>
                </a:cubicBezTo>
                <a:lnTo>
                  <a:pt x="37215" y="237430"/>
                </a:lnTo>
                <a:lnTo>
                  <a:pt x="73575" y="237430"/>
                </a:lnTo>
                <a:cubicBezTo>
                  <a:pt x="75735" y="237430"/>
                  <a:pt x="77535" y="239600"/>
                  <a:pt x="77535" y="242132"/>
                </a:cubicBezTo>
                <a:lnTo>
                  <a:pt x="77535" y="274680"/>
                </a:lnTo>
                <a:lnTo>
                  <a:pt x="134415" y="237792"/>
                </a:lnTo>
                <a:cubicBezTo>
                  <a:pt x="135495" y="237792"/>
                  <a:pt x="136215" y="237430"/>
                  <a:pt x="136935" y="237430"/>
                </a:cubicBezTo>
                <a:lnTo>
                  <a:pt x="247815" y="237430"/>
                </a:lnTo>
                <a:lnTo>
                  <a:pt x="247815" y="169078"/>
                </a:lnTo>
                <a:cubicBezTo>
                  <a:pt x="247815" y="166909"/>
                  <a:pt x="249975" y="165100"/>
                  <a:pt x="252135" y="165100"/>
                </a:cubicBezTo>
                <a:close/>
                <a:moveTo>
                  <a:pt x="37381" y="127154"/>
                </a:moveTo>
                <a:lnTo>
                  <a:pt x="37381" y="146869"/>
                </a:lnTo>
                <a:lnTo>
                  <a:pt x="236148" y="146869"/>
                </a:lnTo>
                <a:lnTo>
                  <a:pt x="236148" y="127154"/>
                </a:lnTo>
                <a:lnTo>
                  <a:pt x="37381" y="127154"/>
                </a:lnTo>
                <a:close/>
                <a:moveTo>
                  <a:pt x="244775" y="102419"/>
                </a:moveTo>
                <a:lnTo>
                  <a:pt x="244775" y="143285"/>
                </a:lnTo>
                <a:lnTo>
                  <a:pt x="273529" y="122494"/>
                </a:lnTo>
                <a:lnTo>
                  <a:pt x="244775" y="102419"/>
                </a:lnTo>
                <a:close/>
                <a:moveTo>
                  <a:pt x="37381" y="98118"/>
                </a:moveTo>
                <a:lnTo>
                  <a:pt x="37381" y="118550"/>
                </a:lnTo>
                <a:lnTo>
                  <a:pt x="236148" y="118192"/>
                </a:lnTo>
                <a:lnTo>
                  <a:pt x="236148" y="98118"/>
                </a:lnTo>
                <a:lnTo>
                  <a:pt x="37381" y="98118"/>
                </a:lnTo>
                <a:close/>
                <a:moveTo>
                  <a:pt x="15815" y="98118"/>
                </a:moveTo>
                <a:cubicBezTo>
                  <a:pt x="11861" y="98118"/>
                  <a:pt x="8626" y="101344"/>
                  <a:pt x="8626" y="105646"/>
                </a:cubicBezTo>
                <a:lnTo>
                  <a:pt x="8626" y="139700"/>
                </a:lnTo>
                <a:cubicBezTo>
                  <a:pt x="8626" y="143643"/>
                  <a:pt x="11861" y="146869"/>
                  <a:pt x="15815" y="146869"/>
                </a:cubicBezTo>
                <a:lnTo>
                  <a:pt x="28755" y="146869"/>
                </a:lnTo>
                <a:lnTo>
                  <a:pt x="28755" y="98118"/>
                </a:lnTo>
                <a:lnTo>
                  <a:pt x="15815" y="98118"/>
                </a:lnTo>
                <a:close/>
                <a:moveTo>
                  <a:pt x="33068" y="84138"/>
                </a:moveTo>
                <a:cubicBezTo>
                  <a:pt x="35225" y="84138"/>
                  <a:pt x="37381" y="85930"/>
                  <a:pt x="37381" y="88081"/>
                </a:cubicBezTo>
                <a:lnTo>
                  <a:pt x="37381" y="89873"/>
                </a:lnTo>
                <a:lnTo>
                  <a:pt x="240821" y="89873"/>
                </a:lnTo>
                <a:cubicBezTo>
                  <a:pt x="241540" y="89873"/>
                  <a:pt x="242259" y="90232"/>
                  <a:pt x="243337" y="90590"/>
                </a:cubicBezTo>
                <a:lnTo>
                  <a:pt x="283594" y="118909"/>
                </a:lnTo>
                <a:cubicBezTo>
                  <a:pt x="284672" y="119626"/>
                  <a:pt x="285391" y="121418"/>
                  <a:pt x="285391" y="122135"/>
                </a:cubicBezTo>
                <a:cubicBezTo>
                  <a:pt x="285391" y="123927"/>
                  <a:pt x="284672" y="125361"/>
                  <a:pt x="283594" y="125720"/>
                </a:cubicBezTo>
                <a:lnTo>
                  <a:pt x="243337" y="154755"/>
                </a:lnTo>
                <a:cubicBezTo>
                  <a:pt x="242259" y="155472"/>
                  <a:pt x="241540" y="155831"/>
                  <a:pt x="240821" y="155831"/>
                </a:cubicBezTo>
                <a:lnTo>
                  <a:pt x="37381" y="155831"/>
                </a:lnTo>
                <a:lnTo>
                  <a:pt x="37381" y="156906"/>
                </a:lnTo>
                <a:cubicBezTo>
                  <a:pt x="37381" y="159415"/>
                  <a:pt x="35225" y="161566"/>
                  <a:pt x="33068" y="161566"/>
                </a:cubicBezTo>
                <a:cubicBezTo>
                  <a:pt x="30911" y="161566"/>
                  <a:pt x="28755" y="159415"/>
                  <a:pt x="28755" y="156906"/>
                </a:cubicBezTo>
                <a:lnTo>
                  <a:pt x="28755" y="155831"/>
                </a:lnTo>
                <a:lnTo>
                  <a:pt x="15815" y="155831"/>
                </a:lnTo>
                <a:cubicBezTo>
                  <a:pt x="7189" y="155831"/>
                  <a:pt x="0" y="148662"/>
                  <a:pt x="0" y="139700"/>
                </a:cubicBezTo>
                <a:lnTo>
                  <a:pt x="0" y="105646"/>
                </a:lnTo>
                <a:cubicBezTo>
                  <a:pt x="0" y="97043"/>
                  <a:pt x="7189" y="89873"/>
                  <a:pt x="15815" y="89873"/>
                </a:cubicBezTo>
                <a:lnTo>
                  <a:pt x="28755" y="89873"/>
                </a:lnTo>
                <a:lnTo>
                  <a:pt x="28755" y="88081"/>
                </a:lnTo>
                <a:cubicBezTo>
                  <a:pt x="28755" y="85930"/>
                  <a:pt x="30911" y="84138"/>
                  <a:pt x="33068" y="84138"/>
                </a:cubicBezTo>
                <a:close/>
                <a:moveTo>
                  <a:pt x="183762" y="60325"/>
                </a:moveTo>
                <a:lnTo>
                  <a:pt x="223497" y="60325"/>
                </a:lnTo>
                <a:cubicBezTo>
                  <a:pt x="226048" y="60325"/>
                  <a:pt x="228236" y="62611"/>
                  <a:pt x="228236" y="64897"/>
                </a:cubicBezTo>
                <a:cubicBezTo>
                  <a:pt x="228236" y="67183"/>
                  <a:pt x="226048" y="69469"/>
                  <a:pt x="223497" y="69469"/>
                </a:cubicBezTo>
                <a:lnTo>
                  <a:pt x="183762" y="69469"/>
                </a:lnTo>
                <a:cubicBezTo>
                  <a:pt x="181574" y="69469"/>
                  <a:pt x="179387" y="67183"/>
                  <a:pt x="179387" y="64897"/>
                </a:cubicBezTo>
                <a:cubicBezTo>
                  <a:pt x="179387" y="62611"/>
                  <a:pt x="181574" y="60325"/>
                  <a:pt x="183762" y="60325"/>
                </a:cubicBezTo>
                <a:close/>
                <a:moveTo>
                  <a:pt x="61133" y="60325"/>
                </a:moveTo>
                <a:lnTo>
                  <a:pt x="155268" y="60325"/>
                </a:lnTo>
                <a:cubicBezTo>
                  <a:pt x="157441" y="60325"/>
                  <a:pt x="159975" y="62611"/>
                  <a:pt x="159975" y="64897"/>
                </a:cubicBezTo>
                <a:cubicBezTo>
                  <a:pt x="159975" y="67183"/>
                  <a:pt x="157441" y="69469"/>
                  <a:pt x="155268" y="69469"/>
                </a:cubicBezTo>
                <a:lnTo>
                  <a:pt x="61133" y="69469"/>
                </a:lnTo>
                <a:cubicBezTo>
                  <a:pt x="58960" y="69469"/>
                  <a:pt x="57150" y="67183"/>
                  <a:pt x="57150" y="64897"/>
                </a:cubicBezTo>
                <a:cubicBezTo>
                  <a:pt x="57150" y="62611"/>
                  <a:pt x="58960" y="60325"/>
                  <a:pt x="61133" y="60325"/>
                </a:cubicBezTo>
                <a:close/>
                <a:moveTo>
                  <a:pt x="137304" y="31750"/>
                </a:moveTo>
                <a:lnTo>
                  <a:pt x="223568" y="31750"/>
                </a:lnTo>
                <a:cubicBezTo>
                  <a:pt x="226084" y="31750"/>
                  <a:pt x="228241" y="33948"/>
                  <a:pt x="228241" y="36146"/>
                </a:cubicBezTo>
                <a:cubicBezTo>
                  <a:pt x="228241" y="38710"/>
                  <a:pt x="226084" y="40908"/>
                  <a:pt x="223568" y="40908"/>
                </a:cubicBezTo>
                <a:lnTo>
                  <a:pt x="137304" y="40908"/>
                </a:lnTo>
                <a:cubicBezTo>
                  <a:pt x="135507" y="40908"/>
                  <a:pt x="133350" y="38710"/>
                  <a:pt x="133350" y="36146"/>
                </a:cubicBezTo>
                <a:cubicBezTo>
                  <a:pt x="133350" y="33948"/>
                  <a:pt x="135507" y="31750"/>
                  <a:pt x="137304" y="31750"/>
                </a:cubicBezTo>
                <a:close/>
                <a:moveTo>
                  <a:pt x="61119" y="31750"/>
                </a:moveTo>
                <a:lnTo>
                  <a:pt x="107661" y="31750"/>
                </a:lnTo>
                <a:cubicBezTo>
                  <a:pt x="110187" y="31750"/>
                  <a:pt x="112351" y="33948"/>
                  <a:pt x="112351" y="36146"/>
                </a:cubicBezTo>
                <a:cubicBezTo>
                  <a:pt x="112351" y="38710"/>
                  <a:pt x="110187" y="40908"/>
                  <a:pt x="107661" y="40908"/>
                </a:cubicBezTo>
                <a:lnTo>
                  <a:pt x="61119" y="40908"/>
                </a:lnTo>
                <a:cubicBezTo>
                  <a:pt x="58954" y="40908"/>
                  <a:pt x="57150" y="38710"/>
                  <a:pt x="57150" y="36146"/>
                </a:cubicBezTo>
                <a:cubicBezTo>
                  <a:pt x="57150" y="33948"/>
                  <a:pt x="58954" y="31750"/>
                  <a:pt x="61119" y="31750"/>
                </a:cubicBezTo>
                <a:close/>
                <a:moveTo>
                  <a:pt x="32895" y="0"/>
                </a:moveTo>
                <a:lnTo>
                  <a:pt x="252135" y="0"/>
                </a:lnTo>
                <a:cubicBezTo>
                  <a:pt x="254655" y="0"/>
                  <a:pt x="256815" y="1799"/>
                  <a:pt x="256815" y="4318"/>
                </a:cubicBezTo>
                <a:lnTo>
                  <a:pt x="256815" y="76285"/>
                </a:lnTo>
                <a:cubicBezTo>
                  <a:pt x="256815" y="78804"/>
                  <a:pt x="254655" y="80603"/>
                  <a:pt x="252135" y="80603"/>
                </a:cubicBezTo>
                <a:cubicBezTo>
                  <a:pt x="249975" y="80603"/>
                  <a:pt x="247815" y="78804"/>
                  <a:pt x="247815" y="76285"/>
                </a:cubicBezTo>
                <a:lnTo>
                  <a:pt x="247815" y="8996"/>
                </a:lnTo>
                <a:lnTo>
                  <a:pt x="37215" y="8996"/>
                </a:lnTo>
                <a:lnTo>
                  <a:pt x="37215" y="70887"/>
                </a:lnTo>
                <a:cubicBezTo>
                  <a:pt x="37215" y="73046"/>
                  <a:pt x="35055" y="75205"/>
                  <a:pt x="32895" y="75205"/>
                </a:cubicBezTo>
                <a:cubicBezTo>
                  <a:pt x="30735" y="75205"/>
                  <a:pt x="28575" y="73046"/>
                  <a:pt x="28575" y="70887"/>
                </a:cubicBezTo>
                <a:lnTo>
                  <a:pt x="28575" y="4318"/>
                </a:lnTo>
                <a:cubicBezTo>
                  <a:pt x="28575" y="1799"/>
                  <a:pt x="30735" y="0"/>
                  <a:pt x="3289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Freeform 1069">
            <a:extLst>
              <a:ext uri="{FF2B5EF4-FFF2-40B4-BE49-F238E27FC236}">
                <a16:creationId xmlns:a16="http://schemas.microsoft.com/office/drawing/2014/main" id="{37AC541D-6CC3-CC41-A576-A867A18B05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76368" y="9919853"/>
            <a:ext cx="1413025" cy="1503604"/>
          </a:xfrm>
          <a:custGeom>
            <a:avLst/>
            <a:gdLst>
              <a:gd name="T0" fmla="*/ 29198978 w 272690"/>
              <a:gd name="T1" fmla="*/ 28617333 h 290153"/>
              <a:gd name="T2" fmla="*/ 29198978 w 272690"/>
              <a:gd name="T3" fmla="*/ 29710830 h 290153"/>
              <a:gd name="T4" fmla="*/ 14595026 w 272690"/>
              <a:gd name="T5" fmla="*/ 29142249 h 290153"/>
              <a:gd name="T6" fmla="*/ 19702837 w 272690"/>
              <a:gd name="T7" fmla="*/ 23689891 h 290153"/>
              <a:gd name="T8" fmla="*/ 29715908 w 272690"/>
              <a:gd name="T9" fmla="*/ 24258354 h 290153"/>
              <a:gd name="T10" fmla="*/ 19702837 w 272690"/>
              <a:gd name="T11" fmla="*/ 24783153 h 290153"/>
              <a:gd name="T12" fmla="*/ 19702837 w 272690"/>
              <a:gd name="T13" fmla="*/ 23689891 h 290153"/>
              <a:gd name="T14" fmla="*/ 29201525 w 272690"/>
              <a:gd name="T15" fmla="*/ 18951810 h 290153"/>
              <a:gd name="T16" fmla="*/ 29201525 w 272690"/>
              <a:gd name="T17" fmla="*/ 20043561 h 290153"/>
              <a:gd name="T18" fmla="*/ 20281544 w 272690"/>
              <a:gd name="T19" fmla="*/ 19497606 h 290153"/>
              <a:gd name="T20" fmla="*/ 6832119 w 272690"/>
              <a:gd name="T21" fmla="*/ 14910996 h 290153"/>
              <a:gd name="T22" fmla="*/ 7343603 w 272690"/>
              <a:gd name="T23" fmla="*/ 15855504 h 290153"/>
              <a:gd name="T24" fmla="*/ 9602810 w 272690"/>
              <a:gd name="T25" fmla="*/ 23710820 h 290153"/>
              <a:gd name="T26" fmla="*/ 11862305 w 272690"/>
              <a:gd name="T27" fmla="*/ 15855504 h 290153"/>
              <a:gd name="T28" fmla="*/ 12416369 w 272690"/>
              <a:gd name="T29" fmla="*/ 14910996 h 290153"/>
              <a:gd name="T30" fmla="*/ 9602810 w 272690"/>
              <a:gd name="T31" fmla="*/ 24784025 h 290153"/>
              <a:gd name="T32" fmla="*/ 6832119 w 272690"/>
              <a:gd name="T33" fmla="*/ 14910996 h 290153"/>
              <a:gd name="T34" fmla="*/ 29200259 w 272690"/>
              <a:gd name="T35" fmla="*/ 14024348 h 290153"/>
              <a:gd name="T36" fmla="*/ 29200259 w 272690"/>
              <a:gd name="T37" fmla="*/ 15115885 h 290153"/>
              <a:gd name="T38" fmla="*/ 19144327 w 272690"/>
              <a:gd name="T39" fmla="*/ 14524583 h 290153"/>
              <a:gd name="T40" fmla="*/ 9598716 w 272690"/>
              <a:gd name="T41" fmla="*/ 13266126 h 290153"/>
              <a:gd name="T42" fmla="*/ 10190008 w 272690"/>
              <a:gd name="T43" fmla="*/ 16310001 h 290153"/>
              <a:gd name="T44" fmla="*/ 9098339 w 272690"/>
              <a:gd name="T45" fmla="*/ 16310001 h 290153"/>
              <a:gd name="T46" fmla="*/ 9598716 w 272690"/>
              <a:gd name="T47" fmla="*/ 13266126 h 290153"/>
              <a:gd name="T48" fmla="*/ 1073801 w 272690"/>
              <a:gd name="T49" fmla="*/ 19425327 h 290153"/>
              <a:gd name="T50" fmla="*/ 18212509 w 272690"/>
              <a:gd name="T51" fmla="*/ 19425327 h 290153"/>
              <a:gd name="T52" fmla="*/ 15112119 w 272690"/>
              <a:gd name="T53" fmla="*/ 9097074 h 290153"/>
              <a:gd name="T54" fmla="*/ 29715826 w 272690"/>
              <a:gd name="T55" fmla="*/ 9688210 h 290153"/>
              <a:gd name="T56" fmla="*/ 15112119 w 272690"/>
              <a:gd name="T57" fmla="*/ 10188426 h 290153"/>
              <a:gd name="T58" fmla="*/ 15112119 w 272690"/>
              <a:gd name="T59" fmla="*/ 9097074 h 290153"/>
              <a:gd name="T60" fmla="*/ 10180101 w 272690"/>
              <a:gd name="T61" fmla="*/ 6102860 h 290153"/>
              <a:gd name="T62" fmla="*/ 19243468 w 272690"/>
              <a:gd name="T63" fmla="*/ 19425327 h 290153"/>
              <a:gd name="T64" fmla="*/ 10180101 w 272690"/>
              <a:gd name="T65" fmla="*/ 32748185 h 290153"/>
              <a:gd name="T66" fmla="*/ 30626379 w 272690"/>
              <a:gd name="T67" fmla="*/ 33607479 h 290153"/>
              <a:gd name="T68" fmla="*/ 31485430 w 272690"/>
              <a:gd name="T69" fmla="*/ 6102860 h 290153"/>
              <a:gd name="T70" fmla="*/ 11039149 w 272690"/>
              <a:gd name="T71" fmla="*/ 5243286 h 290153"/>
              <a:gd name="T72" fmla="*/ 17181608 w 272690"/>
              <a:gd name="T73" fmla="*/ 2621296 h 290153"/>
              <a:gd name="T74" fmla="*/ 24483984 w 272690"/>
              <a:gd name="T75" fmla="*/ 4168347 h 290153"/>
              <a:gd name="T76" fmla="*/ 22937579 w 272690"/>
              <a:gd name="T77" fmla="*/ 1031665 h 290153"/>
              <a:gd name="T78" fmla="*/ 18727958 w 272690"/>
              <a:gd name="T79" fmla="*/ 0 h 290153"/>
              <a:gd name="T80" fmla="*/ 25557689 w 272690"/>
              <a:gd name="T81" fmla="*/ 2621296 h 290153"/>
              <a:gd name="T82" fmla="*/ 30626379 w 272690"/>
              <a:gd name="T83" fmla="*/ 4168347 h 290153"/>
              <a:gd name="T84" fmla="*/ 32559057 w 272690"/>
              <a:gd name="T85" fmla="*/ 32748185 h 290153"/>
              <a:gd name="T86" fmla="*/ 11039149 w 272690"/>
              <a:gd name="T87" fmla="*/ 34638894 h 290153"/>
              <a:gd name="T88" fmla="*/ 9149148 w 272690"/>
              <a:gd name="T89" fmla="*/ 28966012 h 290153"/>
              <a:gd name="T90" fmla="*/ 9149148 w 272690"/>
              <a:gd name="T91" fmla="*/ 9841670 h 290153"/>
              <a:gd name="T92" fmla="*/ 11039149 w 272690"/>
              <a:gd name="T93" fmla="*/ 4168347 h 290153"/>
              <a:gd name="T94" fmla="*/ 16107730 w 272690"/>
              <a:gd name="T95" fmla="*/ 2621296 h 2901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72690" h="290153">
                <a:moveTo>
                  <a:pt x="126567" y="239713"/>
                </a:moveTo>
                <a:lnTo>
                  <a:pt x="244547" y="239713"/>
                </a:lnTo>
                <a:cubicBezTo>
                  <a:pt x="246712" y="239713"/>
                  <a:pt x="248876" y="241545"/>
                  <a:pt x="248876" y="244109"/>
                </a:cubicBezTo>
                <a:cubicBezTo>
                  <a:pt x="248876" y="246307"/>
                  <a:pt x="246712" y="248872"/>
                  <a:pt x="244547" y="248872"/>
                </a:cubicBezTo>
                <a:lnTo>
                  <a:pt x="126567" y="248872"/>
                </a:lnTo>
                <a:cubicBezTo>
                  <a:pt x="124402" y="248872"/>
                  <a:pt x="122237" y="246307"/>
                  <a:pt x="122237" y="244109"/>
                </a:cubicBezTo>
                <a:cubicBezTo>
                  <a:pt x="122237" y="241545"/>
                  <a:pt x="124402" y="239713"/>
                  <a:pt x="126567" y="239713"/>
                </a:cubicBezTo>
                <a:close/>
                <a:moveTo>
                  <a:pt x="165016" y="198438"/>
                </a:moveTo>
                <a:lnTo>
                  <a:pt x="244558" y="198438"/>
                </a:lnTo>
                <a:cubicBezTo>
                  <a:pt x="246718" y="198438"/>
                  <a:pt x="248877" y="200636"/>
                  <a:pt x="248877" y="203200"/>
                </a:cubicBezTo>
                <a:cubicBezTo>
                  <a:pt x="248877" y="205765"/>
                  <a:pt x="246718" y="207596"/>
                  <a:pt x="244558" y="207596"/>
                </a:cubicBezTo>
                <a:lnTo>
                  <a:pt x="165016" y="207596"/>
                </a:lnTo>
                <a:cubicBezTo>
                  <a:pt x="162497" y="207596"/>
                  <a:pt x="160337" y="205765"/>
                  <a:pt x="160337" y="203200"/>
                </a:cubicBezTo>
                <a:cubicBezTo>
                  <a:pt x="160337" y="200636"/>
                  <a:pt x="162497" y="198438"/>
                  <a:pt x="165016" y="198438"/>
                </a:cubicBezTo>
                <a:close/>
                <a:moveTo>
                  <a:pt x="174531" y="158750"/>
                </a:moveTo>
                <a:lnTo>
                  <a:pt x="244568" y="158750"/>
                </a:lnTo>
                <a:cubicBezTo>
                  <a:pt x="246723" y="158750"/>
                  <a:pt x="248878" y="160655"/>
                  <a:pt x="248878" y="163322"/>
                </a:cubicBezTo>
                <a:cubicBezTo>
                  <a:pt x="248878" y="165608"/>
                  <a:pt x="246723" y="167894"/>
                  <a:pt x="244568" y="167894"/>
                </a:cubicBezTo>
                <a:lnTo>
                  <a:pt x="174531" y="167894"/>
                </a:lnTo>
                <a:cubicBezTo>
                  <a:pt x="171658" y="167894"/>
                  <a:pt x="169862" y="165608"/>
                  <a:pt x="169862" y="163322"/>
                </a:cubicBezTo>
                <a:cubicBezTo>
                  <a:pt x="169862" y="160655"/>
                  <a:pt x="171658" y="158750"/>
                  <a:pt x="174531" y="158750"/>
                </a:cubicBezTo>
                <a:close/>
                <a:moveTo>
                  <a:pt x="57219" y="124903"/>
                </a:moveTo>
                <a:cubicBezTo>
                  <a:pt x="59005" y="123825"/>
                  <a:pt x="61504" y="124544"/>
                  <a:pt x="63289" y="126701"/>
                </a:cubicBezTo>
                <a:cubicBezTo>
                  <a:pt x="64360" y="128859"/>
                  <a:pt x="64003" y="131016"/>
                  <a:pt x="61504" y="132814"/>
                </a:cubicBezTo>
                <a:cubicBezTo>
                  <a:pt x="51507" y="139286"/>
                  <a:pt x="45080" y="150792"/>
                  <a:pt x="45080" y="163017"/>
                </a:cubicBezTo>
                <a:cubicBezTo>
                  <a:pt x="45080" y="182793"/>
                  <a:pt x="61147" y="198614"/>
                  <a:pt x="80426" y="198614"/>
                </a:cubicBezTo>
                <a:cubicBezTo>
                  <a:pt x="100420" y="198614"/>
                  <a:pt x="116129" y="182793"/>
                  <a:pt x="116129" y="163017"/>
                </a:cubicBezTo>
                <a:cubicBezTo>
                  <a:pt x="116129" y="150792"/>
                  <a:pt x="110060" y="139286"/>
                  <a:pt x="99349" y="132814"/>
                </a:cubicBezTo>
                <a:cubicBezTo>
                  <a:pt x="97564" y="131016"/>
                  <a:pt x="96492" y="128859"/>
                  <a:pt x="97921" y="126701"/>
                </a:cubicBezTo>
                <a:cubicBezTo>
                  <a:pt x="98992" y="124544"/>
                  <a:pt x="101848" y="123825"/>
                  <a:pt x="103990" y="124903"/>
                </a:cubicBezTo>
                <a:cubicBezTo>
                  <a:pt x="117200" y="133173"/>
                  <a:pt x="125055" y="147556"/>
                  <a:pt x="125055" y="163017"/>
                </a:cubicBezTo>
                <a:cubicBezTo>
                  <a:pt x="125055" y="187827"/>
                  <a:pt x="105061" y="207603"/>
                  <a:pt x="80426" y="207603"/>
                </a:cubicBezTo>
                <a:cubicBezTo>
                  <a:pt x="56148" y="207603"/>
                  <a:pt x="36512" y="187827"/>
                  <a:pt x="36512" y="163017"/>
                </a:cubicBezTo>
                <a:cubicBezTo>
                  <a:pt x="36512" y="147556"/>
                  <a:pt x="44009" y="133173"/>
                  <a:pt x="57219" y="124903"/>
                </a:cubicBezTo>
                <a:close/>
                <a:moveTo>
                  <a:pt x="165016" y="117475"/>
                </a:moveTo>
                <a:lnTo>
                  <a:pt x="244558" y="117475"/>
                </a:lnTo>
                <a:cubicBezTo>
                  <a:pt x="246718" y="117475"/>
                  <a:pt x="248877" y="118999"/>
                  <a:pt x="248877" y="121666"/>
                </a:cubicBezTo>
                <a:cubicBezTo>
                  <a:pt x="248877" y="124714"/>
                  <a:pt x="246718" y="126619"/>
                  <a:pt x="244558" y="126619"/>
                </a:cubicBezTo>
                <a:lnTo>
                  <a:pt x="165016" y="126619"/>
                </a:lnTo>
                <a:cubicBezTo>
                  <a:pt x="162497" y="126619"/>
                  <a:pt x="160337" y="124714"/>
                  <a:pt x="160337" y="121666"/>
                </a:cubicBezTo>
                <a:cubicBezTo>
                  <a:pt x="160337" y="118999"/>
                  <a:pt x="162497" y="117475"/>
                  <a:pt x="165016" y="117475"/>
                </a:cubicBezTo>
                <a:close/>
                <a:moveTo>
                  <a:pt x="80391" y="111125"/>
                </a:moveTo>
                <a:cubicBezTo>
                  <a:pt x="83058" y="111125"/>
                  <a:pt x="85344" y="113279"/>
                  <a:pt x="85344" y="115793"/>
                </a:cubicBezTo>
                <a:lnTo>
                  <a:pt x="85344" y="136620"/>
                </a:lnTo>
                <a:cubicBezTo>
                  <a:pt x="85344" y="139133"/>
                  <a:pt x="83058" y="140929"/>
                  <a:pt x="80391" y="140929"/>
                </a:cubicBezTo>
                <a:cubicBezTo>
                  <a:pt x="77724" y="140929"/>
                  <a:pt x="76200" y="139133"/>
                  <a:pt x="76200" y="136620"/>
                </a:cubicBezTo>
                <a:lnTo>
                  <a:pt x="76200" y="115793"/>
                </a:lnTo>
                <a:cubicBezTo>
                  <a:pt x="76200" y="113279"/>
                  <a:pt x="77724" y="111125"/>
                  <a:pt x="80391" y="111125"/>
                </a:cubicBezTo>
                <a:close/>
                <a:moveTo>
                  <a:pt x="80584" y="90718"/>
                </a:moveTo>
                <a:cubicBezTo>
                  <a:pt x="41011" y="90718"/>
                  <a:pt x="8993" y="123117"/>
                  <a:pt x="8993" y="162716"/>
                </a:cubicBezTo>
                <a:cubicBezTo>
                  <a:pt x="8993" y="202315"/>
                  <a:pt x="41011" y="234354"/>
                  <a:pt x="80584" y="234354"/>
                </a:cubicBezTo>
                <a:cubicBezTo>
                  <a:pt x="120156" y="234354"/>
                  <a:pt x="152534" y="202315"/>
                  <a:pt x="152534" y="162716"/>
                </a:cubicBezTo>
                <a:cubicBezTo>
                  <a:pt x="152534" y="123117"/>
                  <a:pt x="120156" y="90718"/>
                  <a:pt x="80584" y="90718"/>
                </a:cubicBezTo>
                <a:close/>
                <a:moveTo>
                  <a:pt x="126567" y="76200"/>
                </a:moveTo>
                <a:lnTo>
                  <a:pt x="244547" y="76200"/>
                </a:lnTo>
                <a:cubicBezTo>
                  <a:pt x="246712" y="76200"/>
                  <a:pt x="248876" y="78486"/>
                  <a:pt x="248876" y="81153"/>
                </a:cubicBezTo>
                <a:cubicBezTo>
                  <a:pt x="248876" y="83820"/>
                  <a:pt x="246712" y="85344"/>
                  <a:pt x="244547" y="85344"/>
                </a:cubicBezTo>
                <a:lnTo>
                  <a:pt x="126567" y="85344"/>
                </a:lnTo>
                <a:cubicBezTo>
                  <a:pt x="124402" y="85344"/>
                  <a:pt x="122237" y="83820"/>
                  <a:pt x="122237" y="81153"/>
                </a:cubicBezTo>
                <a:cubicBezTo>
                  <a:pt x="122237" y="78486"/>
                  <a:pt x="124402" y="76200"/>
                  <a:pt x="126567" y="76200"/>
                </a:cubicBezTo>
                <a:close/>
                <a:moveTo>
                  <a:pt x="92455" y="43919"/>
                </a:moveTo>
                <a:cubicBezTo>
                  <a:pt x="88498" y="43919"/>
                  <a:pt x="85260" y="46799"/>
                  <a:pt x="85260" y="51119"/>
                </a:cubicBezTo>
                <a:lnTo>
                  <a:pt x="85260" y="82438"/>
                </a:lnTo>
                <a:cubicBezTo>
                  <a:pt x="127352" y="84598"/>
                  <a:pt x="161168" y="119517"/>
                  <a:pt x="161168" y="162716"/>
                </a:cubicBezTo>
                <a:cubicBezTo>
                  <a:pt x="161168" y="205915"/>
                  <a:pt x="127352" y="240834"/>
                  <a:pt x="85260" y="242634"/>
                </a:cubicBezTo>
                <a:lnTo>
                  <a:pt x="85260" y="274314"/>
                </a:lnTo>
                <a:cubicBezTo>
                  <a:pt x="85260" y="278274"/>
                  <a:pt x="88498" y="281513"/>
                  <a:pt x="92455" y="281513"/>
                </a:cubicBezTo>
                <a:lnTo>
                  <a:pt x="256502" y="281513"/>
                </a:lnTo>
                <a:cubicBezTo>
                  <a:pt x="260459" y="281513"/>
                  <a:pt x="263697" y="278274"/>
                  <a:pt x="263697" y="274314"/>
                </a:cubicBezTo>
                <a:lnTo>
                  <a:pt x="263697" y="51119"/>
                </a:lnTo>
                <a:cubicBezTo>
                  <a:pt x="263697" y="46799"/>
                  <a:pt x="260459" y="43919"/>
                  <a:pt x="256502" y="43919"/>
                </a:cubicBezTo>
                <a:lnTo>
                  <a:pt x="92455" y="43919"/>
                </a:lnTo>
                <a:close/>
                <a:moveTo>
                  <a:pt x="156851" y="8640"/>
                </a:moveTo>
                <a:cubicBezTo>
                  <a:pt x="150016" y="8640"/>
                  <a:pt x="143900" y="14759"/>
                  <a:pt x="143900" y="21959"/>
                </a:cubicBezTo>
                <a:lnTo>
                  <a:pt x="143900" y="34919"/>
                </a:lnTo>
                <a:lnTo>
                  <a:pt x="205058" y="34919"/>
                </a:lnTo>
                <a:lnTo>
                  <a:pt x="205058" y="21959"/>
                </a:lnTo>
                <a:cubicBezTo>
                  <a:pt x="205058" y="14759"/>
                  <a:pt x="198942" y="8640"/>
                  <a:pt x="192107" y="8640"/>
                </a:cubicBezTo>
                <a:lnTo>
                  <a:pt x="156851" y="8640"/>
                </a:lnTo>
                <a:close/>
                <a:moveTo>
                  <a:pt x="156851" y="0"/>
                </a:moveTo>
                <a:lnTo>
                  <a:pt x="192107" y="0"/>
                </a:lnTo>
                <a:cubicBezTo>
                  <a:pt x="204338" y="0"/>
                  <a:pt x="214051" y="9720"/>
                  <a:pt x="214051" y="21959"/>
                </a:cubicBezTo>
                <a:lnTo>
                  <a:pt x="214051" y="34919"/>
                </a:lnTo>
                <a:lnTo>
                  <a:pt x="256502" y="34919"/>
                </a:lnTo>
                <a:cubicBezTo>
                  <a:pt x="265495" y="34919"/>
                  <a:pt x="272690" y="42479"/>
                  <a:pt x="272690" y="51119"/>
                </a:cubicBezTo>
                <a:lnTo>
                  <a:pt x="272690" y="274314"/>
                </a:lnTo>
                <a:cubicBezTo>
                  <a:pt x="272690" y="282593"/>
                  <a:pt x="265495" y="290153"/>
                  <a:pt x="256502" y="290153"/>
                </a:cubicBezTo>
                <a:lnTo>
                  <a:pt x="92455" y="290153"/>
                </a:lnTo>
                <a:cubicBezTo>
                  <a:pt x="83462" y="290153"/>
                  <a:pt x="76626" y="282593"/>
                  <a:pt x="76626" y="274314"/>
                </a:cubicBezTo>
                <a:lnTo>
                  <a:pt x="76626" y="242634"/>
                </a:lnTo>
                <a:cubicBezTo>
                  <a:pt x="33816" y="240834"/>
                  <a:pt x="0" y="205915"/>
                  <a:pt x="0" y="162716"/>
                </a:cubicBezTo>
                <a:cubicBezTo>
                  <a:pt x="0" y="119517"/>
                  <a:pt x="33816" y="84598"/>
                  <a:pt x="76626" y="82438"/>
                </a:cubicBezTo>
                <a:lnTo>
                  <a:pt x="76626" y="51119"/>
                </a:lnTo>
                <a:cubicBezTo>
                  <a:pt x="76626" y="42479"/>
                  <a:pt x="83462" y="34919"/>
                  <a:pt x="92455" y="34919"/>
                </a:cubicBezTo>
                <a:lnTo>
                  <a:pt x="134906" y="34919"/>
                </a:lnTo>
                <a:lnTo>
                  <a:pt x="134906" y="21959"/>
                </a:lnTo>
                <a:cubicBezTo>
                  <a:pt x="134906" y="9720"/>
                  <a:pt x="144620" y="0"/>
                  <a:pt x="15685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Freeform 1071">
            <a:extLst>
              <a:ext uri="{FF2B5EF4-FFF2-40B4-BE49-F238E27FC236}">
                <a16:creationId xmlns:a16="http://schemas.microsoft.com/office/drawing/2014/main" id="{D5BBE342-6721-5D43-B129-56BDF3793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74036" y="9853439"/>
            <a:ext cx="1499074" cy="1503604"/>
          </a:xfrm>
          <a:custGeom>
            <a:avLst/>
            <a:gdLst>
              <a:gd name="T0" fmla="*/ 1010079 w 290153"/>
              <a:gd name="T1" fmla="*/ 33607839 h 290153"/>
              <a:gd name="T2" fmla="*/ 32905074 w 290153"/>
              <a:gd name="T3" fmla="*/ 23425778 h 290153"/>
              <a:gd name="T4" fmla="*/ 23521736 w 290153"/>
              <a:gd name="T5" fmla="*/ 28108691 h 290153"/>
              <a:gd name="T6" fmla="*/ 10814077 w 290153"/>
              <a:gd name="T7" fmla="*/ 28366564 h 290153"/>
              <a:gd name="T8" fmla="*/ 7111259 w 290153"/>
              <a:gd name="T9" fmla="*/ 23425778 h 290153"/>
              <a:gd name="T10" fmla="*/ 13254680 w 290153"/>
              <a:gd name="T11" fmla="*/ 21535534 h 290153"/>
              <a:gd name="T12" fmla="*/ 11066568 w 290153"/>
              <a:gd name="T13" fmla="*/ 27292490 h 290153"/>
              <a:gd name="T14" fmla="*/ 24363229 w 290153"/>
              <a:gd name="T15" fmla="*/ 25144377 h 290153"/>
              <a:gd name="T16" fmla="*/ 17294209 w 290153"/>
              <a:gd name="T17" fmla="*/ 24843723 h 290153"/>
              <a:gd name="T18" fmla="*/ 16620947 w 290153"/>
              <a:gd name="T19" fmla="*/ 24843723 h 290153"/>
              <a:gd name="T20" fmla="*/ 29496718 w 290153"/>
              <a:gd name="T21" fmla="*/ 12943310 h 290153"/>
              <a:gd name="T22" fmla="*/ 24952372 w 290153"/>
              <a:gd name="T23" fmla="*/ 24328039 h 290153"/>
              <a:gd name="T24" fmla="*/ 26593408 w 290153"/>
              <a:gd name="T25" fmla="*/ 22394847 h 290153"/>
              <a:gd name="T26" fmla="*/ 29496718 w 290153"/>
              <a:gd name="T27" fmla="*/ 12943310 h 290153"/>
              <a:gd name="T28" fmla="*/ 4460213 w 290153"/>
              <a:gd name="T29" fmla="*/ 22394847 h 290153"/>
              <a:gd name="T30" fmla="*/ 7784530 w 290153"/>
              <a:gd name="T31" fmla="*/ 22609565 h 290153"/>
              <a:gd name="T32" fmla="*/ 12497329 w 290153"/>
              <a:gd name="T33" fmla="*/ 20805196 h 290153"/>
              <a:gd name="T34" fmla="*/ 3955273 w 290153"/>
              <a:gd name="T35" fmla="*/ 11181558 h 290153"/>
              <a:gd name="T36" fmla="*/ 12034368 w 290153"/>
              <a:gd name="T37" fmla="*/ 11697345 h 290153"/>
              <a:gd name="T38" fmla="*/ 5217817 w 290153"/>
              <a:gd name="T39" fmla="*/ 12255823 h 290153"/>
              <a:gd name="T40" fmla="*/ 28697335 w 290153"/>
              <a:gd name="T41" fmla="*/ 12255823 h 290153"/>
              <a:gd name="T42" fmla="*/ 21922838 w 290153"/>
              <a:gd name="T43" fmla="*/ 11697345 h 290153"/>
              <a:gd name="T44" fmla="*/ 30001750 w 290153"/>
              <a:gd name="T45" fmla="*/ 11181558 h 290153"/>
              <a:gd name="T46" fmla="*/ 30548639 w 290153"/>
              <a:gd name="T47" fmla="*/ 22394847 h 290153"/>
              <a:gd name="T48" fmla="*/ 33914896 w 290153"/>
              <a:gd name="T49" fmla="*/ 22910315 h 290153"/>
              <a:gd name="T50" fmla="*/ 33452110 w 290153"/>
              <a:gd name="T51" fmla="*/ 34638894 h 290153"/>
              <a:gd name="T52" fmla="*/ 0 w 290153"/>
              <a:gd name="T53" fmla="*/ 34123567 h 290153"/>
              <a:gd name="T54" fmla="*/ 547168 w 290153"/>
              <a:gd name="T55" fmla="*/ 22394847 h 290153"/>
              <a:gd name="T56" fmla="*/ 3450561 w 290153"/>
              <a:gd name="T57" fmla="*/ 11697345 h 290153"/>
              <a:gd name="T58" fmla="*/ 14982135 w 290153"/>
              <a:gd name="T59" fmla="*/ 0 h 290153"/>
              <a:gd name="T60" fmla="*/ 15488678 w 290153"/>
              <a:gd name="T61" fmla="*/ 8943001 h 290153"/>
              <a:gd name="T62" fmla="*/ 13505190 w 290153"/>
              <a:gd name="T63" fmla="*/ 9504810 h 290153"/>
              <a:gd name="T64" fmla="*/ 20553331 w 290153"/>
              <a:gd name="T65" fmla="*/ 9504810 h 290153"/>
              <a:gd name="T66" fmla="*/ 18611853 w 290153"/>
              <a:gd name="T67" fmla="*/ 8943001 h 290153"/>
              <a:gd name="T68" fmla="*/ 19076049 w 290153"/>
              <a:gd name="T69" fmla="*/ 0 h 290153"/>
              <a:gd name="T70" fmla="*/ 19582579 w 290153"/>
              <a:gd name="T71" fmla="*/ 8424940 h 290153"/>
              <a:gd name="T72" fmla="*/ 22326000 w 290153"/>
              <a:gd name="T73" fmla="*/ 8770121 h 290153"/>
              <a:gd name="T74" fmla="*/ 17345846 w 290153"/>
              <a:gd name="T75" fmla="*/ 14084485 h 290153"/>
              <a:gd name="T76" fmla="*/ 16670438 w 290153"/>
              <a:gd name="T77" fmla="*/ 14084485 h 290153"/>
              <a:gd name="T78" fmla="*/ 11732499 w 290153"/>
              <a:gd name="T79" fmla="*/ 8770121 h 290153"/>
              <a:gd name="T80" fmla="*/ 14433563 w 290153"/>
              <a:gd name="T81" fmla="*/ 8424940 h 290153"/>
              <a:gd name="T82" fmla="*/ 14982135 w 290153"/>
              <a:gd name="T83" fmla="*/ 0 h 29015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0153" h="290153">
                <a:moveTo>
                  <a:pt x="8640" y="196227"/>
                </a:moveTo>
                <a:lnTo>
                  <a:pt x="8640" y="281516"/>
                </a:lnTo>
                <a:lnTo>
                  <a:pt x="281513" y="281516"/>
                </a:lnTo>
                <a:lnTo>
                  <a:pt x="281513" y="196227"/>
                </a:lnTo>
                <a:lnTo>
                  <a:pt x="229675" y="196227"/>
                </a:lnTo>
                <a:lnTo>
                  <a:pt x="201235" y="235453"/>
                </a:lnTo>
                <a:cubicBezTo>
                  <a:pt x="200875" y="236892"/>
                  <a:pt x="199435" y="237612"/>
                  <a:pt x="197995" y="237612"/>
                </a:cubicBezTo>
                <a:lnTo>
                  <a:pt x="92518" y="237612"/>
                </a:lnTo>
                <a:cubicBezTo>
                  <a:pt x="91078" y="237612"/>
                  <a:pt x="89278" y="236892"/>
                  <a:pt x="88918" y="235453"/>
                </a:cubicBezTo>
                <a:lnTo>
                  <a:pt x="60838" y="196227"/>
                </a:lnTo>
                <a:lnTo>
                  <a:pt x="8640" y="196227"/>
                </a:lnTo>
                <a:close/>
                <a:moveTo>
                  <a:pt x="113398" y="180392"/>
                </a:moveTo>
                <a:lnTo>
                  <a:pt x="81718" y="210622"/>
                </a:lnTo>
                <a:lnTo>
                  <a:pt x="94677" y="228615"/>
                </a:lnTo>
                <a:lnTo>
                  <a:pt x="195836" y="228615"/>
                </a:lnTo>
                <a:lnTo>
                  <a:pt x="208435" y="210622"/>
                </a:lnTo>
                <a:lnTo>
                  <a:pt x="177116" y="180392"/>
                </a:lnTo>
                <a:lnTo>
                  <a:pt x="147957" y="208103"/>
                </a:lnTo>
                <a:cubicBezTo>
                  <a:pt x="147597" y="208462"/>
                  <a:pt x="146517" y="209542"/>
                  <a:pt x="145077" y="209542"/>
                </a:cubicBezTo>
                <a:cubicBezTo>
                  <a:pt x="143997" y="209542"/>
                  <a:pt x="142917" y="208462"/>
                  <a:pt x="142197" y="208103"/>
                </a:cubicBezTo>
                <a:lnTo>
                  <a:pt x="113398" y="180392"/>
                </a:lnTo>
                <a:close/>
                <a:moveTo>
                  <a:pt x="252354" y="108418"/>
                </a:moveTo>
                <a:lnTo>
                  <a:pt x="183596" y="174275"/>
                </a:lnTo>
                <a:lnTo>
                  <a:pt x="213475" y="203784"/>
                </a:lnTo>
                <a:lnTo>
                  <a:pt x="223915" y="189389"/>
                </a:lnTo>
                <a:cubicBezTo>
                  <a:pt x="224635" y="188310"/>
                  <a:pt x="225715" y="187590"/>
                  <a:pt x="227515" y="187590"/>
                </a:cubicBezTo>
                <a:lnTo>
                  <a:pt x="252354" y="187590"/>
                </a:lnTo>
                <a:lnTo>
                  <a:pt x="252354" y="108418"/>
                </a:lnTo>
                <a:close/>
                <a:moveTo>
                  <a:pt x="38159" y="108418"/>
                </a:moveTo>
                <a:lnTo>
                  <a:pt x="38159" y="187590"/>
                </a:lnTo>
                <a:lnTo>
                  <a:pt x="62998" y="187590"/>
                </a:lnTo>
                <a:cubicBezTo>
                  <a:pt x="64438" y="187590"/>
                  <a:pt x="65878" y="188310"/>
                  <a:pt x="66598" y="189389"/>
                </a:cubicBezTo>
                <a:lnTo>
                  <a:pt x="76678" y="203784"/>
                </a:lnTo>
                <a:lnTo>
                  <a:pt x="106918" y="174275"/>
                </a:lnTo>
                <a:lnTo>
                  <a:pt x="38159" y="108418"/>
                </a:lnTo>
                <a:close/>
                <a:moveTo>
                  <a:pt x="33839" y="93663"/>
                </a:moveTo>
                <a:lnTo>
                  <a:pt x="98277" y="93663"/>
                </a:lnTo>
                <a:cubicBezTo>
                  <a:pt x="100798" y="93663"/>
                  <a:pt x="102958" y="95822"/>
                  <a:pt x="102958" y="97982"/>
                </a:cubicBezTo>
                <a:cubicBezTo>
                  <a:pt x="102958" y="100861"/>
                  <a:pt x="100798" y="102660"/>
                  <a:pt x="98277" y="102660"/>
                </a:cubicBezTo>
                <a:lnTo>
                  <a:pt x="44639" y="102660"/>
                </a:lnTo>
                <a:lnTo>
                  <a:pt x="145077" y="198746"/>
                </a:lnTo>
                <a:lnTo>
                  <a:pt x="245514" y="102660"/>
                </a:lnTo>
                <a:lnTo>
                  <a:pt x="191876" y="102660"/>
                </a:lnTo>
                <a:cubicBezTo>
                  <a:pt x="189716" y="102660"/>
                  <a:pt x="187556" y="100861"/>
                  <a:pt x="187556" y="97982"/>
                </a:cubicBezTo>
                <a:cubicBezTo>
                  <a:pt x="187556" y="95822"/>
                  <a:pt x="189716" y="93663"/>
                  <a:pt x="191876" y="93663"/>
                </a:cubicBezTo>
                <a:lnTo>
                  <a:pt x="256674" y="93663"/>
                </a:lnTo>
                <a:cubicBezTo>
                  <a:pt x="258834" y="93663"/>
                  <a:pt x="261354" y="95822"/>
                  <a:pt x="261354" y="97982"/>
                </a:cubicBezTo>
                <a:lnTo>
                  <a:pt x="261354" y="187590"/>
                </a:lnTo>
                <a:lnTo>
                  <a:pt x="286193" y="187590"/>
                </a:lnTo>
                <a:cubicBezTo>
                  <a:pt x="288713" y="187590"/>
                  <a:pt x="290153" y="189389"/>
                  <a:pt x="290153" y="191908"/>
                </a:cubicBezTo>
                <a:lnTo>
                  <a:pt x="290153" y="285835"/>
                </a:lnTo>
                <a:cubicBezTo>
                  <a:pt x="290153" y="287994"/>
                  <a:pt x="288713" y="290153"/>
                  <a:pt x="286193" y="290153"/>
                </a:cubicBezTo>
                <a:lnTo>
                  <a:pt x="4680" y="290153"/>
                </a:lnTo>
                <a:cubicBezTo>
                  <a:pt x="1800" y="290153"/>
                  <a:pt x="0" y="287994"/>
                  <a:pt x="0" y="285835"/>
                </a:cubicBezTo>
                <a:lnTo>
                  <a:pt x="0" y="191908"/>
                </a:lnTo>
                <a:cubicBezTo>
                  <a:pt x="0" y="189389"/>
                  <a:pt x="1800" y="187590"/>
                  <a:pt x="4680" y="187590"/>
                </a:cubicBezTo>
                <a:lnTo>
                  <a:pt x="29519" y="187590"/>
                </a:lnTo>
                <a:lnTo>
                  <a:pt x="29519" y="97982"/>
                </a:lnTo>
                <a:cubicBezTo>
                  <a:pt x="29519" y="95822"/>
                  <a:pt x="30959" y="93663"/>
                  <a:pt x="33839" y="93663"/>
                </a:cubicBezTo>
                <a:close/>
                <a:moveTo>
                  <a:pt x="128177" y="0"/>
                </a:moveTo>
                <a:cubicBezTo>
                  <a:pt x="130344" y="0"/>
                  <a:pt x="132510" y="1810"/>
                  <a:pt x="132510" y="3981"/>
                </a:cubicBezTo>
                <a:lnTo>
                  <a:pt x="132510" y="74912"/>
                </a:lnTo>
                <a:cubicBezTo>
                  <a:pt x="132510" y="77445"/>
                  <a:pt x="130344" y="79617"/>
                  <a:pt x="128177" y="79617"/>
                </a:cubicBezTo>
                <a:lnTo>
                  <a:pt x="115540" y="79617"/>
                </a:lnTo>
                <a:lnTo>
                  <a:pt x="145509" y="108568"/>
                </a:lnTo>
                <a:lnTo>
                  <a:pt x="175840" y="79617"/>
                </a:lnTo>
                <a:lnTo>
                  <a:pt x="163202" y="79617"/>
                </a:lnTo>
                <a:cubicBezTo>
                  <a:pt x="160674" y="79617"/>
                  <a:pt x="159230" y="77445"/>
                  <a:pt x="159230" y="74912"/>
                </a:cubicBezTo>
                <a:lnTo>
                  <a:pt x="159230" y="3981"/>
                </a:lnTo>
                <a:cubicBezTo>
                  <a:pt x="159230" y="1810"/>
                  <a:pt x="160674" y="0"/>
                  <a:pt x="163202" y="0"/>
                </a:cubicBezTo>
                <a:cubicBezTo>
                  <a:pt x="165730" y="0"/>
                  <a:pt x="167535" y="1810"/>
                  <a:pt x="167535" y="3981"/>
                </a:cubicBezTo>
                <a:lnTo>
                  <a:pt x="167535" y="70570"/>
                </a:lnTo>
                <a:lnTo>
                  <a:pt x="187033" y="70570"/>
                </a:lnTo>
                <a:cubicBezTo>
                  <a:pt x="188477" y="70570"/>
                  <a:pt x="190283" y="71655"/>
                  <a:pt x="191005" y="73465"/>
                </a:cubicBezTo>
                <a:cubicBezTo>
                  <a:pt x="191727" y="74912"/>
                  <a:pt x="191005" y="77084"/>
                  <a:pt x="189922" y="78169"/>
                </a:cubicBezTo>
                <a:lnTo>
                  <a:pt x="148398" y="117978"/>
                </a:lnTo>
                <a:cubicBezTo>
                  <a:pt x="147676" y="118339"/>
                  <a:pt x="146953" y="118701"/>
                  <a:pt x="145509" y="118701"/>
                </a:cubicBezTo>
                <a:cubicBezTo>
                  <a:pt x="144426" y="118701"/>
                  <a:pt x="143343" y="118339"/>
                  <a:pt x="142621" y="117978"/>
                </a:cubicBezTo>
                <a:lnTo>
                  <a:pt x="101458" y="78169"/>
                </a:lnTo>
                <a:cubicBezTo>
                  <a:pt x="100374" y="77084"/>
                  <a:pt x="100013" y="74912"/>
                  <a:pt x="100374" y="73465"/>
                </a:cubicBezTo>
                <a:cubicBezTo>
                  <a:pt x="101096" y="71655"/>
                  <a:pt x="102541" y="70570"/>
                  <a:pt x="104346" y="70570"/>
                </a:cubicBezTo>
                <a:lnTo>
                  <a:pt x="123483" y="70570"/>
                </a:lnTo>
                <a:lnTo>
                  <a:pt x="123483" y="3981"/>
                </a:lnTo>
                <a:cubicBezTo>
                  <a:pt x="123483" y="1810"/>
                  <a:pt x="125650" y="0"/>
                  <a:pt x="12817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4CF609-B5E5-BE44-923C-69AACE49169A}"/>
              </a:ext>
            </a:extLst>
          </p:cNvPr>
          <p:cNvSpPr txBox="1"/>
          <p:nvPr/>
        </p:nvSpPr>
        <p:spPr>
          <a:xfrm>
            <a:off x="9746279" y="4960923"/>
            <a:ext cx="184698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94851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DB4FD1B-AC9B-7A42-A0D0-BFF1A291066F}"/>
              </a:ext>
            </a:extLst>
          </p:cNvPr>
          <p:cNvSpPr txBox="1"/>
          <p:nvPr/>
        </p:nvSpPr>
        <p:spPr>
          <a:xfrm>
            <a:off x="8009660" y="612372"/>
            <a:ext cx="83583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CORE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A64BEA-9F8E-2344-9F52-55D41EB9482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073" name="Freeform 1">
            <a:extLst>
              <a:ext uri="{FF2B5EF4-FFF2-40B4-BE49-F238E27FC236}">
                <a16:creationId xmlns:a16="http://schemas.microsoft.com/office/drawing/2014/main" id="{2F20B357-265D-2843-BDE7-589459C50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9050" y="2938662"/>
            <a:ext cx="1877837" cy="5393235"/>
          </a:xfrm>
          <a:custGeom>
            <a:avLst/>
            <a:gdLst>
              <a:gd name="T0" fmla="*/ 1820 w 2242"/>
              <a:gd name="T1" fmla="*/ 6434 h 6435"/>
              <a:gd name="T2" fmla="*/ 420 w 2242"/>
              <a:gd name="T3" fmla="*/ 6434 h 6435"/>
              <a:gd name="T4" fmla="*/ 0 w 2242"/>
              <a:gd name="T5" fmla="*/ 656 h 6435"/>
              <a:gd name="T6" fmla="*/ 1120 w 2242"/>
              <a:gd name="T7" fmla="*/ 0 h 6435"/>
              <a:gd name="T8" fmla="*/ 2241 w 2242"/>
              <a:gd name="T9" fmla="*/ 656 h 6435"/>
              <a:gd name="T10" fmla="*/ 1820 w 2242"/>
              <a:gd name="T11" fmla="*/ 6434 h 6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42" h="6435">
                <a:moveTo>
                  <a:pt x="1820" y="6434"/>
                </a:moveTo>
                <a:lnTo>
                  <a:pt x="420" y="6434"/>
                </a:lnTo>
                <a:lnTo>
                  <a:pt x="0" y="656"/>
                </a:lnTo>
                <a:lnTo>
                  <a:pt x="1120" y="0"/>
                </a:lnTo>
                <a:lnTo>
                  <a:pt x="2241" y="656"/>
                </a:lnTo>
                <a:lnTo>
                  <a:pt x="1820" y="643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4" name="Freeform 2">
            <a:extLst>
              <a:ext uri="{FF2B5EF4-FFF2-40B4-BE49-F238E27FC236}">
                <a16:creationId xmlns:a16="http://schemas.microsoft.com/office/drawing/2014/main" id="{69EBF2C1-0AF3-8148-BDA9-7F2476360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720" y="4365522"/>
            <a:ext cx="4136413" cy="4787006"/>
          </a:xfrm>
          <a:custGeom>
            <a:avLst/>
            <a:gdLst>
              <a:gd name="T0" fmla="*/ 4933 w 4934"/>
              <a:gd name="T1" fmla="*/ 4867 h 5712"/>
              <a:gd name="T2" fmla="*/ 3814 w 4934"/>
              <a:gd name="T3" fmla="*/ 5711 h 5712"/>
              <a:gd name="T4" fmla="*/ 0 w 4934"/>
              <a:gd name="T5" fmla="*/ 1349 h 5712"/>
              <a:gd name="T6" fmla="*/ 501 w 4934"/>
              <a:gd name="T7" fmla="*/ 151 h 5712"/>
              <a:gd name="T8" fmla="*/ 1790 w 4934"/>
              <a:gd name="T9" fmla="*/ 0 h 5712"/>
              <a:gd name="T10" fmla="*/ 4933 w 4934"/>
              <a:gd name="T11" fmla="*/ 4867 h 5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34" h="5712">
                <a:moveTo>
                  <a:pt x="4933" y="4867"/>
                </a:moveTo>
                <a:lnTo>
                  <a:pt x="3814" y="5711"/>
                </a:lnTo>
                <a:lnTo>
                  <a:pt x="0" y="1349"/>
                </a:lnTo>
                <a:lnTo>
                  <a:pt x="501" y="151"/>
                </a:lnTo>
                <a:lnTo>
                  <a:pt x="1790" y="0"/>
                </a:lnTo>
                <a:lnTo>
                  <a:pt x="4933" y="48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5" name="Freeform 3">
            <a:extLst>
              <a:ext uri="{FF2B5EF4-FFF2-40B4-BE49-F238E27FC236}">
                <a16:creationId xmlns:a16="http://schemas.microsoft.com/office/drawing/2014/main" id="{A1526A4E-D636-674F-83D3-5FE453466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687" y="7899403"/>
            <a:ext cx="5348875" cy="2805665"/>
          </a:xfrm>
          <a:custGeom>
            <a:avLst/>
            <a:gdLst>
              <a:gd name="T0" fmla="*/ 6378 w 6379"/>
              <a:gd name="T1" fmla="*/ 1998 h 3345"/>
              <a:gd name="T2" fmla="*/ 5991 w 6379"/>
              <a:gd name="T3" fmla="*/ 3344 h 3345"/>
              <a:gd name="T4" fmla="*/ 320 w 6379"/>
              <a:gd name="T5" fmla="*/ 2155 h 3345"/>
              <a:gd name="T6" fmla="*/ 0 w 6379"/>
              <a:gd name="T7" fmla="*/ 897 h 3345"/>
              <a:gd name="T8" fmla="*/ 938 w 6379"/>
              <a:gd name="T9" fmla="*/ 0 h 3345"/>
              <a:gd name="T10" fmla="*/ 6378 w 6379"/>
              <a:gd name="T11" fmla="*/ 1998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79" h="3345">
                <a:moveTo>
                  <a:pt x="6378" y="1998"/>
                </a:moveTo>
                <a:lnTo>
                  <a:pt x="5991" y="3344"/>
                </a:lnTo>
                <a:lnTo>
                  <a:pt x="320" y="2155"/>
                </a:lnTo>
                <a:lnTo>
                  <a:pt x="0" y="897"/>
                </a:lnTo>
                <a:lnTo>
                  <a:pt x="938" y="0"/>
                </a:lnTo>
                <a:lnTo>
                  <a:pt x="6378" y="199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6" name="Freeform 4">
            <a:extLst>
              <a:ext uri="{FF2B5EF4-FFF2-40B4-BE49-F238E27FC236}">
                <a16:creationId xmlns:a16="http://schemas.microsoft.com/office/drawing/2014/main" id="{67AA5880-E975-814D-8306-CECEA70D6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8961" y="7899403"/>
            <a:ext cx="5323000" cy="2905471"/>
          </a:xfrm>
          <a:custGeom>
            <a:avLst/>
            <a:gdLst>
              <a:gd name="T0" fmla="*/ 418 w 6350"/>
              <a:gd name="T1" fmla="*/ 3464 h 3465"/>
              <a:gd name="T2" fmla="*/ 0 w 6350"/>
              <a:gd name="T3" fmla="*/ 2127 h 3465"/>
              <a:gd name="T4" fmla="*/ 5389 w 6350"/>
              <a:gd name="T5" fmla="*/ 0 h 3465"/>
              <a:gd name="T6" fmla="*/ 6349 w 6350"/>
              <a:gd name="T7" fmla="*/ 874 h 3465"/>
              <a:gd name="T8" fmla="*/ 6059 w 6350"/>
              <a:gd name="T9" fmla="*/ 2139 h 3465"/>
              <a:gd name="T10" fmla="*/ 418 w 6350"/>
              <a:gd name="T11" fmla="*/ 3464 h 3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50" h="3465">
                <a:moveTo>
                  <a:pt x="418" y="3464"/>
                </a:moveTo>
                <a:lnTo>
                  <a:pt x="0" y="2127"/>
                </a:lnTo>
                <a:lnTo>
                  <a:pt x="5389" y="0"/>
                </a:lnTo>
                <a:lnTo>
                  <a:pt x="6349" y="874"/>
                </a:lnTo>
                <a:lnTo>
                  <a:pt x="6059" y="2139"/>
                </a:lnTo>
                <a:lnTo>
                  <a:pt x="418" y="346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73DAFAA8-5917-564C-B546-6F68701CC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1713" y="4365522"/>
            <a:ext cx="4062483" cy="4827666"/>
          </a:xfrm>
          <a:custGeom>
            <a:avLst/>
            <a:gdLst>
              <a:gd name="T0" fmla="*/ 1139 w 4848"/>
              <a:gd name="T1" fmla="*/ 5758 h 5759"/>
              <a:gd name="T2" fmla="*/ 0 w 4848"/>
              <a:gd name="T3" fmla="*/ 4942 h 5759"/>
              <a:gd name="T4" fmla="*/ 3025 w 4848"/>
              <a:gd name="T5" fmla="*/ 0 h 5759"/>
              <a:gd name="T6" fmla="*/ 4317 w 4848"/>
              <a:gd name="T7" fmla="*/ 120 h 5759"/>
              <a:gd name="T8" fmla="*/ 4847 w 4848"/>
              <a:gd name="T9" fmla="*/ 1306 h 5759"/>
              <a:gd name="T10" fmla="*/ 1139 w 4848"/>
              <a:gd name="T11" fmla="*/ 5758 h 5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48" h="5759">
                <a:moveTo>
                  <a:pt x="1139" y="5758"/>
                </a:moveTo>
                <a:lnTo>
                  <a:pt x="0" y="4942"/>
                </a:lnTo>
                <a:lnTo>
                  <a:pt x="3025" y="0"/>
                </a:lnTo>
                <a:lnTo>
                  <a:pt x="4317" y="120"/>
                </a:lnTo>
                <a:lnTo>
                  <a:pt x="4847" y="1306"/>
                </a:lnTo>
                <a:lnTo>
                  <a:pt x="1139" y="575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431F87-5D11-1047-BEE1-574DC914B968}"/>
              </a:ext>
            </a:extLst>
          </p:cNvPr>
          <p:cNvSpPr txBox="1"/>
          <p:nvPr/>
        </p:nvSpPr>
        <p:spPr>
          <a:xfrm rot="900000">
            <a:off x="6011272" y="9093173"/>
            <a:ext cx="221246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COURAGE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A97386-78EB-A544-8372-08FB84784910}"/>
              </a:ext>
            </a:extLst>
          </p:cNvPr>
          <p:cNvSpPr txBox="1"/>
          <p:nvPr/>
        </p:nvSpPr>
        <p:spPr>
          <a:xfrm rot="20700000">
            <a:off x="16096521" y="9169373"/>
            <a:ext cx="232788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OPENNESS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2D0E7C-DDE8-6D4F-8200-3C29406CC8CB}"/>
              </a:ext>
            </a:extLst>
          </p:cNvPr>
          <p:cNvSpPr txBox="1"/>
          <p:nvPr/>
        </p:nvSpPr>
        <p:spPr>
          <a:xfrm rot="2700000">
            <a:off x="8252882" y="6486967"/>
            <a:ext cx="158408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FOCUS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54F39D-DFFD-AB4C-B30A-ED282653B036}"/>
              </a:ext>
            </a:extLst>
          </p:cNvPr>
          <p:cNvSpPr txBox="1"/>
          <p:nvPr/>
        </p:nvSpPr>
        <p:spPr>
          <a:xfrm rot="18900000">
            <a:off x="14424161" y="6486967"/>
            <a:ext cx="195758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RESPECT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5D5A3C-6BCB-864E-85EF-E3B7D434C7DB}"/>
              </a:ext>
            </a:extLst>
          </p:cNvPr>
          <p:cNvSpPr txBox="1"/>
          <p:nvPr/>
        </p:nvSpPr>
        <p:spPr>
          <a:xfrm rot="5400000">
            <a:off x="10699374" y="5436239"/>
            <a:ext cx="308610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COMMITMENT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B9C89CA-F916-8449-B927-857631F12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5006" y="8950251"/>
            <a:ext cx="3567638" cy="4003750"/>
          </a:xfrm>
          <a:custGeom>
            <a:avLst/>
            <a:gdLst>
              <a:gd name="connsiteX0" fmla="*/ 656235 w 1541101"/>
              <a:gd name="connsiteY0" fmla="*/ 1639357 h 1729487"/>
              <a:gd name="connsiteX1" fmla="*/ 882918 w 1541101"/>
              <a:gd name="connsiteY1" fmla="*/ 1639357 h 1729487"/>
              <a:gd name="connsiteX2" fmla="*/ 928327 w 1541101"/>
              <a:gd name="connsiteY2" fmla="*/ 1684422 h 1729487"/>
              <a:gd name="connsiteX3" fmla="*/ 882918 w 1541101"/>
              <a:gd name="connsiteY3" fmla="*/ 1729487 h 1729487"/>
              <a:gd name="connsiteX4" fmla="*/ 656235 w 1541101"/>
              <a:gd name="connsiteY4" fmla="*/ 1729487 h 1729487"/>
              <a:gd name="connsiteX5" fmla="*/ 611187 w 1541101"/>
              <a:gd name="connsiteY5" fmla="*/ 1684422 h 1729487"/>
              <a:gd name="connsiteX6" fmla="*/ 656235 w 1541101"/>
              <a:gd name="connsiteY6" fmla="*/ 1639357 h 1729487"/>
              <a:gd name="connsiteX7" fmla="*/ 589951 w 1541101"/>
              <a:gd name="connsiteY7" fmla="*/ 1502832 h 1729487"/>
              <a:gd name="connsiteX8" fmla="*/ 953099 w 1541101"/>
              <a:gd name="connsiteY8" fmla="*/ 1502832 h 1729487"/>
              <a:gd name="connsiteX9" fmla="*/ 998177 w 1541101"/>
              <a:gd name="connsiteY9" fmla="*/ 1547897 h 1729487"/>
              <a:gd name="connsiteX10" fmla="*/ 953099 w 1541101"/>
              <a:gd name="connsiteY10" fmla="*/ 1592962 h 1729487"/>
              <a:gd name="connsiteX11" fmla="*/ 589951 w 1541101"/>
              <a:gd name="connsiteY11" fmla="*/ 1592962 h 1729487"/>
              <a:gd name="connsiteX12" fmla="*/ 544512 w 1541101"/>
              <a:gd name="connsiteY12" fmla="*/ 1547897 h 1729487"/>
              <a:gd name="connsiteX13" fmla="*/ 589951 w 1541101"/>
              <a:gd name="connsiteY13" fmla="*/ 1502832 h 1729487"/>
              <a:gd name="connsiteX14" fmla="*/ 1219401 w 1541101"/>
              <a:gd name="connsiteY14" fmla="*/ 1180289 h 1729487"/>
              <a:gd name="connsiteX15" fmla="*/ 1251564 w 1541101"/>
              <a:gd name="connsiteY15" fmla="*/ 1193736 h 1729487"/>
              <a:gd name="connsiteX16" fmla="*/ 1315532 w 1541101"/>
              <a:gd name="connsiteY16" fmla="*/ 1257204 h 1729487"/>
              <a:gd name="connsiteX17" fmla="*/ 1315532 w 1541101"/>
              <a:gd name="connsiteY17" fmla="*/ 1321390 h 1729487"/>
              <a:gd name="connsiteX18" fmla="*/ 1251564 w 1541101"/>
              <a:gd name="connsiteY18" fmla="*/ 1321390 h 1729487"/>
              <a:gd name="connsiteX19" fmla="*/ 1187237 w 1541101"/>
              <a:gd name="connsiteY19" fmla="*/ 1257204 h 1729487"/>
              <a:gd name="connsiteX20" fmla="*/ 1187237 w 1541101"/>
              <a:gd name="connsiteY20" fmla="*/ 1193736 h 1729487"/>
              <a:gd name="connsiteX21" fmla="*/ 1219401 w 1541101"/>
              <a:gd name="connsiteY21" fmla="*/ 1180289 h 1729487"/>
              <a:gd name="connsiteX22" fmla="*/ 321363 w 1541101"/>
              <a:gd name="connsiteY22" fmla="*/ 1180289 h 1729487"/>
              <a:gd name="connsiteX23" fmla="*/ 353546 w 1541101"/>
              <a:gd name="connsiteY23" fmla="*/ 1193736 h 1729487"/>
              <a:gd name="connsiteX24" fmla="*/ 353546 w 1541101"/>
              <a:gd name="connsiteY24" fmla="*/ 1257204 h 1729487"/>
              <a:gd name="connsiteX25" fmla="*/ 289718 w 1541101"/>
              <a:gd name="connsiteY25" fmla="*/ 1321390 h 1729487"/>
              <a:gd name="connsiteX26" fmla="*/ 225532 w 1541101"/>
              <a:gd name="connsiteY26" fmla="*/ 1321390 h 1729487"/>
              <a:gd name="connsiteX27" fmla="*/ 225532 w 1541101"/>
              <a:gd name="connsiteY27" fmla="*/ 1257204 h 1729487"/>
              <a:gd name="connsiteX28" fmla="*/ 289718 w 1541101"/>
              <a:gd name="connsiteY28" fmla="*/ 1193736 h 1729487"/>
              <a:gd name="connsiteX29" fmla="*/ 321363 w 1541101"/>
              <a:gd name="connsiteY29" fmla="*/ 1180289 h 1729487"/>
              <a:gd name="connsiteX30" fmla="*/ 1404450 w 1541101"/>
              <a:gd name="connsiteY30" fmla="*/ 732894 h 1729487"/>
              <a:gd name="connsiteX31" fmla="*/ 1495551 w 1541101"/>
              <a:gd name="connsiteY31" fmla="*/ 732894 h 1729487"/>
              <a:gd name="connsiteX32" fmla="*/ 1541101 w 1541101"/>
              <a:gd name="connsiteY32" fmla="*/ 777601 h 1729487"/>
              <a:gd name="connsiteX33" fmla="*/ 1495551 w 1541101"/>
              <a:gd name="connsiteY33" fmla="*/ 823024 h 1729487"/>
              <a:gd name="connsiteX34" fmla="*/ 1404450 w 1541101"/>
              <a:gd name="connsiteY34" fmla="*/ 823024 h 1729487"/>
              <a:gd name="connsiteX35" fmla="*/ 1358900 w 1541101"/>
              <a:gd name="connsiteY35" fmla="*/ 777601 h 1729487"/>
              <a:gd name="connsiteX36" fmla="*/ 1404450 w 1541101"/>
              <a:gd name="connsiteY36" fmla="*/ 732894 h 1729487"/>
              <a:gd name="connsiteX37" fmla="*/ 45550 w 1541101"/>
              <a:gd name="connsiteY37" fmla="*/ 732894 h 1729487"/>
              <a:gd name="connsiteX38" fmla="*/ 136650 w 1541101"/>
              <a:gd name="connsiteY38" fmla="*/ 732894 h 1729487"/>
              <a:gd name="connsiteX39" fmla="*/ 182200 w 1541101"/>
              <a:gd name="connsiteY39" fmla="*/ 777601 h 1729487"/>
              <a:gd name="connsiteX40" fmla="*/ 136650 w 1541101"/>
              <a:gd name="connsiteY40" fmla="*/ 823024 h 1729487"/>
              <a:gd name="connsiteX41" fmla="*/ 45550 w 1541101"/>
              <a:gd name="connsiteY41" fmla="*/ 823024 h 1729487"/>
              <a:gd name="connsiteX42" fmla="*/ 0 w 1541101"/>
              <a:gd name="connsiteY42" fmla="*/ 777601 h 1729487"/>
              <a:gd name="connsiteX43" fmla="*/ 45550 w 1541101"/>
              <a:gd name="connsiteY43" fmla="*/ 732894 h 1729487"/>
              <a:gd name="connsiteX44" fmla="*/ 823800 w 1541101"/>
              <a:gd name="connsiteY44" fmla="*/ 282045 h 1729487"/>
              <a:gd name="connsiteX45" fmla="*/ 1269640 w 1541101"/>
              <a:gd name="connsiteY45" fmla="*/ 777782 h 1729487"/>
              <a:gd name="connsiteX46" fmla="*/ 1066827 w 1541101"/>
              <a:gd name="connsiteY46" fmla="*/ 1178728 h 1729487"/>
              <a:gd name="connsiteX47" fmla="*/ 997302 w 1541101"/>
              <a:gd name="connsiteY47" fmla="*/ 1275905 h 1729487"/>
              <a:gd name="connsiteX48" fmla="*/ 997302 w 1541101"/>
              <a:gd name="connsiteY48" fmla="*/ 1412673 h 1729487"/>
              <a:gd name="connsiteX49" fmla="*/ 952272 w 1541101"/>
              <a:gd name="connsiteY49" fmla="*/ 1458022 h 1729487"/>
              <a:gd name="connsiteX50" fmla="*/ 816103 w 1541101"/>
              <a:gd name="connsiteY50" fmla="*/ 1458022 h 1729487"/>
              <a:gd name="connsiteX51" fmla="*/ 816103 w 1541101"/>
              <a:gd name="connsiteY51" fmla="*/ 946942 h 1729487"/>
              <a:gd name="connsiteX52" fmla="*/ 861493 w 1541101"/>
              <a:gd name="connsiteY52" fmla="*/ 868481 h 1729487"/>
              <a:gd name="connsiteX53" fmla="*/ 770713 w 1541101"/>
              <a:gd name="connsiteY53" fmla="*/ 777782 h 1729487"/>
              <a:gd name="connsiteX54" fmla="*/ 680294 w 1541101"/>
              <a:gd name="connsiteY54" fmla="*/ 868481 h 1729487"/>
              <a:gd name="connsiteX55" fmla="*/ 725684 w 1541101"/>
              <a:gd name="connsiteY55" fmla="*/ 946942 h 1729487"/>
              <a:gd name="connsiteX56" fmla="*/ 725684 w 1541101"/>
              <a:gd name="connsiteY56" fmla="*/ 1458022 h 1729487"/>
              <a:gd name="connsiteX57" fmla="*/ 589514 w 1541101"/>
              <a:gd name="connsiteY57" fmla="*/ 1458022 h 1729487"/>
              <a:gd name="connsiteX58" fmla="*/ 544124 w 1541101"/>
              <a:gd name="connsiteY58" fmla="*/ 1396836 h 1729487"/>
              <a:gd name="connsiteX59" fmla="*/ 544124 w 1541101"/>
              <a:gd name="connsiteY59" fmla="*/ 1275545 h 1729487"/>
              <a:gd name="connsiteX60" fmla="*/ 472797 w 1541101"/>
              <a:gd name="connsiteY60" fmla="*/ 1177288 h 1729487"/>
              <a:gd name="connsiteX61" fmla="*/ 277910 w 1541101"/>
              <a:gd name="connsiteY61" fmla="*/ 698601 h 1729487"/>
              <a:gd name="connsiteX62" fmla="*/ 713435 w 1541101"/>
              <a:gd name="connsiteY62" fmla="*/ 282539 h 1729487"/>
              <a:gd name="connsiteX63" fmla="*/ 823800 w 1541101"/>
              <a:gd name="connsiteY63" fmla="*/ 282045 h 1729487"/>
              <a:gd name="connsiteX64" fmla="*/ 1283548 w 1541101"/>
              <a:gd name="connsiteY64" fmla="*/ 218184 h 1729487"/>
              <a:gd name="connsiteX65" fmla="*/ 1315532 w 1541101"/>
              <a:gd name="connsiteY65" fmla="*/ 231391 h 1729487"/>
              <a:gd name="connsiteX66" fmla="*/ 1315532 w 1541101"/>
              <a:gd name="connsiteY66" fmla="*/ 295358 h 1729487"/>
              <a:gd name="connsiteX67" fmla="*/ 1251564 w 1541101"/>
              <a:gd name="connsiteY67" fmla="*/ 359685 h 1729487"/>
              <a:gd name="connsiteX68" fmla="*/ 1187237 w 1541101"/>
              <a:gd name="connsiteY68" fmla="*/ 359685 h 1729487"/>
              <a:gd name="connsiteX69" fmla="*/ 1187237 w 1541101"/>
              <a:gd name="connsiteY69" fmla="*/ 295358 h 1729487"/>
              <a:gd name="connsiteX70" fmla="*/ 1251564 w 1541101"/>
              <a:gd name="connsiteY70" fmla="*/ 231391 h 1729487"/>
              <a:gd name="connsiteX71" fmla="*/ 1283548 w 1541101"/>
              <a:gd name="connsiteY71" fmla="*/ 218184 h 1729487"/>
              <a:gd name="connsiteX72" fmla="*/ 257491 w 1541101"/>
              <a:gd name="connsiteY72" fmla="*/ 218184 h 1729487"/>
              <a:gd name="connsiteX73" fmla="*/ 289718 w 1541101"/>
              <a:gd name="connsiteY73" fmla="*/ 231391 h 1729487"/>
              <a:gd name="connsiteX74" fmla="*/ 353546 w 1541101"/>
              <a:gd name="connsiteY74" fmla="*/ 295358 h 1729487"/>
              <a:gd name="connsiteX75" fmla="*/ 353546 w 1541101"/>
              <a:gd name="connsiteY75" fmla="*/ 359685 h 1729487"/>
              <a:gd name="connsiteX76" fmla="*/ 289718 w 1541101"/>
              <a:gd name="connsiteY76" fmla="*/ 359685 h 1729487"/>
              <a:gd name="connsiteX77" fmla="*/ 225532 w 1541101"/>
              <a:gd name="connsiteY77" fmla="*/ 295358 h 1729487"/>
              <a:gd name="connsiteX78" fmla="*/ 225532 w 1541101"/>
              <a:gd name="connsiteY78" fmla="*/ 231391 h 1729487"/>
              <a:gd name="connsiteX79" fmla="*/ 257491 w 1541101"/>
              <a:gd name="connsiteY79" fmla="*/ 218184 h 1729487"/>
              <a:gd name="connsiteX80" fmla="*/ 774443 w 1541101"/>
              <a:gd name="connsiteY80" fmla="*/ 0 h 1729487"/>
              <a:gd name="connsiteX81" fmla="*/ 819150 w 1541101"/>
              <a:gd name="connsiteY81" fmla="*/ 45550 h 1729487"/>
              <a:gd name="connsiteX82" fmla="*/ 819150 w 1541101"/>
              <a:gd name="connsiteY82" fmla="*/ 136650 h 1729487"/>
              <a:gd name="connsiteX83" fmla="*/ 774443 w 1541101"/>
              <a:gd name="connsiteY83" fmla="*/ 182200 h 1729487"/>
              <a:gd name="connsiteX84" fmla="*/ 729020 w 1541101"/>
              <a:gd name="connsiteY84" fmla="*/ 136650 h 1729487"/>
              <a:gd name="connsiteX85" fmla="*/ 729020 w 1541101"/>
              <a:gd name="connsiteY85" fmla="*/ 45550 h 1729487"/>
              <a:gd name="connsiteX86" fmla="*/ 774443 w 1541101"/>
              <a:gd name="connsiteY86" fmla="*/ 0 h 172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541101" h="1729487">
                <a:moveTo>
                  <a:pt x="656235" y="1639357"/>
                </a:moveTo>
                <a:lnTo>
                  <a:pt x="882918" y="1639357"/>
                </a:lnTo>
                <a:cubicBezTo>
                  <a:pt x="908145" y="1639357"/>
                  <a:pt x="928327" y="1659744"/>
                  <a:pt x="928327" y="1684422"/>
                </a:cubicBezTo>
                <a:cubicBezTo>
                  <a:pt x="928327" y="1709458"/>
                  <a:pt x="908145" y="1729487"/>
                  <a:pt x="882918" y="1729487"/>
                </a:cubicBezTo>
                <a:lnTo>
                  <a:pt x="656235" y="1729487"/>
                </a:lnTo>
                <a:cubicBezTo>
                  <a:pt x="631369" y="1729487"/>
                  <a:pt x="611187" y="1709458"/>
                  <a:pt x="611187" y="1684422"/>
                </a:cubicBezTo>
                <a:cubicBezTo>
                  <a:pt x="611187" y="1659744"/>
                  <a:pt x="631369" y="1639357"/>
                  <a:pt x="656235" y="1639357"/>
                </a:cubicBezTo>
                <a:close/>
                <a:moveTo>
                  <a:pt x="589951" y="1502832"/>
                </a:moveTo>
                <a:lnTo>
                  <a:pt x="953099" y="1502832"/>
                </a:lnTo>
                <a:cubicBezTo>
                  <a:pt x="977982" y="1502832"/>
                  <a:pt x="998177" y="1522861"/>
                  <a:pt x="998177" y="1547897"/>
                </a:cubicBezTo>
                <a:cubicBezTo>
                  <a:pt x="998177" y="1572933"/>
                  <a:pt x="977982" y="1592962"/>
                  <a:pt x="953099" y="1592962"/>
                </a:cubicBezTo>
                <a:lnTo>
                  <a:pt x="589951" y="1592962"/>
                </a:lnTo>
                <a:cubicBezTo>
                  <a:pt x="564707" y="1592962"/>
                  <a:pt x="544512" y="1572933"/>
                  <a:pt x="544512" y="1547897"/>
                </a:cubicBezTo>
                <a:cubicBezTo>
                  <a:pt x="544512" y="1522861"/>
                  <a:pt x="564707" y="1502832"/>
                  <a:pt x="589951" y="1502832"/>
                </a:cubicBezTo>
                <a:close/>
                <a:moveTo>
                  <a:pt x="1219401" y="1180289"/>
                </a:moveTo>
                <a:cubicBezTo>
                  <a:pt x="1230990" y="1180289"/>
                  <a:pt x="1242580" y="1184771"/>
                  <a:pt x="1251564" y="1193736"/>
                </a:cubicBezTo>
                <a:lnTo>
                  <a:pt x="1315532" y="1257204"/>
                </a:lnTo>
                <a:cubicBezTo>
                  <a:pt x="1333141" y="1275133"/>
                  <a:pt x="1333141" y="1303819"/>
                  <a:pt x="1315532" y="1321390"/>
                </a:cubicBezTo>
                <a:cubicBezTo>
                  <a:pt x="1297923" y="1338960"/>
                  <a:pt x="1269173" y="1338960"/>
                  <a:pt x="1251564" y="1321390"/>
                </a:cubicBezTo>
                <a:lnTo>
                  <a:pt x="1187237" y="1257204"/>
                </a:lnTo>
                <a:cubicBezTo>
                  <a:pt x="1169987" y="1239992"/>
                  <a:pt x="1169987" y="1211306"/>
                  <a:pt x="1187237" y="1193736"/>
                </a:cubicBezTo>
                <a:cubicBezTo>
                  <a:pt x="1196221" y="1184771"/>
                  <a:pt x="1207811" y="1180289"/>
                  <a:pt x="1219401" y="1180289"/>
                </a:cubicBezTo>
                <a:close/>
                <a:moveTo>
                  <a:pt x="321363" y="1180289"/>
                </a:moveTo>
                <a:cubicBezTo>
                  <a:pt x="332927" y="1180289"/>
                  <a:pt x="344581" y="1184771"/>
                  <a:pt x="353546" y="1193736"/>
                </a:cubicBezTo>
                <a:cubicBezTo>
                  <a:pt x="371116" y="1211306"/>
                  <a:pt x="371116" y="1239992"/>
                  <a:pt x="353546" y="1257204"/>
                </a:cubicBezTo>
                <a:lnTo>
                  <a:pt x="289718" y="1321390"/>
                </a:lnTo>
                <a:cubicBezTo>
                  <a:pt x="271789" y="1338960"/>
                  <a:pt x="243103" y="1338960"/>
                  <a:pt x="225532" y="1321390"/>
                </a:cubicBezTo>
                <a:cubicBezTo>
                  <a:pt x="207962" y="1303819"/>
                  <a:pt x="207962" y="1275133"/>
                  <a:pt x="225532" y="1257204"/>
                </a:cubicBezTo>
                <a:lnTo>
                  <a:pt x="289718" y="1193736"/>
                </a:lnTo>
                <a:cubicBezTo>
                  <a:pt x="298324" y="1184771"/>
                  <a:pt x="309799" y="1180289"/>
                  <a:pt x="321363" y="1180289"/>
                </a:cubicBezTo>
                <a:close/>
                <a:moveTo>
                  <a:pt x="1404450" y="732894"/>
                </a:moveTo>
                <a:lnTo>
                  <a:pt x="1495551" y="732894"/>
                </a:lnTo>
                <a:cubicBezTo>
                  <a:pt x="1520856" y="732894"/>
                  <a:pt x="1541101" y="752923"/>
                  <a:pt x="1541101" y="777601"/>
                </a:cubicBezTo>
                <a:cubicBezTo>
                  <a:pt x="1541101" y="802637"/>
                  <a:pt x="1520856" y="823024"/>
                  <a:pt x="1495551" y="823024"/>
                </a:cubicBezTo>
                <a:lnTo>
                  <a:pt x="1404450" y="823024"/>
                </a:lnTo>
                <a:cubicBezTo>
                  <a:pt x="1379506" y="823024"/>
                  <a:pt x="1358900" y="802637"/>
                  <a:pt x="1358900" y="777601"/>
                </a:cubicBezTo>
                <a:cubicBezTo>
                  <a:pt x="1358900" y="752923"/>
                  <a:pt x="1379506" y="732894"/>
                  <a:pt x="1404450" y="732894"/>
                </a:cubicBezTo>
                <a:close/>
                <a:moveTo>
                  <a:pt x="45550" y="732894"/>
                </a:moveTo>
                <a:lnTo>
                  <a:pt x="136650" y="732894"/>
                </a:lnTo>
                <a:cubicBezTo>
                  <a:pt x="161594" y="732894"/>
                  <a:pt x="182200" y="752923"/>
                  <a:pt x="182200" y="777601"/>
                </a:cubicBezTo>
                <a:cubicBezTo>
                  <a:pt x="182200" y="802637"/>
                  <a:pt x="161594" y="823024"/>
                  <a:pt x="136650" y="823024"/>
                </a:cubicBezTo>
                <a:lnTo>
                  <a:pt x="45550" y="823024"/>
                </a:lnTo>
                <a:cubicBezTo>
                  <a:pt x="20244" y="823024"/>
                  <a:pt x="0" y="802637"/>
                  <a:pt x="0" y="777601"/>
                </a:cubicBezTo>
                <a:cubicBezTo>
                  <a:pt x="0" y="752923"/>
                  <a:pt x="20244" y="732894"/>
                  <a:pt x="45550" y="732894"/>
                </a:cubicBezTo>
                <a:close/>
                <a:moveTo>
                  <a:pt x="823800" y="282045"/>
                </a:moveTo>
                <a:cubicBezTo>
                  <a:pt x="1074370" y="308385"/>
                  <a:pt x="1269640" y="520488"/>
                  <a:pt x="1269640" y="777782"/>
                </a:cubicBezTo>
                <a:cubicBezTo>
                  <a:pt x="1269640" y="942623"/>
                  <a:pt x="1190028" y="1088029"/>
                  <a:pt x="1066827" y="1178728"/>
                </a:cubicBezTo>
                <a:cubicBezTo>
                  <a:pt x="1022158" y="1211840"/>
                  <a:pt x="997302" y="1220478"/>
                  <a:pt x="997302" y="1275905"/>
                </a:cubicBezTo>
                <a:lnTo>
                  <a:pt x="997302" y="1412673"/>
                </a:lnTo>
                <a:cubicBezTo>
                  <a:pt x="997302" y="1437867"/>
                  <a:pt x="977128" y="1458022"/>
                  <a:pt x="952272" y="1458022"/>
                </a:cubicBezTo>
                <a:lnTo>
                  <a:pt x="816103" y="1458022"/>
                </a:lnTo>
                <a:lnTo>
                  <a:pt x="816103" y="946942"/>
                </a:lnTo>
                <a:cubicBezTo>
                  <a:pt x="843120" y="931106"/>
                  <a:pt x="861493" y="902313"/>
                  <a:pt x="861493" y="868481"/>
                </a:cubicBezTo>
                <a:cubicBezTo>
                  <a:pt x="861493" y="818453"/>
                  <a:pt x="820786" y="777782"/>
                  <a:pt x="770713" y="777782"/>
                </a:cubicBezTo>
                <a:cubicBezTo>
                  <a:pt x="721000" y="777782"/>
                  <a:pt x="680294" y="818453"/>
                  <a:pt x="680294" y="868481"/>
                </a:cubicBezTo>
                <a:cubicBezTo>
                  <a:pt x="680294" y="902313"/>
                  <a:pt x="698306" y="931106"/>
                  <a:pt x="725684" y="946942"/>
                </a:cubicBezTo>
                <a:lnTo>
                  <a:pt x="725684" y="1458022"/>
                </a:lnTo>
                <a:lnTo>
                  <a:pt x="589514" y="1458022"/>
                </a:lnTo>
                <a:cubicBezTo>
                  <a:pt x="564298" y="1458022"/>
                  <a:pt x="544124" y="1437867"/>
                  <a:pt x="544124" y="1396836"/>
                </a:cubicBezTo>
                <a:lnTo>
                  <a:pt x="544124" y="1275545"/>
                </a:lnTo>
                <a:cubicBezTo>
                  <a:pt x="544124" y="1219398"/>
                  <a:pt x="517827" y="1211120"/>
                  <a:pt x="472797" y="1177288"/>
                </a:cubicBezTo>
                <a:cubicBezTo>
                  <a:pt x="331225" y="1072193"/>
                  <a:pt x="247650" y="894035"/>
                  <a:pt x="277910" y="698601"/>
                </a:cubicBezTo>
                <a:cubicBezTo>
                  <a:pt x="311772" y="480132"/>
                  <a:pt x="493691" y="307013"/>
                  <a:pt x="713435" y="282539"/>
                </a:cubicBezTo>
                <a:cubicBezTo>
                  <a:pt x="751080" y="278310"/>
                  <a:pt x="788004" y="278282"/>
                  <a:pt x="823800" y="282045"/>
                </a:cubicBezTo>
                <a:close/>
                <a:moveTo>
                  <a:pt x="1283548" y="218184"/>
                </a:moveTo>
                <a:cubicBezTo>
                  <a:pt x="1295138" y="218184"/>
                  <a:pt x="1306727" y="222586"/>
                  <a:pt x="1315532" y="231391"/>
                </a:cubicBezTo>
                <a:cubicBezTo>
                  <a:pt x="1333141" y="249359"/>
                  <a:pt x="1333141" y="277749"/>
                  <a:pt x="1315532" y="295358"/>
                </a:cubicBezTo>
                <a:lnTo>
                  <a:pt x="1251564" y="359685"/>
                </a:lnTo>
                <a:cubicBezTo>
                  <a:pt x="1233596" y="376934"/>
                  <a:pt x="1205205" y="376934"/>
                  <a:pt x="1187237" y="359685"/>
                </a:cubicBezTo>
                <a:cubicBezTo>
                  <a:pt x="1169987" y="341716"/>
                  <a:pt x="1169987" y="312967"/>
                  <a:pt x="1187237" y="295358"/>
                </a:cubicBezTo>
                <a:lnTo>
                  <a:pt x="1251564" y="231391"/>
                </a:lnTo>
                <a:cubicBezTo>
                  <a:pt x="1260369" y="222586"/>
                  <a:pt x="1271958" y="218184"/>
                  <a:pt x="1283548" y="218184"/>
                </a:cubicBezTo>
                <a:close/>
                <a:moveTo>
                  <a:pt x="257491" y="218184"/>
                </a:moveTo>
                <a:cubicBezTo>
                  <a:pt x="269100" y="218184"/>
                  <a:pt x="280754" y="222586"/>
                  <a:pt x="289718" y="231391"/>
                </a:cubicBezTo>
                <a:lnTo>
                  <a:pt x="353546" y="295358"/>
                </a:lnTo>
                <a:cubicBezTo>
                  <a:pt x="371116" y="312967"/>
                  <a:pt x="371116" y="341716"/>
                  <a:pt x="353546" y="359685"/>
                </a:cubicBezTo>
                <a:cubicBezTo>
                  <a:pt x="335617" y="376934"/>
                  <a:pt x="306930" y="376934"/>
                  <a:pt x="289718" y="359685"/>
                </a:cubicBezTo>
                <a:lnTo>
                  <a:pt x="225532" y="295358"/>
                </a:lnTo>
                <a:cubicBezTo>
                  <a:pt x="207962" y="277749"/>
                  <a:pt x="207962" y="249359"/>
                  <a:pt x="225532" y="231391"/>
                </a:cubicBezTo>
                <a:cubicBezTo>
                  <a:pt x="234318" y="222586"/>
                  <a:pt x="245882" y="218184"/>
                  <a:pt x="257491" y="218184"/>
                </a:cubicBezTo>
                <a:close/>
                <a:moveTo>
                  <a:pt x="774443" y="0"/>
                </a:moveTo>
                <a:cubicBezTo>
                  <a:pt x="799121" y="0"/>
                  <a:pt x="819150" y="20606"/>
                  <a:pt x="819150" y="45550"/>
                </a:cubicBezTo>
                <a:lnTo>
                  <a:pt x="819150" y="136650"/>
                </a:lnTo>
                <a:cubicBezTo>
                  <a:pt x="819150" y="161956"/>
                  <a:pt x="799121" y="182200"/>
                  <a:pt x="774443" y="182200"/>
                </a:cubicBezTo>
                <a:cubicBezTo>
                  <a:pt x="749407" y="182200"/>
                  <a:pt x="729020" y="161956"/>
                  <a:pt x="729020" y="136650"/>
                </a:cubicBezTo>
                <a:lnTo>
                  <a:pt x="729020" y="45550"/>
                </a:lnTo>
                <a:cubicBezTo>
                  <a:pt x="729020" y="20606"/>
                  <a:pt x="749407" y="0"/>
                  <a:pt x="77444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890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5CA4BF-F940-6040-B9FD-75C4C3F63B8F}"/>
              </a:ext>
            </a:extLst>
          </p:cNvPr>
          <p:cNvSpPr txBox="1"/>
          <p:nvPr/>
        </p:nvSpPr>
        <p:spPr>
          <a:xfrm>
            <a:off x="8372739" y="612372"/>
            <a:ext cx="7632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8EDBAE-2C2E-354F-9492-B25AF28BC61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2B4D3A-B07E-204C-830E-55511ABD2F46}"/>
              </a:ext>
            </a:extLst>
          </p:cNvPr>
          <p:cNvGrpSpPr/>
          <p:nvPr/>
        </p:nvGrpSpPr>
        <p:grpSpPr>
          <a:xfrm>
            <a:off x="11457573" y="5704761"/>
            <a:ext cx="4662059" cy="4661912"/>
            <a:chOff x="11457573" y="5399961"/>
            <a:chExt cx="4662059" cy="4661912"/>
          </a:xfrm>
        </p:grpSpPr>
        <p:sp>
          <p:nvSpPr>
            <p:cNvPr id="4" name="Bent Arrow 3">
              <a:extLst>
                <a:ext uri="{FF2B5EF4-FFF2-40B4-BE49-F238E27FC236}">
                  <a16:creationId xmlns:a16="http://schemas.microsoft.com/office/drawing/2014/main" id="{B396C45F-D092-1343-A103-3BBD0F8BF644}"/>
                </a:ext>
              </a:extLst>
            </p:cNvPr>
            <p:cNvSpPr/>
            <p:nvPr/>
          </p:nvSpPr>
          <p:spPr>
            <a:xfrm>
              <a:off x="11620075" y="5399961"/>
              <a:ext cx="2250547" cy="2249424"/>
            </a:xfrm>
            <a:prstGeom prst="bentArrow">
              <a:avLst>
                <a:gd name="adj1" fmla="val 14488"/>
                <a:gd name="adj2" fmla="val 15296"/>
                <a:gd name="adj3" fmla="val 33895"/>
                <a:gd name="adj4" fmla="val 6610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5" name="Bent Arrow 4">
              <a:extLst>
                <a:ext uri="{FF2B5EF4-FFF2-40B4-BE49-F238E27FC236}">
                  <a16:creationId xmlns:a16="http://schemas.microsoft.com/office/drawing/2014/main" id="{E8E8ABEA-E7AE-0C40-9809-A3A7FE233E31}"/>
                </a:ext>
              </a:extLst>
            </p:cNvPr>
            <p:cNvSpPr/>
            <p:nvPr/>
          </p:nvSpPr>
          <p:spPr>
            <a:xfrm rot="5400000">
              <a:off x="13869646" y="5561797"/>
              <a:ext cx="2250547" cy="2249424"/>
            </a:xfrm>
            <a:prstGeom prst="bentArrow">
              <a:avLst>
                <a:gd name="adj1" fmla="val 14488"/>
                <a:gd name="adj2" fmla="val 15296"/>
                <a:gd name="adj3" fmla="val 33895"/>
                <a:gd name="adj4" fmla="val 6610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6" name="Bent Arrow 5">
              <a:extLst>
                <a:ext uri="{FF2B5EF4-FFF2-40B4-BE49-F238E27FC236}">
                  <a16:creationId xmlns:a16="http://schemas.microsoft.com/office/drawing/2014/main" id="{915F27D9-7195-B440-BC3B-0F9C5CF1B760}"/>
                </a:ext>
              </a:extLst>
            </p:cNvPr>
            <p:cNvSpPr/>
            <p:nvPr/>
          </p:nvSpPr>
          <p:spPr>
            <a:xfrm rot="10800000">
              <a:off x="13717363" y="7812449"/>
              <a:ext cx="2250547" cy="2249424"/>
            </a:xfrm>
            <a:prstGeom prst="bentArrow">
              <a:avLst>
                <a:gd name="adj1" fmla="val 14488"/>
                <a:gd name="adj2" fmla="val 15296"/>
                <a:gd name="adj3" fmla="val 33895"/>
                <a:gd name="adj4" fmla="val 661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7" name="Bent Arrow 6">
              <a:extLst>
                <a:ext uri="{FF2B5EF4-FFF2-40B4-BE49-F238E27FC236}">
                  <a16:creationId xmlns:a16="http://schemas.microsoft.com/office/drawing/2014/main" id="{1BCF21B7-9E4B-1944-8EBA-AC152B0016A9}"/>
                </a:ext>
              </a:extLst>
            </p:cNvPr>
            <p:cNvSpPr/>
            <p:nvPr/>
          </p:nvSpPr>
          <p:spPr>
            <a:xfrm rot="16200000">
              <a:off x="11457011" y="7652390"/>
              <a:ext cx="2250547" cy="2249424"/>
            </a:xfrm>
            <a:prstGeom prst="bentArrow">
              <a:avLst>
                <a:gd name="adj1" fmla="val 14488"/>
                <a:gd name="adj2" fmla="val 15296"/>
                <a:gd name="adj3" fmla="val 33895"/>
                <a:gd name="adj4" fmla="val 6610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18" name="Bent Arrow 17">
            <a:extLst>
              <a:ext uri="{FF2B5EF4-FFF2-40B4-BE49-F238E27FC236}">
                <a16:creationId xmlns:a16="http://schemas.microsoft.com/office/drawing/2014/main" id="{D1C9589D-9F79-6844-9C67-761BE3EEA5F7}"/>
              </a:ext>
            </a:extLst>
          </p:cNvPr>
          <p:cNvSpPr/>
          <p:nvPr/>
        </p:nvSpPr>
        <p:spPr>
          <a:xfrm flipV="1">
            <a:off x="15715075" y="10093278"/>
            <a:ext cx="1434507" cy="1433791"/>
          </a:xfrm>
          <a:prstGeom prst="bentArrow">
            <a:avLst>
              <a:gd name="adj1" fmla="val 14488"/>
              <a:gd name="adj2" fmla="val 15296"/>
              <a:gd name="adj3" fmla="val 33895"/>
              <a:gd name="adj4" fmla="val 661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0DE8F-5DE6-9D4F-B98D-6ABA565A89C2}"/>
              </a:ext>
            </a:extLst>
          </p:cNvPr>
          <p:cNvSpPr txBox="1"/>
          <p:nvPr/>
        </p:nvSpPr>
        <p:spPr>
          <a:xfrm>
            <a:off x="12573739" y="7742997"/>
            <a:ext cx="244009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2-4 WEEKS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C33E8-AE82-4F47-9B24-A93069CB317E}"/>
              </a:ext>
            </a:extLst>
          </p:cNvPr>
          <p:cNvSpPr txBox="1"/>
          <p:nvPr/>
        </p:nvSpPr>
        <p:spPr>
          <a:xfrm>
            <a:off x="11376924" y="5165161"/>
            <a:ext cx="88197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 DAY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ED8788-BE93-6040-97C3-0F8ECE709941}"/>
              </a:ext>
            </a:extLst>
          </p:cNvPr>
          <p:cNvGrpSpPr/>
          <p:nvPr/>
        </p:nvGrpSpPr>
        <p:grpSpPr>
          <a:xfrm>
            <a:off x="10806856" y="4357742"/>
            <a:ext cx="2020852" cy="2022572"/>
            <a:chOff x="8248586" y="2411651"/>
            <a:chExt cx="5434810" cy="5439440"/>
          </a:xfrm>
        </p:grpSpPr>
        <p:sp>
          <p:nvSpPr>
            <p:cNvPr id="21" name="Bent Arrow 20">
              <a:extLst>
                <a:ext uri="{FF2B5EF4-FFF2-40B4-BE49-F238E27FC236}">
                  <a16:creationId xmlns:a16="http://schemas.microsoft.com/office/drawing/2014/main" id="{1F94C62C-1414-8542-828B-CC575DC53B14}"/>
                </a:ext>
              </a:extLst>
            </p:cNvPr>
            <p:cNvSpPr/>
            <p:nvPr/>
          </p:nvSpPr>
          <p:spPr>
            <a:xfrm rot="2700000">
              <a:off x="9956597" y="2412213"/>
              <a:ext cx="2250547" cy="2249424"/>
            </a:xfrm>
            <a:prstGeom prst="bentArrow">
              <a:avLst>
                <a:gd name="adj1" fmla="val 14488"/>
                <a:gd name="adj2" fmla="val 15296"/>
                <a:gd name="adj3" fmla="val 33895"/>
                <a:gd name="adj4" fmla="val 6610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2" name="Bent Arrow 21">
              <a:extLst>
                <a:ext uri="{FF2B5EF4-FFF2-40B4-BE49-F238E27FC236}">
                  <a16:creationId xmlns:a16="http://schemas.microsoft.com/office/drawing/2014/main" id="{72DC0D4E-9ED7-604F-B4FA-1E4AD5BA05D0}"/>
                </a:ext>
              </a:extLst>
            </p:cNvPr>
            <p:cNvSpPr/>
            <p:nvPr/>
          </p:nvSpPr>
          <p:spPr>
            <a:xfrm rot="8100000">
              <a:off x="11432849" y="4117335"/>
              <a:ext cx="2250547" cy="2249424"/>
            </a:xfrm>
            <a:prstGeom prst="bentArrow">
              <a:avLst>
                <a:gd name="adj1" fmla="val 14488"/>
                <a:gd name="adj2" fmla="val 15296"/>
                <a:gd name="adj3" fmla="val 33895"/>
                <a:gd name="adj4" fmla="val 6610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3" name="Bent Arrow 22">
              <a:extLst>
                <a:ext uri="{FF2B5EF4-FFF2-40B4-BE49-F238E27FC236}">
                  <a16:creationId xmlns:a16="http://schemas.microsoft.com/office/drawing/2014/main" id="{FC281FCC-BB4B-A742-88C6-1E01981DD505}"/>
                </a:ext>
              </a:extLst>
            </p:cNvPr>
            <p:cNvSpPr/>
            <p:nvPr/>
          </p:nvSpPr>
          <p:spPr>
            <a:xfrm rot="13500000">
              <a:off x="9733717" y="5601106"/>
              <a:ext cx="2250547" cy="2249424"/>
            </a:xfrm>
            <a:prstGeom prst="bentArrow">
              <a:avLst>
                <a:gd name="adj1" fmla="val 14488"/>
                <a:gd name="adj2" fmla="val 15296"/>
                <a:gd name="adj3" fmla="val 33895"/>
                <a:gd name="adj4" fmla="val 661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24" name="Bent Arrow 23">
              <a:extLst>
                <a:ext uri="{FF2B5EF4-FFF2-40B4-BE49-F238E27FC236}">
                  <a16:creationId xmlns:a16="http://schemas.microsoft.com/office/drawing/2014/main" id="{3FF82EAA-3158-B24B-BFDA-04249D5C096A}"/>
                </a:ext>
              </a:extLst>
            </p:cNvPr>
            <p:cNvSpPr/>
            <p:nvPr/>
          </p:nvSpPr>
          <p:spPr>
            <a:xfrm rot="18900000">
              <a:off x="8248586" y="3889617"/>
              <a:ext cx="2250547" cy="2249424"/>
            </a:xfrm>
            <a:prstGeom prst="bentArrow">
              <a:avLst>
                <a:gd name="adj1" fmla="val 14488"/>
                <a:gd name="adj2" fmla="val 15296"/>
                <a:gd name="adj3" fmla="val 33895"/>
                <a:gd name="adj4" fmla="val 6610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6F9DECB-2D2E-2549-9956-6A1748079B73}"/>
              </a:ext>
            </a:extLst>
          </p:cNvPr>
          <p:cNvGrpSpPr/>
          <p:nvPr/>
        </p:nvGrpSpPr>
        <p:grpSpPr>
          <a:xfrm>
            <a:off x="17662218" y="10388245"/>
            <a:ext cx="3524863" cy="1439598"/>
            <a:chOff x="18052026" y="9185480"/>
            <a:chExt cx="3524863" cy="143959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37AA40-0F6E-1946-B8DA-7C9C3700E5B1}"/>
                </a:ext>
              </a:extLst>
            </p:cNvPr>
            <p:cNvSpPr/>
            <p:nvPr/>
          </p:nvSpPr>
          <p:spPr>
            <a:xfrm>
              <a:off x="18052026" y="9185480"/>
              <a:ext cx="2684206" cy="563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12A5D8-88FE-264E-AA95-49EDEBBBCC9F}"/>
                </a:ext>
              </a:extLst>
            </p:cNvPr>
            <p:cNvSpPr/>
            <p:nvPr/>
          </p:nvSpPr>
          <p:spPr>
            <a:xfrm>
              <a:off x="18332245" y="9467082"/>
              <a:ext cx="2684206" cy="563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4501A-42ED-2848-B2B9-4A15C6C07326}"/>
                </a:ext>
              </a:extLst>
            </p:cNvPr>
            <p:cNvSpPr/>
            <p:nvPr/>
          </p:nvSpPr>
          <p:spPr>
            <a:xfrm>
              <a:off x="18612464" y="9780272"/>
              <a:ext cx="2684206" cy="563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594620-4B4D-B74D-A07F-EFCFBC159263}"/>
                </a:ext>
              </a:extLst>
            </p:cNvPr>
            <p:cNvSpPr/>
            <p:nvPr/>
          </p:nvSpPr>
          <p:spPr>
            <a:xfrm>
              <a:off x="18892683" y="10061874"/>
              <a:ext cx="2684206" cy="563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2" name="Bent Arrow 31">
            <a:extLst>
              <a:ext uri="{FF2B5EF4-FFF2-40B4-BE49-F238E27FC236}">
                <a16:creationId xmlns:a16="http://schemas.microsoft.com/office/drawing/2014/main" id="{7BA4832B-0E04-B84A-8DD5-E5373B4E504A}"/>
              </a:ext>
            </a:extLst>
          </p:cNvPr>
          <p:cNvSpPr/>
          <p:nvPr/>
        </p:nvSpPr>
        <p:spPr>
          <a:xfrm flipV="1">
            <a:off x="9907605" y="6854461"/>
            <a:ext cx="1434507" cy="1433791"/>
          </a:xfrm>
          <a:prstGeom prst="bentArrow">
            <a:avLst>
              <a:gd name="adj1" fmla="val 14488"/>
              <a:gd name="adj2" fmla="val 15296"/>
              <a:gd name="adj3" fmla="val 33895"/>
              <a:gd name="adj4" fmla="val 661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42D4A8-9D58-B042-AE00-32175178F6F6}"/>
              </a:ext>
            </a:extLst>
          </p:cNvPr>
          <p:cNvGrpSpPr/>
          <p:nvPr/>
        </p:nvGrpSpPr>
        <p:grpSpPr>
          <a:xfrm>
            <a:off x="7120520" y="6134662"/>
            <a:ext cx="2188906" cy="1439598"/>
            <a:chOff x="18052026" y="9185480"/>
            <a:chExt cx="3428319" cy="14395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4A4E5C3-565F-3245-8CFD-CCA86B09CFFB}"/>
                </a:ext>
              </a:extLst>
            </p:cNvPr>
            <p:cNvSpPr/>
            <p:nvPr/>
          </p:nvSpPr>
          <p:spPr>
            <a:xfrm>
              <a:off x="18052026" y="9185480"/>
              <a:ext cx="2173623" cy="563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02ACEC-3D0B-9745-9342-0A22BCF1753E}"/>
                </a:ext>
              </a:extLst>
            </p:cNvPr>
            <p:cNvSpPr/>
            <p:nvPr/>
          </p:nvSpPr>
          <p:spPr>
            <a:xfrm>
              <a:off x="18431627" y="9467082"/>
              <a:ext cx="2173311" cy="563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627728-50E9-F240-9245-E784108CF319}"/>
                </a:ext>
              </a:extLst>
            </p:cNvPr>
            <p:cNvSpPr/>
            <p:nvPr/>
          </p:nvSpPr>
          <p:spPr>
            <a:xfrm>
              <a:off x="18892682" y="9780272"/>
              <a:ext cx="2173311" cy="563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B33E7F4-97F9-9044-BD47-D36EF485740F}"/>
                </a:ext>
              </a:extLst>
            </p:cNvPr>
            <p:cNvSpPr/>
            <p:nvPr/>
          </p:nvSpPr>
          <p:spPr>
            <a:xfrm>
              <a:off x="19307034" y="10061874"/>
              <a:ext cx="2173311" cy="563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5846980-F83F-064E-BDF3-EB4BFBFA190C}"/>
              </a:ext>
            </a:extLst>
          </p:cNvPr>
          <p:cNvGrpSpPr/>
          <p:nvPr/>
        </p:nvGrpSpPr>
        <p:grpSpPr>
          <a:xfrm>
            <a:off x="1905053" y="6134662"/>
            <a:ext cx="2188906" cy="1439598"/>
            <a:chOff x="18052026" y="9185480"/>
            <a:chExt cx="3428319" cy="143959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8195857-22C7-2A4A-BBC1-F1D0C5B03134}"/>
                </a:ext>
              </a:extLst>
            </p:cNvPr>
            <p:cNvSpPr/>
            <p:nvPr/>
          </p:nvSpPr>
          <p:spPr>
            <a:xfrm>
              <a:off x="18052026" y="9185480"/>
              <a:ext cx="2173623" cy="563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757068E-9625-1D42-8486-7A6874A47B5A}"/>
                </a:ext>
              </a:extLst>
            </p:cNvPr>
            <p:cNvSpPr/>
            <p:nvPr/>
          </p:nvSpPr>
          <p:spPr>
            <a:xfrm>
              <a:off x="18431627" y="9467082"/>
              <a:ext cx="2173311" cy="563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4EF6AB-BB63-874B-9D20-605445133AFF}"/>
                </a:ext>
              </a:extLst>
            </p:cNvPr>
            <p:cNvSpPr/>
            <p:nvPr/>
          </p:nvSpPr>
          <p:spPr>
            <a:xfrm>
              <a:off x="18892682" y="9780272"/>
              <a:ext cx="2173311" cy="563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1D2B8B2-BAC4-2A4B-8D6C-1D5D6EB5B81B}"/>
                </a:ext>
              </a:extLst>
            </p:cNvPr>
            <p:cNvSpPr/>
            <p:nvPr/>
          </p:nvSpPr>
          <p:spPr>
            <a:xfrm>
              <a:off x="19307034" y="10061874"/>
              <a:ext cx="2173311" cy="563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E69A3E3-344C-CF46-A8FC-A2A7E6A010F1}"/>
              </a:ext>
            </a:extLst>
          </p:cNvPr>
          <p:cNvSpPr txBox="1"/>
          <p:nvPr/>
        </p:nvSpPr>
        <p:spPr>
          <a:xfrm>
            <a:off x="1911410" y="7855862"/>
            <a:ext cx="2172390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0C9DD1-8E54-CB48-A7E0-53DCA0AC6489}"/>
              </a:ext>
            </a:extLst>
          </p:cNvPr>
          <p:cNvSpPr txBox="1"/>
          <p:nvPr/>
        </p:nvSpPr>
        <p:spPr>
          <a:xfrm>
            <a:off x="7126048" y="7855862"/>
            <a:ext cx="2186817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FA16AE22-9ECF-A044-B97A-DC0AD924F8B7}"/>
              </a:ext>
            </a:extLst>
          </p:cNvPr>
          <p:cNvSpPr/>
          <p:nvPr/>
        </p:nvSpPr>
        <p:spPr>
          <a:xfrm>
            <a:off x="2706348" y="9490280"/>
            <a:ext cx="586515" cy="1419680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7335A0-A74F-CD44-BFAC-2DB5835B044A}"/>
              </a:ext>
            </a:extLst>
          </p:cNvPr>
          <p:cNvSpPr txBox="1"/>
          <p:nvPr/>
        </p:nvSpPr>
        <p:spPr>
          <a:xfrm>
            <a:off x="1846490" y="11224845"/>
            <a:ext cx="2302233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INITIAL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17069C-9316-954C-BB32-087F13339058}"/>
              </a:ext>
            </a:extLst>
          </p:cNvPr>
          <p:cNvSpPr txBox="1"/>
          <p:nvPr/>
        </p:nvSpPr>
        <p:spPr>
          <a:xfrm>
            <a:off x="2283308" y="5049565"/>
            <a:ext cx="1428596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OWNER</a:t>
            </a:r>
          </a:p>
        </p:txBody>
      </p:sp>
      <p:sp>
        <p:nvSpPr>
          <p:cNvPr id="48" name="Freeform 1047">
            <a:extLst>
              <a:ext uri="{FF2B5EF4-FFF2-40B4-BE49-F238E27FC236}">
                <a16:creationId xmlns:a16="http://schemas.microsoft.com/office/drawing/2014/main" id="{9D24AE5F-F91B-4E4E-836C-73340D727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60178" y="3830014"/>
            <a:ext cx="1074854" cy="1068298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Up Arrow 48">
            <a:extLst>
              <a:ext uri="{FF2B5EF4-FFF2-40B4-BE49-F238E27FC236}">
                <a16:creationId xmlns:a16="http://schemas.microsoft.com/office/drawing/2014/main" id="{974F55BC-5A52-0A4F-806C-AF5123A9544D}"/>
              </a:ext>
            </a:extLst>
          </p:cNvPr>
          <p:cNvSpPr/>
          <p:nvPr/>
        </p:nvSpPr>
        <p:spPr>
          <a:xfrm rot="5400000">
            <a:off x="5312319" y="6019614"/>
            <a:ext cx="586515" cy="1419680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117539-85D2-C34C-AD06-F6088A8CCE49}"/>
              </a:ext>
            </a:extLst>
          </p:cNvPr>
          <p:cNvSpPr txBox="1"/>
          <p:nvPr/>
        </p:nvSpPr>
        <p:spPr>
          <a:xfrm>
            <a:off x="4454461" y="4819196"/>
            <a:ext cx="2302232" cy="156966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(1 DAY)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E35B5A-9AB2-2340-BB05-42EA298E6997}"/>
              </a:ext>
            </a:extLst>
          </p:cNvPr>
          <p:cNvSpPr txBox="1"/>
          <p:nvPr/>
        </p:nvSpPr>
        <p:spPr>
          <a:xfrm>
            <a:off x="12745348" y="4421380"/>
            <a:ext cx="4044698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DAILY SCRUM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(STANDUP, 15 MIN)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12451D-A5A8-1A49-AF1E-399F60D9E3DF}"/>
              </a:ext>
            </a:extLst>
          </p:cNvPr>
          <p:cNvSpPr txBox="1"/>
          <p:nvPr/>
        </p:nvSpPr>
        <p:spPr>
          <a:xfrm>
            <a:off x="16262371" y="6013753"/>
            <a:ext cx="3079689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ANALYSIS,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DESIGN, BUILD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184536-0929-4F43-931B-ED655A73EC69}"/>
              </a:ext>
            </a:extLst>
          </p:cNvPr>
          <p:cNvSpPr txBox="1"/>
          <p:nvPr/>
        </p:nvSpPr>
        <p:spPr>
          <a:xfrm>
            <a:off x="16119632" y="8691837"/>
            <a:ext cx="1885453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TESTING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83571B-EC21-494E-B5FF-0AC5E77B7ED0}"/>
              </a:ext>
            </a:extLst>
          </p:cNvPr>
          <p:cNvSpPr txBox="1"/>
          <p:nvPr/>
        </p:nvSpPr>
        <p:spPr>
          <a:xfrm>
            <a:off x="17942437" y="9490280"/>
            <a:ext cx="2903359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DEPLOYMENT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8C060A-FCA7-6A4F-9F68-DD4568FF05E4}"/>
              </a:ext>
            </a:extLst>
          </p:cNvPr>
          <p:cNvSpPr txBox="1"/>
          <p:nvPr/>
        </p:nvSpPr>
        <p:spPr>
          <a:xfrm>
            <a:off x="9454463" y="8836870"/>
            <a:ext cx="1747594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33E239-47E6-AF41-A0A0-BB9575496EED}"/>
              </a:ext>
            </a:extLst>
          </p:cNvPr>
          <p:cNvSpPr txBox="1"/>
          <p:nvPr/>
        </p:nvSpPr>
        <p:spPr>
          <a:xfrm>
            <a:off x="10849898" y="10669847"/>
            <a:ext cx="3432351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RETROSPECTIVE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2949D1-EDBF-0546-8F16-84AE3D2425B5}"/>
              </a:ext>
            </a:extLst>
          </p:cNvPr>
          <p:cNvSpPr txBox="1"/>
          <p:nvPr/>
        </p:nvSpPr>
        <p:spPr>
          <a:xfrm>
            <a:off x="17755688" y="11948120"/>
            <a:ext cx="3276859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POTENTIALLY SHIPPABLE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SOFTWARE</a:t>
            </a:r>
          </a:p>
        </p:txBody>
      </p:sp>
      <p:sp>
        <p:nvSpPr>
          <p:cNvPr id="58" name="Freeform 1047">
            <a:extLst>
              <a:ext uri="{FF2B5EF4-FFF2-40B4-BE49-F238E27FC236}">
                <a16:creationId xmlns:a16="http://schemas.microsoft.com/office/drawing/2014/main" id="{4FD00CC8-5D03-424A-BCD2-FEC97FBF8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12718" y="2969941"/>
            <a:ext cx="1074854" cy="1068298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Freeform 1047">
            <a:extLst>
              <a:ext uri="{FF2B5EF4-FFF2-40B4-BE49-F238E27FC236}">
                <a16:creationId xmlns:a16="http://schemas.microsoft.com/office/drawing/2014/main" id="{E30E4D60-8D85-4B43-A6BC-D773624D94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89691" y="2978512"/>
            <a:ext cx="1074854" cy="1068298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Freeform 1047">
            <a:extLst>
              <a:ext uri="{FF2B5EF4-FFF2-40B4-BE49-F238E27FC236}">
                <a16:creationId xmlns:a16="http://schemas.microsoft.com/office/drawing/2014/main" id="{A0BBD8FB-6658-3A4B-9133-2301667920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91825" y="2976286"/>
            <a:ext cx="1074854" cy="1068298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Freeform 1047">
            <a:extLst>
              <a:ext uri="{FF2B5EF4-FFF2-40B4-BE49-F238E27FC236}">
                <a16:creationId xmlns:a16="http://schemas.microsoft.com/office/drawing/2014/main" id="{95358381-27CE-6E4E-87A9-359830C1DF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5798" y="2969941"/>
            <a:ext cx="1074854" cy="1068298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4471B3-AD01-9E40-9F99-6C3B2D868CB8}"/>
              </a:ext>
            </a:extLst>
          </p:cNvPr>
          <p:cNvSpPr txBox="1"/>
          <p:nvPr/>
        </p:nvSpPr>
        <p:spPr>
          <a:xfrm>
            <a:off x="7136927" y="4172339"/>
            <a:ext cx="1225015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0EAB8D-E933-8744-BB0C-D0CD99D1A005}"/>
              </a:ext>
            </a:extLst>
          </p:cNvPr>
          <p:cNvSpPr txBox="1"/>
          <p:nvPr/>
        </p:nvSpPr>
        <p:spPr>
          <a:xfrm>
            <a:off x="9465763" y="4172339"/>
            <a:ext cx="1120820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93315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4A093D8-B4BE-D042-99EA-E011E6A79E53}"/>
              </a:ext>
            </a:extLst>
          </p:cNvPr>
          <p:cNvSpPr txBox="1"/>
          <p:nvPr/>
        </p:nvSpPr>
        <p:spPr>
          <a:xfrm>
            <a:off x="8009660" y="612372"/>
            <a:ext cx="83583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CORE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3B79B9-7881-0E4D-95F6-C48D5C412CD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097" name="Freeform 1">
            <a:extLst>
              <a:ext uri="{FF2B5EF4-FFF2-40B4-BE49-F238E27FC236}">
                <a16:creationId xmlns:a16="http://schemas.microsoft.com/office/drawing/2014/main" id="{E22A775D-4ED3-B44D-890D-3AFF480B8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389" y="6954542"/>
            <a:ext cx="3228424" cy="1699171"/>
          </a:xfrm>
          <a:custGeom>
            <a:avLst/>
            <a:gdLst>
              <a:gd name="T0" fmla="*/ 0 w 3519"/>
              <a:gd name="T1" fmla="*/ 0 h 1853"/>
              <a:gd name="T2" fmla="*/ 0 w 3519"/>
              <a:gd name="T3" fmla="*/ 1235 h 1853"/>
              <a:gd name="T4" fmla="*/ 0 w 3519"/>
              <a:gd name="T5" fmla="*/ 1235 h 1853"/>
              <a:gd name="T6" fmla="*/ 1759 w 3519"/>
              <a:gd name="T7" fmla="*/ 1852 h 1853"/>
              <a:gd name="T8" fmla="*/ 1759 w 3519"/>
              <a:gd name="T9" fmla="*/ 1852 h 1853"/>
              <a:gd name="T10" fmla="*/ 3518 w 3519"/>
              <a:gd name="T11" fmla="*/ 1235 h 1853"/>
              <a:gd name="T12" fmla="*/ 3518 w 3519"/>
              <a:gd name="T13" fmla="*/ 0 h 1853"/>
              <a:gd name="T14" fmla="*/ 0 w 3519"/>
              <a:gd name="T15" fmla="*/ 0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19" h="1853">
                <a:moveTo>
                  <a:pt x="0" y="0"/>
                </a:moveTo>
                <a:lnTo>
                  <a:pt x="0" y="1235"/>
                </a:lnTo>
                <a:lnTo>
                  <a:pt x="0" y="1235"/>
                </a:lnTo>
                <a:cubicBezTo>
                  <a:pt x="0" y="1575"/>
                  <a:pt x="787" y="1852"/>
                  <a:pt x="1759" y="1852"/>
                </a:cubicBezTo>
                <a:lnTo>
                  <a:pt x="1759" y="1852"/>
                </a:lnTo>
                <a:cubicBezTo>
                  <a:pt x="2731" y="1852"/>
                  <a:pt x="3518" y="1575"/>
                  <a:pt x="3518" y="1235"/>
                </a:cubicBezTo>
                <a:lnTo>
                  <a:pt x="3518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098" name="Freeform 2">
            <a:extLst>
              <a:ext uri="{FF2B5EF4-FFF2-40B4-BE49-F238E27FC236}">
                <a16:creationId xmlns:a16="http://schemas.microsoft.com/office/drawing/2014/main" id="{9E329116-4399-3D4A-8655-7D51967B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389" y="6388152"/>
            <a:ext cx="3228424" cy="1132780"/>
          </a:xfrm>
          <a:custGeom>
            <a:avLst/>
            <a:gdLst>
              <a:gd name="T0" fmla="*/ 3518 w 3519"/>
              <a:gd name="T1" fmla="*/ 617 h 1236"/>
              <a:gd name="T2" fmla="*/ 3518 w 3519"/>
              <a:gd name="T3" fmla="*/ 617 h 1236"/>
              <a:gd name="T4" fmla="*/ 1759 w 3519"/>
              <a:gd name="T5" fmla="*/ 1235 h 1236"/>
              <a:gd name="T6" fmla="*/ 1759 w 3519"/>
              <a:gd name="T7" fmla="*/ 1235 h 1236"/>
              <a:gd name="T8" fmla="*/ 0 w 3519"/>
              <a:gd name="T9" fmla="*/ 617 h 1236"/>
              <a:gd name="T10" fmla="*/ 0 w 3519"/>
              <a:gd name="T11" fmla="*/ 617 h 1236"/>
              <a:gd name="T12" fmla="*/ 1759 w 3519"/>
              <a:gd name="T13" fmla="*/ 0 h 1236"/>
              <a:gd name="T14" fmla="*/ 1759 w 3519"/>
              <a:gd name="T15" fmla="*/ 0 h 1236"/>
              <a:gd name="T16" fmla="*/ 3518 w 3519"/>
              <a:gd name="T17" fmla="*/ 617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19" h="1236">
                <a:moveTo>
                  <a:pt x="3518" y="617"/>
                </a:moveTo>
                <a:lnTo>
                  <a:pt x="3518" y="617"/>
                </a:lnTo>
                <a:cubicBezTo>
                  <a:pt x="3518" y="958"/>
                  <a:pt x="2731" y="1235"/>
                  <a:pt x="1759" y="1235"/>
                </a:cubicBezTo>
                <a:lnTo>
                  <a:pt x="1759" y="1235"/>
                </a:lnTo>
                <a:cubicBezTo>
                  <a:pt x="787" y="1235"/>
                  <a:pt x="0" y="958"/>
                  <a:pt x="0" y="617"/>
                </a:cubicBezTo>
                <a:lnTo>
                  <a:pt x="0" y="617"/>
                </a:lnTo>
                <a:cubicBezTo>
                  <a:pt x="0" y="277"/>
                  <a:pt x="787" y="0"/>
                  <a:pt x="1759" y="0"/>
                </a:cubicBezTo>
                <a:lnTo>
                  <a:pt x="1759" y="0"/>
                </a:lnTo>
                <a:cubicBezTo>
                  <a:pt x="2731" y="0"/>
                  <a:pt x="3518" y="277"/>
                  <a:pt x="3518" y="617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099" name="Freeform 3">
            <a:extLst>
              <a:ext uri="{FF2B5EF4-FFF2-40B4-BE49-F238E27FC236}">
                <a16:creationId xmlns:a16="http://schemas.microsoft.com/office/drawing/2014/main" id="{004E4211-1A0B-9C4C-9B15-1EB99987F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302" y="4033587"/>
            <a:ext cx="3070644" cy="3070643"/>
          </a:xfrm>
          <a:custGeom>
            <a:avLst/>
            <a:gdLst>
              <a:gd name="T0" fmla="*/ 3346 w 3347"/>
              <a:gd name="T1" fmla="*/ 1673 h 3347"/>
              <a:gd name="T2" fmla="*/ 3346 w 3347"/>
              <a:gd name="T3" fmla="*/ 1673 h 3347"/>
              <a:gd name="T4" fmla="*/ 1673 w 3347"/>
              <a:gd name="T5" fmla="*/ 0 h 3347"/>
              <a:gd name="T6" fmla="*/ 1673 w 3347"/>
              <a:gd name="T7" fmla="*/ 0 h 3347"/>
              <a:gd name="T8" fmla="*/ 0 w 3347"/>
              <a:gd name="T9" fmla="*/ 1673 h 3347"/>
              <a:gd name="T10" fmla="*/ 0 w 3347"/>
              <a:gd name="T11" fmla="*/ 1673 h 3347"/>
              <a:gd name="T12" fmla="*/ 1673 w 3347"/>
              <a:gd name="T13" fmla="*/ 3346 h 3347"/>
              <a:gd name="T14" fmla="*/ 1673 w 3347"/>
              <a:gd name="T15" fmla="*/ 3346 h 3347"/>
              <a:gd name="T16" fmla="*/ 3346 w 3347"/>
              <a:gd name="T17" fmla="*/ 1673 h 3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47" h="3347">
                <a:moveTo>
                  <a:pt x="3346" y="1673"/>
                </a:moveTo>
                <a:lnTo>
                  <a:pt x="3346" y="1673"/>
                </a:lnTo>
                <a:cubicBezTo>
                  <a:pt x="3346" y="749"/>
                  <a:pt x="2597" y="0"/>
                  <a:pt x="1673" y="0"/>
                </a:cubicBezTo>
                <a:lnTo>
                  <a:pt x="1673" y="0"/>
                </a:lnTo>
                <a:cubicBezTo>
                  <a:pt x="749" y="0"/>
                  <a:pt x="0" y="749"/>
                  <a:pt x="0" y="1673"/>
                </a:cubicBezTo>
                <a:lnTo>
                  <a:pt x="0" y="1673"/>
                </a:lnTo>
                <a:cubicBezTo>
                  <a:pt x="0" y="2597"/>
                  <a:pt x="749" y="3346"/>
                  <a:pt x="1673" y="3346"/>
                </a:cubicBezTo>
                <a:lnTo>
                  <a:pt x="1673" y="3346"/>
                </a:lnTo>
                <a:cubicBezTo>
                  <a:pt x="2597" y="3346"/>
                  <a:pt x="3346" y="2597"/>
                  <a:pt x="3346" y="1673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0" name="Freeform 4">
            <a:extLst>
              <a:ext uri="{FF2B5EF4-FFF2-40B4-BE49-F238E27FC236}">
                <a16:creationId xmlns:a16="http://schemas.microsoft.com/office/drawing/2014/main" id="{2474761F-5600-DF4B-81DF-D2BB53CE2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091" y="4373422"/>
            <a:ext cx="2395021" cy="2395021"/>
          </a:xfrm>
          <a:custGeom>
            <a:avLst/>
            <a:gdLst>
              <a:gd name="T0" fmla="*/ 2608 w 2609"/>
              <a:gd name="T1" fmla="*/ 1304 h 2609"/>
              <a:gd name="T2" fmla="*/ 2608 w 2609"/>
              <a:gd name="T3" fmla="*/ 1304 h 2609"/>
              <a:gd name="T4" fmla="*/ 1304 w 2609"/>
              <a:gd name="T5" fmla="*/ 0 h 2609"/>
              <a:gd name="T6" fmla="*/ 1304 w 2609"/>
              <a:gd name="T7" fmla="*/ 0 h 2609"/>
              <a:gd name="T8" fmla="*/ 0 w 2609"/>
              <a:gd name="T9" fmla="*/ 1304 h 2609"/>
              <a:gd name="T10" fmla="*/ 0 w 2609"/>
              <a:gd name="T11" fmla="*/ 1304 h 2609"/>
              <a:gd name="T12" fmla="*/ 1304 w 2609"/>
              <a:gd name="T13" fmla="*/ 2608 h 2609"/>
              <a:gd name="T14" fmla="*/ 1304 w 2609"/>
              <a:gd name="T15" fmla="*/ 2608 h 2609"/>
              <a:gd name="T16" fmla="*/ 2608 w 2609"/>
              <a:gd name="T17" fmla="*/ 1304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9" h="2609">
                <a:moveTo>
                  <a:pt x="2608" y="1304"/>
                </a:moveTo>
                <a:lnTo>
                  <a:pt x="2608" y="1304"/>
                </a:lnTo>
                <a:cubicBezTo>
                  <a:pt x="2608" y="584"/>
                  <a:pt x="2024" y="0"/>
                  <a:pt x="1304" y="0"/>
                </a:cubicBezTo>
                <a:lnTo>
                  <a:pt x="1304" y="0"/>
                </a:lnTo>
                <a:cubicBezTo>
                  <a:pt x="584" y="0"/>
                  <a:pt x="0" y="584"/>
                  <a:pt x="0" y="1304"/>
                </a:cubicBezTo>
                <a:lnTo>
                  <a:pt x="0" y="1304"/>
                </a:lnTo>
                <a:cubicBezTo>
                  <a:pt x="0" y="2024"/>
                  <a:pt x="584" y="2608"/>
                  <a:pt x="1304" y="2608"/>
                </a:cubicBezTo>
                <a:lnTo>
                  <a:pt x="1304" y="2608"/>
                </a:lnTo>
                <a:cubicBezTo>
                  <a:pt x="2024" y="2608"/>
                  <a:pt x="2608" y="2024"/>
                  <a:pt x="2608" y="1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1" name="Freeform 5">
            <a:extLst>
              <a:ext uri="{FF2B5EF4-FFF2-40B4-BE49-F238E27FC236}">
                <a16:creationId xmlns:a16="http://schemas.microsoft.com/office/drawing/2014/main" id="{A700FBEA-B8E7-7941-BBE4-0720E440B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239" y="6954542"/>
            <a:ext cx="3228424" cy="1699171"/>
          </a:xfrm>
          <a:custGeom>
            <a:avLst/>
            <a:gdLst>
              <a:gd name="T0" fmla="*/ 0 w 3521"/>
              <a:gd name="T1" fmla="*/ 0 h 1853"/>
              <a:gd name="T2" fmla="*/ 0 w 3521"/>
              <a:gd name="T3" fmla="*/ 1235 h 1853"/>
              <a:gd name="T4" fmla="*/ 0 w 3521"/>
              <a:gd name="T5" fmla="*/ 1235 h 1853"/>
              <a:gd name="T6" fmla="*/ 1760 w 3521"/>
              <a:gd name="T7" fmla="*/ 1852 h 1853"/>
              <a:gd name="T8" fmla="*/ 1760 w 3521"/>
              <a:gd name="T9" fmla="*/ 1852 h 1853"/>
              <a:gd name="T10" fmla="*/ 3520 w 3521"/>
              <a:gd name="T11" fmla="*/ 1235 h 1853"/>
              <a:gd name="T12" fmla="*/ 3520 w 3521"/>
              <a:gd name="T13" fmla="*/ 0 h 1853"/>
              <a:gd name="T14" fmla="*/ 0 w 3521"/>
              <a:gd name="T15" fmla="*/ 0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1" h="1853">
                <a:moveTo>
                  <a:pt x="0" y="0"/>
                </a:moveTo>
                <a:lnTo>
                  <a:pt x="0" y="1235"/>
                </a:lnTo>
                <a:lnTo>
                  <a:pt x="0" y="1235"/>
                </a:lnTo>
                <a:cubicBezTo>
                  <a:pt x="0" y="1575"/>
                  <a:pt x="789" y="1852"/>
                  <a:pt x="1760" y="1852"/>
                </a:cubicBezTo>
                <a:lnTo>
                  <a:pt x="1760" y="1852"/>
                </a:lnTo>
                <a:cubicBezTo>
                  <a:pt x="2732" y="1852"/>
                  <a:pt x="3520" y="1575"/>
                  <a:pt x="3520" y="1235"/>
                </a:cubicBezTo>
                <a:lnTo>
                  <a:pt x="3520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2" name="Freeform 6">
            <a:extLst>
              <a:ext uri="{FF2B5EF4-FFF2-40B4-BE49-F238E27FC236}">
                <a16:creationId xmlns:a16="http://schemas.microsoft.com/office/drawing/2014/main" id="{4C51A619-9731-2A46-90A3-216554A06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239" y="6388152"/>
            <a:ext cx="3228424" cy="1132780"/>
          </a:xfrm>
          <a:custGeom>
            <a:avLst/>
            <a:gdLst>
              <a:gd name="T0" fmla="*/ 3520 w 3521"/>
              <a:gd name="T1" fmla="*/ 617 h 1236"/>
              <a:gd name="T2" fmla="*/ 3520 w 3521"/>
              <a:gd name="T3" fmla="*/ 617 h 1236"/>
              <a:gd name="T4" fmla="*/ 1760 w 3521"/>
              <a:gd name="T5" fmla="*/ 1235 h 1236"/>
              <a:gd name="T6" fmla="*/ 1760 w 3521"/>
              <a:gd name="T7" fmla="*/ 1235 h 1236"/>
              <a:gd name="T8" fmla="*/ 0 w 3521"/>
              <a:gd name="T9" fmla="*/ 617 h 1236"/>
              <a:gd name="T10" fmla="*/ 0 w 3521"/>
              <a:gd name="T11" fmla="*/ 617 h 1236"/>
              <a:gd name="T12" fmla="*/ 1760 w 3521"/>
              <a:gd name="T13" fmla="*/ 0 h 1236"/>
              <a:gd name="T14" fmla="*/ 1760 w 3521"/>
              <a:gd name="T15" fmla="*/ 0 h 1236"/>
              <a:gd name="T16" fmla="*/ 3520 w 3521"/>
              <a:gd name="T17" fmla="*/ 617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21" h="1236">
                <a:moveTo>
                  <a:pt x="3520" y="617"/>
                </a:moveTo>
                <a:lnTo>
                  <a:pt x="3520" y="617"/>
                </a:lnTo>
                <a:cubicBezTo>
                  <a:pt x="3520" y="958"/>
                  <a:pt x="2732" y="1235"/>
                  <a:pt x="1760" y="1235"/>
                </a:cubicBezTo>
                <a:lnTo>
                  <a:pt x="1760" y="1235"/>
                </a:lnTo>
                <a:cubicBezTo>
                  <a:pt x="789" y="1235"/>
                  <a:pt x="0" y="958"/>
                  <a:pt x="0" y="617"/>
                </a:cubicBezTo>
                <a:lnTo>
                  <a:pt x="0" y="617"/>
                </a:lnTo>
                <a:cubicBezTo>
                  <a:pt x="0" y="277"/>
                  <a:pt x="789" y="0"/>
                  <a:pt x="1760" y="0"/>
                </a:cubicBezTo>
                <a:lnTo>
                  <a:pt x="1760" y="0"/>
                </a:lnTo>
                <a:cubicBezTo>
                  <a:pt x="2732" y="0"/>
                  <a:pt x="3520" y="277"/>
                  <a:pt x="3520" y="617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103" name="Freeform 7">
            <a:extLst>
              <a:ext uri="{FF2B5EF4-FFF2-40B4-BE49-F238E27FC236}">
                <a16:creationId xmlns:a16="http://schemas.microsoft.com/office/drawing/2014/main" id="{440C2E41-A257-7B44-93B6-037E5DAA7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106" y="4033587"/>
            <a:ext cx="3070644" cy="3070643"/>
          </a:xfrm>
          <a:custGeom>
            <a:avLst/>
            <a:gdLst>
              <a:gd name="T0" fmla="*/ 3346 w 3347"/>
              <a:gd name="T1" fmla="*/ 1673 h 3347"/>
              <a:gd name="T2" fmla="*/ 3346 w 3347"/>
              <a:gd name="T3" fmla="*/ 1673 h 3347"/>
              <a:gd name="T4" fmla="*/ 1673 w 3347"/>
              <a:gd name="T5" fmla="*/ 0 h 3347"/>
              <a:gd name="T6" fmla="*/ 1673 w 3347"/>
              <a:gd name="T7" fmla="*/ 0 h 3347"/>
              <a:gd name="T8" fmla="*/ 0 w 3347"/>
              <a:gd name="T9" fmla="*/ 1673 h 3347"/>
              <a:gd name="T10" fmla="*/ 0 w 3347"/>
              <a:gd name="T11" fmla="*/ 1673 h 3347"/>
              <a:gd name="T12" fmla="*/ 1673 w 3347"/>
              <a:gd name="T13" fmla="*/ 3346 h 3347"/>
              <a:gd name="T14" fmla="*/ 1673 w 3347"/>
              <a:gd name="T15" fmla="*/ 3346 h 3347"/>
              <a:gd name="T16" fmla="*/ 3346 w 3347"/>
              <a:gd name="T17" fmla="*/ 1673 h 3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47" h="3347">
                <a:moveTo>
                  <a:pt x="3346" y="1673"/>
                </a:moveTo>
                <a:lnTo>
                  <a:pt x="3346" y="1673"/>
                </a:lnTo>
                <a:cubicBezTo>
                  <a:pt x="3346" y="749"/>
                  <a:pt x="2597" y="0"/>
                  <a:pt x="1673" y="0"/>
                </a:cubicBezTo>
                <a:lnTo>
                  <a:pt x="1673" y="0"/>
                </a:lnTo>
                <a:cubicBezTo>
                  <a:pt x="749" y="0"/>
                  <a:pt x="0" y="749"/>
                  <a:pt x="0" y="1673"/>
                </a:cubicBezTo>
                <a:lnTo>
                  <a:pt x="0" y="1673"/>
                </a:lnTo>
                <a:cubicBezTo>
                  <a:pt x="0" y="2597"/>
                  <a:pt x="749" y="3346"/>
                  <a:pt x="1673" y="3346"/>
                </a:cubicBezTo>
                <a:lnTo>
                  <a:pt x="1673" y="3346"/>
                </a:lnTo>
                <a:cubicBezTo>
                  <a:pt x="2597" y="3346"/>
                  <a:pt x="3346" y="2597"/>
                  <a:pt x="3346" y="1673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4" name="Freeform 8">
            <a:extLst>
              <a:ext uri="{FF2B5EF4-FFF2-40B4-BE49-F238E27FC236}">
                <a16:creationId xmlns:a16="http://schemas.microsoft.com/office/drawing/2014/main" id="{519698A6-21EC-234C-B5E1-3C5D46EC9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938" y="4373422"/>
            <a:ext cx="2395021" cy="2395021"/>
          </a:xfrm>
          <a:custGeom>
            <a:avLst/>
            <a:gdLst>
              <a:gd name="T0" fmla="*/ 2608 w 2609"/>
              <a:gd name="T1" fmla="*/ 1304 h 2609"/>
              <a:gd name="T2" fmla="*/ 2608 w 2609"/>
              <a:gd name="T3" fmla="*/ 1304 h 2609"/>
              <a:gd name="T4" fmla="*/ 1304 w 2609"/>
              <a:gd name="T5" fmla="*/ 0 h 2609"/>
              <a:gd name="T6" fmla="*/ 1304 w 2609"/>
              <a:gd name="T7" fmla="*/ 0 h 2609"/>
              <a:gd name="T8" fmla="*/ 0 w 2609"/>
              <a:gd name="T9" fmla="*/ 1304 h 2609"/>
              <a:gd name="T10" fmla="*/ 0 w 2609"/>
              <a:gd name="T11" fmla="*/ 1304 h 2609"/>
              <a:gd name="T12" fmla="*/ 1304 w 2609"/>
              <a:gd name="T13" fmla="*/ 2608 h 2609"/>
              <a:gd name="T14" fmla="*/ 1304 w 2609"/>
              <a:gd name="T15" fmla="*/ 2608 h 2609"/>
              <a:gd name="T16" fmla="*/ 2608 w 2609"/>
              <a:gd name="T17" fmla="*/ 1304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9" h="2609">
                <a:moveTo>
                  <a:pt x="2608" y="1304"/>
                </a:moveTo>
                <a:lnTo>
                  <a:pt x="2608" y="1304"/>
                </a:lnTo>
                <a:cubicBezTo>
                  <a:pt x="2608" y="584"/>
                  <a:pt x="2025" y="0"/>
                  <a:pt x="1304" y="0"/>
                </a:cubicBezTo>
                <a:lnTo>
                  <a:pt x="1304" y="0"/>
                </a:lnTo>
                <a:cubicBezTo>
                  <a:pt x="584" y="0"/>
                  <a:pt x="0" y="584"/>
                  <a:pt x="0" y="1304"/>
                </a:cubicBezTo>
                <a:lnTo>
                  <a:pt x="0" y="1304"/>
                </a:lnTo>
                <a:cubicBezTo>
                  <a:pt x="0" y="2024"/>
                  <a:pt x="584" y="2608"/>
                  <a:pt x="1304" y="2608"/>
                </a:cubicBezTo>
                <a:lnTo>
                  <a:pt x="1304" y="2608"/>
                </a:lnTo>
                <a:cubicBezTo>
                  <a:pt x="2025" y="2608"/>
                  <a:pt x="2608" y="2024"/>
                  <a:pt x="2608" y="1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5" name="Freeform 9">
            <a:extLst>
              <a:ext uri="{FF2B5EF4-FFF2-40B4-BE49-F238E27FC236}">
                <a16:creationId xmlns:a16="http://schemas.microsoft.com/office/drawing/2014/main" id="{AE321AC1-5A21-554E-A947-7697892F1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9902" y="6954542"/>
            <a:ext cx="3228424" cy="1699171"/>
          </a:xfrm>
          <a:custGeom>
            <a:avLst/>
            <a:gdLst>
              <a:gd name="T0" fmla="*/ 0 w 3520"/>
              <a:gd name="T1" fmla="*/ 0 h 1853"/>
              <a:gd name="T2" fmla="*/ 0 w 3520"/>
              <a:gd name="T3" fmla="*/ 1235 h 1853"/>
              <a:gd name="T4" fmla="*/ 0 w 3520"/>
              <a:gd name="T5" fmla="*/ 1235 h 1853"/>
              <a:gd name="T6" fmla="*/ 1759 w 3520"/>
              <a:gd name="T7" fmla="*/ 1852 h 1853"/>
              <a:gd name="T8" fmla="*/ 1759 w 3520"/>
              <a:gd name="T9" fmla="*/ 1852 h 1853"/>
              <a:gd name="T10" fmla="*/ 3519 w 3520"/>
              <a:gd name="T11" fmla="*/ 1235 h 1853"/>
              <a:gd name="T12" fmla="*/ 3519 w 3520"/>
              <a:gd name="T13" fmla="*/ 0 h 1853"/>
              <a:gd name="T14" fmla="*/ 0 w 3520"/>
              <a:gd name="T15" fmla="*/ 0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0" h="1853">
                <a:moveTo>
                  <a:pt x="0" y="0"/>
                </a:moveTo>
                <a:lnTo>
                  <a:pt x="0" y="1235"/>
                </a:lnTo>
                <a:lnTo>
                  <a:pt x="0" y="1235"/>
                </a:lnTo>
                <a:cubicBezTo>
                  <a:pt x="0" y="1575"/>
                  <a:pt x="788" y="1852"/>
                  <a:pt x="1759" y="1852"/>
                </a:cubicBezTo>
                <a:lnTo>
                  <a:pt x="1759" y="1852"/>
                </a:lnTo>
                <a:cubicBezTo>
                  <a:pt x="2731" y="1852"/>
                  <a:pt x="3519" y="1575"/>
                  <a:pt x="3519" y="1235"/>
                </a:cubicBezTo>
                <a:lnTo>
                  <a:pt x="3519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6" name="Freeform 10">
            <a:extLst>
              <a:ext uri="{FF2B5EF4-FFF2-40B4-BE49-F238E27FC236}">
                <a16:creationId xmlns:a16="http://schemas.microsoft.com/office/drawing/2014/main" id="{343E68CD-3798-6F49-A158-D49D0957C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9902" y="6388152"/>
            <a:ext cx="3228424" cy="1132780"/>
          </a:xfrm>
          <a:custGeom>
            <a:avLst/>
            <a:gdLst>
              <a:gd name="T0" fmla="*/ 3519 w 3520"/>
              <a:gd name="T1" fmla="*/ 617 h 1236"/>
              <a:gd name="T2" fmla="*/ 3519 w 3520"/>
              <a:gd name="T3" fmla="*/ 617 h 1236"/>
              <a:gd name="T4" fmla="*/ 1759 w 3520"/>
              <a:gd name="T5" fmla="*/ 1235 h 1236"/>
              <a:gd name="T6" fmla="*/ 1759 w 3520"/>
              <a:gd name="T7" fmla="*/ 1235 h 1236"/>
              <a:gd name="T8" fmla="*/ 0 w 3520"/>
              <a:gd name="T9" fmla="*/ 617 h 1236"/>
              <a:gd name="T10" fmla="*/ 0 w 3520"/>
              <a:gd name="T11" fmla="*/ 617 h 1236"/>
              <a:gd name="T12" fmla="*/ 1759 w 3520"/>
              <a:gd name="T13" fmla="*/ 0 h 1236"/>
              <a:gd name="T14" fmla="*/ 1759 w 3520"/>
              <a:gd name="T15" fmla="*/ 0 h 1236"/>
              <a:gd name="T16" fmla="*/ 3519 w 3520"/>
              <a:gd name="T17" fmla="*/ 617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20" h="1236">
                <a:moveTo>
                  <a:pt x="3519" y="617"/>
                </a:moveTo>
                <a:lnTo>
                  <a:pt x="3519" y="617"/>
                </a:lnTo>
                <a:cubicBezTo>
                  <a:pt x="3519" y="958"/>
                  <a:pt x="2731" y="1235"/>
                  <a:pt x="1759" y="1235"/>
                </a:cubicBezTo>
                <a:lnTo>
                  <a:pt x="1759" y="1235"/>
                </a:lnTo>
                <a:cubicBezTo>
                  <a:pt x="788" y="1235"/>
                  <a:pt x="0" y="958"/>
                  <a:pt x="0" y="617"/>
                </a:cubicBezTo>
                <a:lnTo>
                  <a:pt x="0" y="617"/>
                </a:lnTo>
                <a:cubicBezTo>
                  <a:pt x="0" y="277"/>
                  <a:pt x="788" y="0"/>
                  <a:pt x="1759" y="0"/>
                </a:cubicBezTo>
                <a:lnTo>
                  <a:pt x="1759" y="0"/>
                </a:lnTo>
                <a:cubicBezTo>
                  <a:pt x="2731" y="0"/>
                  <a:pt x="3519" y="277"/>
                  <a:pt x="3519" y="617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107" name="Freeform 11">
            <a:extLst>
              <a:ext uri="{FF2B5EF4-FFF2-40B4-BE49-F238E27FC236}">
                <a16:creationId xmlns:a16="http://schemas.microsoft.com/office/drawing/2014/main" id="{A1F96AFB-95B0-2F4A-99DD-B9220E8A0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813" y="4033587"/>
            <a:ext cx="3070643" cy="3070643"/>
          </a:xfrm>
          <a:custGeom>
            <a:avLst/>
            <a:gdLst>
              <a:gd name="T0" fmla="*/ 3345 w 3346"/>
              <a:gd name="T1" fmla="*/ 1673 h 3347"/>
              <a:gd name="T2" fmla="*/ 3345 w 3346"/>
              <a:gd name="T3" fmla="*/ 1673 h 3347"/>
              <a:gd name="T4" fmla="*/ 1672 w 3346"/>
              <a:gd name="T5" fmla="*/ 0 h 3347"/>
              <a:gd name="T6" fmla="*/ 1672 w 3346"/>
              <a:gd name="T7" fmla="*/ 0 h 3347"/>
              <a:gd name="T8" fmla="*/ 0 w 3346"/>
              <a:gd name="T9" fmla="*/ 1673 h 3347"/>
              <a:gd name="T10" fmla="*/ 0 w 3346"/>
              <a:gd name="T11" fmla="*/ 1673 h 3347"/>
              <a:gd name="T12" fmla="*/ 1672 w 3346"/>
              <a:gd name="T13" fmla="*/ 3346 h 3347"/>
              <a:gd name="T14" fmla="*/ 1672 w 3346"/>
              <a:gd name="T15" fmla="*/ 3346 h 3347"/>
              <a:gd name="T16" fmla="*/ 3345 w 3346"/>
              <a:gd name="T17" fmla="*/ 1673 h 3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46" h="3347">
                <a:moveTo>
                  <a:pt x="3345" y="1673"/>
                </a:moveTo>
                <a:lnTo>
                  <a:pt x="3345" y="1673"/>
                </a:lnTo>
                <a:cubicBezTo>
                  <a:pt x="3345" y="749"/>
                  <a:pt x="2596" y="0"/>
                  <a:pt x="1672" y="0"/>
                </a:cubicBezTo>
                <a:lnTo>
                  <a:pt x="1672" y="0"/>
                </a:lnTo>
                <a:cubicBezTo>
                  <a:pt x="748" y="0"/>
                  <a:pt x="0" y="749"/>
                  <a:pt x="0" y="1673"/>
                </a:cubicBezTo>
                <a:lnTo>
                  <a:pt x="0" y="1673"/>
                </a:lnTo>
                <a:cubicBezTo>
                  <a:pt x="0" y="2597"/>
                  <a:pt x="748" y="3346"/>
                  <a:pt x="1672" y="3346"/>
                </a:cubicBezTo>
                <a:lnTo>
                  <a:pt x="1672" y="3346"/>
                </a:lnTo>
                <a:cubicBezTo>
                  <a:pt x="2596" y="3346"/>
                  <a:pt x="3345" y="2597"/>
                  <a:pt x="3345" y="1673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8" name="Freeform 12">
            <a:extLst>
              <a:ext uri="{FF2B5EF4-FFF2-40B4-BE49-F238E27FC236}">
                <a16:creationId xmlns:a16="http://schemas.microsoft.com/office/drawing/2014/main" id="{BDDE6DEF-BD46-5541-96EC-E68F4D29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0647" y="4373422"/>
            <a:ext cx="2395021" cy="2395021"/>
          </a:xfrm>
          <a:custGeom>
            <a:avLst/>
            <a:gdLst>
              <a:gd name="T0" fmla="*/ 2608 w 2609"/>
              <a:gd name="T1" fmla="*/ 1304 h 2609"/>
              <a:gd name="T2" fmla="*/ 2608 w 2609"/>
              <a:gd name="T3" fmla="*/ 1304 h 2609"/>
              <a:gd name="T4" fmla="*/ 1304 w 2609"/>
              <a:gd name="T5" fmla="*/ 0 h 2609"/>
              <a:gd name="T6" fmla="*/ 1304 w 2609"/>
              <a:gd name="T7" fmla="*/ 0 h 2609"/>
              <a:gd name="T8" fmla="*/ 0 w 2609"/>
              <a:gd name="T9" fmla="*/ 1304 h 2609"/>
              <a:gd name="T10" fmla="*/ 0 w 2609"/>
              <a:gd name="T11" fmla="*/ 1304 h 2609"/>
              <a:gd name="T12" fmla="*/ 1304 w 2609"/>
              <a:gd name="T13" fmla="*/ 2608 h 2609"/>
              <a:gd name="T14" fmla="*/ 1304 w 2609"/>
              <a:gd name="T15" fmla="*/ 2608 h 2609"/>
              <a:gd name="T16" fmla="*/ 2608 w 2609"/>
              <a:gd name="T17" fmla="*/ 1304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9" h="2609">
                <a:moveTo>
                  <a:pt x="2608" y="1304"/>
                </a:moveTo>
                <a:lnTo>
                  <a:pt x="2608" y="1304"/>
                </a:lnTo>
                <a:cubicBezTo>
                  <a:pt x="2608" y="584"/>
                  <a:pt x="2024" y="0"/>
                  <a:pt x="1304" y="0"/>
                </a:cubicBezTo>
                <a:lnTo>
                  <a:pt x="1304" y="0"/>
                </a:lnTo>
                <a:cubicBezTo>
                  <a:pt x="584" y="0"/>
                  <a:pt x="0" y="584"/>
                  <a:pt x="0" y="1304"/>
                </a:cubicBezTo>
                <a:lnTo>
                  <a:pt x="0" y="1304"/>
                </a:lnTo>
                <a:cubicBezTo>
                  <a:pt x="0" y="2024"/>
                  <a:pt x="584" y="2608"/>
                  <a:pt x="1304" y="2608"/>
                </a:cubicBezTo>
                <a:lnTo>
                  <a:pt x="1304" y="2608"/>
                </a:lnTo>
                <a:cubicBezTo>
                  <a:pt x="2024" y="2608"/>
                  <a:pt x="2608" y="2024"/>
                  <a:pt x="2608" y="1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09" name="Freeform 13">
            <a:extLst>
              <a:ext uri="{FF2B5EF4-FFF2-40B4-BE49-F238E27FC236}">
                <a16:creationId xmlns:a16="http://schemas.microsoft.com/office/drawing/2014/main" id="{E8D4C405-D99A-E540-816A-83BCCB60C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7123" y="6954542"/>
            <a:ext cx="3228424" cy="1699171"/>
          </a:xfrm>
          <a:custGeom>
            <a:avLst/>
            <a:gdLst>
              <a:gd name="T0" fmla="*/ 0 w 3520"/>
              <a:gd name="T1" fmla="*/ 0 h 1853"/>
              <a:gd name="T2" fmla="*/ 0 w 3520"/>
              <a:gd name="T3" fmla="*/ 1235 h 1853"/>
              <a:gd name="T4" fmla="*/ 0 w 3520"/>
              <a:gd name="T5" fmla="*/ 1235 h 1853"/>
              <a:gd name="T6" fmla="*/ 1759 w 3520"/>
              <a:gd name="T7" fmla="*/ 1852 h 1853"/>
              <a:gd name="T8" fmla="*/ 1759 w 3520"/>
              <a:gd name="T9" fmla="*/ 1852 h 1853"/>
              <a:gd name="T10" fmla="*/ 3519 w 3520"/>
              <a:gd name="T11" fmla="*/ 1235 h 1853"/>
              <a:gd name="T12" fmla="*/ 3519 w 3520"/>
              <a:gd name="T13" fmla="*/ 0 h 1853"/>
              <a:gd name="T14" fmla="*/ 0 w 3520"/>
              <a:gd name="T15" fmla="*/ 0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0" h="1853">
                <a:moveTo>
                  <a:pt x="0" y="0"/>
                </a:moveTo>
                <a:lnTo>
                  <a:pt x="0" y="1235"/>
                </a:lnTo>
                <a:lnTo>
                  <a:pt x="0" y="1235"/>
                </a:lnTo>
                <a:cubicBezTo>
                  <a:pt x="0" y="1575"/>
                  <a:pt x="787" y="1852"/>
                  <a:pt x="1759" y="1852"/>
                </a:cubicBezTo>
                <a:lnTo>
                  <a:pt x="1759" y="1852"/>
                </a:lnTo>
                <a:cubicBezTo>
                  <a:pt x="2731" y="1852"/>
                  <a:pt x="3519" y="1575"/>
                  <a:pt x="3519" y="1235"/>
                </a:cubicBezTo>
                <a:lnTo>
                  <a:pt x="3519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10" name="Freeform 14">
            <a:extLst>
              <a:ext uri="{FF2B5EF4-FFF2-40B4-BE49-F238E27FC236}">
                <a16:creationId xmlns:a16="http://schemas.microsoft.com/office/drawing/2014/main" id="{81130E83-2438-254D-BC99-BB0EE5102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7123" y="6388152"/>
            <a:ext cx="3228424" cy="1132780"/>
          </a:xfrm>
          <a:custGeom>
            <a:avLst/>
            <a:gdLst>
              <a:gd name="T0" fmla="*/ 3519 w 3520"/>
              <a:gd name="T1" fmla="*/ 617 h 1236"/>
              <a:gd name="T2" fmla="*/ 3519 w 3520"/>
              <a:gd name="T3" fmla="*/ 617 h 1236"/>
              <a:gd name="T4" fmla="*/ 1759 w 3520"/>
              <a:gd name="T5" fmla="*/ 1235 h 1236"/>
              <a:gd name="T6" fmla="*/ 1759 w 3520"/>
              <a:gd name="T7" fmla="*/ 1235 h 1236"/>
              <a:gd name="T8" fmla="*/ 0 w 3520"/>
              <a:gd name="T9" fmla="*/ 617 h 1236"/>
              <a:gd name="T10" fmla="*/ 0 w 3520"/>
              <a:gd name="T11" fmla="*/ 617 h 1236"/>
              <a:gd name="T12" fmla="*/ 1759 w 3520"/>
              <a:gd name="T13" fmla="*/ 0 h 1236"/>
              <a:gd name="T14" fmla="*/ 1759 w 3520"/>
              <a:gd name="T15" fmla="*/ 0 h 1236"/>
              <a:gd name="T16" fmla="*/ 3519 w 3520"/>
              <a:gd name="T17" fmla="*/ 617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20" h="1236">
                <a:moveTo>
                  <a:pt x="3519" y="617"/>
                </a:moveTo>
                <a:lnTo>
                  <a:pt x="3519" y="617"/>
                </a:lnTo>
                <a:cubicBezTo>
                  <a:pt x="3519" y="958"/>
                  <a:pt x="2731" y="1235"/>
                  <a:pt x="1759" y="1235"/>
                </a:cubicBezTo>
                <a:lnTo>
                  <a:pt x="1759" y="1235"/>
                </a:lnTo>
                <a:cubicBezTo>
                  <a:pt x="787" y="1235"/>
                  <a:pt x="0" y="958"/>
                  <a:pt x="0" y="617"/>
                </a:cubicBezTo>
                <a:lnTo>
                  <a:pt x="0" y="617"/>
                </a:lnTo>
                <a:cubicBezTo>
                  <a:pt x="0" y="277"/>
                  <a:pt x="787" y="0"/>
                  <a:pt x="1759" y="0"/>
                </a:cubicBezTo>
                <a:lnTo>
                  <a:pt x="1759" y="0"/>
                </a:lnTo>
                <a:cubicBezTo>
                  <a:pt x="2731" y="0"/>
                  <a:pt x="3519" y="277"/>
                  <a:pt x="3519" y="617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4111" name="Freeform 15">
            <a:extLst>
              <a:ext uri="{FF2B5EF4-FFF2-40B4-BE49-F238E27FC236}">
                <a16:creationId xmlns:a16="http://schemas.microsoft.com/office/drawing/2014/main" id="{435E1628-0EF3-B74F-A414-3B749BE38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8035" y="4033587"/>
            <a:ext cx="3070644" cy="3070643"/>
          </a:xfrm>
          <a:custGeom>
            <a:avLst/>
            <a:gdLst>
              <a:gd name="T0" fmla="*/ 3347 w 3348"/>
              <a:gd name="T1" fmla="*/ 1673 h 3347"/>
              <a:gd name="T2" fmla="*/ 3347 w 3348"/>
              <a:gd name="T3" fmla="*/ 1673 h 3347"/>
              <a:gd name="T4" fmla="*/ 1673 w 3348"/>
              <a:gd name="T5" fmla="*/ 0 h 3347"/>
              <a:gd name="T6" fmla="*/ 1673 w 3348"/>
              <a:gd name="T7" fmla="*/ 0 h 3347"/>
              <a:gd name="T8" fmla="*/ 0 w 3348"/>
              <a:gd name="T9" fmla="*/ 1673 h 3347"/>
              <a:gd name="T10" fmla="*/ 0 w 3348"/>
              <a:gd name="T11" fmla="*/ 1673 h 3347"/>
              <a:gd name="T12" fmla="*/ 1673 w 3348"/>
              <a:gd name="T13" fmla="*/ 3346 h 3347"/>
              <a:gd name="T14" fmla="*/ 1673 w 3348"/>
              <a:gd name="T15" fmla="*/ 3346 h 3347"/>
              <a:gd name="T16" fmla="*/ 3347 w 3348"/>
              <a:gd name="T17" fmla="*/ 1673 h 3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48" h="3347">
                <a:moveTo>
                  <a:pt x="3347" y="1673"/>
                </a:moveTo>
                <a:lnTo>
                  <a:pt x="3347" y="1673"/>
                </a:lnTo>
                <a:cubicBezTo>
                  <a:pt x="3347" y="749"/>
                  <a:pt x="2597" y="0"/>
                  <a:pt x="1673" y="0"/>
                </a:cubicBezTo>
                <a:lnTo>
                  <a:pt x="1673" y="0"/>
                </a:lnTo>
                <a:cubicBezTo>
                  <a:pt x="749" y="0"/>
                  <a:pt x="0" y="749"/>
                  <a:pt x="0" y="1673"/>
                </a:cubicBezTo>
                <a:lnTo>
                  <a:pt x="0" y="1673"/>
                </a:lnTo>
                <a:cubicBezTo>
                  <a:pt x="0" y="2597"/>
                  <a:pt x="749" y="3346"/>
                  <a:pt x="1673" y="3346"/>
                </a:cubicBezTo>
                <a:lnTo>
                  <a:pt x="1673" y="3346"/>
                </a:lnTo>
                <a:cubicBezTo>
                  <a:pt x="2597" y="3346"/>
                  <a:pt x="3347" y="2597"/>
                  <a:pt x="3347" y="1673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12" name="Freeform 16">
            <a:extLst>
              <a:ext uri="{FF2B5EF4-FFF2-40B4-BE49-F238E27FC236}">
                <a16:creationId xmlns:a16="http://schemas.microsoft.com/office/drawing/2014/main" id="{94F19CBF-C7C2-754B-90F0-DC58AD779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7869" y="4373422"/>
            <a:ext cx="2390977" cy="2395021"/>
          </a:xfrm>
          <a:custGeom>
            <a:avLst/>
            <a:gdLst>
              <a:gd name="T0" fmla="*/ 2607 w 2608"/>
              <a:gd name="T1" fmla="*/ 1304 h 2609"/>
              <a:gd name="T2" fmla="*/ 2607 w 2608"/>
              <a:gd name="T3" fmla="*/ 1304 h 2609"/>
              <a:gd name="T4" fmla="*/ 1303 w 2608"/>
              <a:gd name="T5" fmla="*/ 0 h 2609"/>
              <a:gd name="T6" fmla="*/ 1303 w 2608"/>
              <a:gd name="T7" fmla="*/ 0 h 2609"/>
              <a:gd name="T8" fmla="*/ 0 w 2608"/>
              <a:gd name="T9" fmla="*/ 1304 h 2609"/>
              <a:gd name="T10" fmla="*/ 0 w 2608"/>
              <a:gd name="T11" fmla="*/ 1304 h 2609"/>
              <a:gd name="T12" fmla="*/ 1303 w 2608"/>
              <a:gd name="T13" fmla="*/ 2608 h 2609"/>
              <a:gd name="T14" fmla="*/ 1303 w 2608"/>
              <a:gd name="T15" fmla="*/ 2608 h 2609"/>
              <a:gd name="T16" fmla="*/ 2607 w 2608"/>
              <a:gd name="T17" fmla="*/ 1304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8" h="2609">
                <a:moveTo>
                  <a:pt x="2607" y="1304"/>
                </a:moveTo>
                <a:lnTo>
                  <a:pt x="2607" y="1304"/>
                </a:lnTo>
                <a:cubicBezTo>
                  <a:pt x="2607" y="584"/>
                  <a:pt x="2024" y="0"/>
                  <a:pt x="1303" y="0"/>
                </a:cubicBezTo>
                <a:lnTo>
                  <a:pt x="1303" y="0"/>
                </a:lnTo>
                <a:cubicBezTo>
                  <a:pt x="583" y="0"/>
                  <a:pt x="0" y="584"/>
                  <a:pt x="0" y="1304"/>
                </a:cubicBezTo>
                <a:lnTo>
                  <a:pt x="0" y="1304"/>
                </a:lnTo>
                <a:cubicBezTo>
                  <a:pt x="0" y="2024"/>
                  <a:pt x="583" y="2608"/>
                  <a:pt x="1303" y="2608"/>
                </a:cubicBezTo>
                <a:lnTo>
                  <a:pt x="1303" y="2608"/>
                </a:lnTo>
                <a:cubicBezTo>
                  <a:pt x="2024" y="2608"/>
                  <a:pt x="2607" y="2024"/>
                  <a:pt x="2607" y="1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6FE38C01-119F-5548-9808-10391BC69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4934" y="6954542"/>
            <a:ext cx="3228424" cy="1699171"/>
          </a:xfrm>
          <a:custGeom>
            <a:avLst/>
            <a:gdLst>
              <a:gd name="T0" fmla="*/ 0 w 3520"/>
              <a:gd name="T1" fmla="*/ 0 h 1853"/>
              <a:gd name="T2" fmla="*/ 0 w 3520"/>
              <a:gd name="T3" fmla="*/ 1235 h 1853"/>
              <a:gd name="T4" fmla="*/ 0 w 3520"/>
              <a:gd name="T5" fmla="*/ 1235 h 1853"/>
              <a:gd name="T6" fmla="*/ 1759 w 3520"/>
              <a:gd name="T7" fmla="*/ 1852 h 1853"/>
              <a:gd name="T8" fmla="*/ 1759 w 3520"/>
              <a:gd name="T9" fmla="*/ 1852 h 1853"/>
              <a:gd name="T10" fmla="*/ 3519 w 3520"/>
              <a:gd name="T11" fmla="*/ 1235 h 1853"/>
              <a:gd name="T12" fmla="*/ 3519 w 3520"/>
              <a:gd name="T13" fmla="*/ 0 h 1853"/>
              <a:gd name="T14" fmla="*/ 0 w 3520"/>
              <a:gd name="T15" fmla="*/ 0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0" h="1853">
                <a:moveTo>
                  <a:pt x="0" y="0"/>
                </a:moveTo>
                <a:lnTo>
                  <a:pt x="0" y="1235"/>
                </a:lnTo>
                <a:lnTo>
                  <a:pt x="0" y="1235"/>
                </a:lnTo>
                <a:cubicBezTo>
                  <a:pt x="0" y="1575"/>
                  <a:pt x="787" y="1852"/>
                  <a:pt x="1759" y="1852"/>
                </a:cubicBezTo>
                <a:lnTo>
                  <a:pt x="1759" y="1852"/>
                </a:lnTo>
                <a:cubicBezTo>
                  <a:pt x="2731" y="1852"/>
                  <a:pt x="3519" y="1575"/>
                  <a:pt x="3519" y="1235"/>
                </a:cubicBezTo>
                <a:lnTo>
                  <a:pt x="3519" y="0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90000"/>
              <a:lumOff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8D0A8163-611E-5942-874B-829FD14D9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4934" y="6388152"/>
            <a:ext cx="3228424" cy="1132780"/>
          </a:xfrm>
          <a:custGeom>
            <a:avLst/>
            <a:gdLst>
              <a:gd name="T0" fmla="*/ 3519 w 3520"/>
              <a:gd name="T1" fmla="*/ 617 h 1236"/>
              <a:gd name="T2" fmla="*/ 3519 w 3520"/>
              <a:gd name="T3" fmla="*/ 617 h 1236"/>
              <a:gd name="T4" fmla="*/ 1759 w 3520"/>
              <a:gd name="T5" fmla="*/ 1235 h 1236"/>
              <a:gd name="T6" fmla="*/ 1759 w 3520"/>
              <a:gd name="T7" fmla="*/ 1235 h 1236"/>
              <a:gd name="T8" fmla="*/ 0 w 3520"/>
              <a:gd name="T9" fmla="*/ 617 h 1236"/>
              <a:gd name="T10" fmla="*/ 0 w 3520"/>
              <a:gd name="T11" fmla="*/ 617 h 1236"/>
              <a:gd name="T12" fmla="*/ 1759 w 3520"/>
              <a:gd name="T13" fmla="*/ 0 h 1236"/>
              <a:gd name="T14" fmla="*/ 1759 w 3520"/>
              <a:gd name="T15" fmla="*/ 0 h 1236"/>
              <a:gd name="T16" fmla="*/ 3519 w 3520"/>
              <a:gd name="T17" fmla="*/ 617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20" h="1236">
                <a:moveTo>
                  <a:pt x="3519" y="617"/>
                </a:moveTo>
                <a:lnTo>
                  <a:pt x="3519" y="617"/>
                </a:lnTo>
                <a:cubicBezTo>
                  <a:pt x="3519" y="958"/>
                  <a:pt x="2731" y="1235"/>
                  <a:pt x="1759" y="1235"/>
                </a:cubicBezTo>
                <a:lnTo>
                  <a:pt x="1759" y="1235"/>
                </a:lnTo>
                <a:cubicBezTo>
                  <a:pt x="787" y="1235"/>
                  <a:pt x="0" y="958"/>
                  <a:pt x="0" y="617"/>
                </a:cubicBezTo>
                <a:lnTo>
                  <a:pt x="0" y="617"/>
                </a:lnTo>
                <a:cubicBezTo>
                  <a:pt x="0" y="277"/>
                  <a:pt x="787" y="0"/>
                  <a:pt x="1759" y="0"/>
                </a:cubicBezTo>
                <a:lnTo>
                  <a:pt x="1759" y="0"/>
                </a:lnTo>
                <a:cubicBezTo>
                  <a:pt x="2731" y="0"/>
                  <a:pt x="3519" y="277"/>
                  <a:pt x="3519" y="61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 useBgFill="1">
        <p:nvSpPr>
          <p:cNvPr id="24" name="Freeform 15">
            <a:extLst>
              <a:ext uri="{FF2B5EF4-FFF2-40B4-BE49-F238E27FC236}">
                <a16:creationId xmlns:a16="http://schemas.microsoft.com/office/drawing/2014/main" id="{4A68EC21-4A19-D149-AD82-110D453B8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5848" y="4033587"/>
            <a:ext cx="3070644" cy="3070643"/>
          </a:xfrm>
          <a:custGeom>
            <a:avLst/>
            <a:gdLst>
              <a:gd name="T0" fmla="*/ 3347 w 3348"/>
              <a:gd name="T1" fmla="*/ 1673 h 3347"/>
              <a:gd name="T2" fmla="*/ 3347 w 3348"/>
              <a:gd name="T3" fmla="*/ 1673 h 3347"/>
              <a:gd name="T4" fmla="*/ 1673 w 3348"/>
              <a:gd name="T5" fmla="*/ 0 h 3347"/>
              <a:gd name="T6" fmla="*/ 1673 w 3348"/>
              <a:gd name="T7" fmla="*/ 0 h 3347"/>
              <a:gd name="T8" fmla="*/ 0 w 3348"/>
              <a:gd name="T9" fmla="*/ 1673 h 3347"/>
              <a:gd name="T10" fmla="*/ 0 w 3348"/>
              <a:gd name="T11" fmla="*/ 1673 h 3347"/>
              <a:gd name="T12" fmla="*/ 1673 w 3348"/>
              <a:gd name="T13" fmla="*/ 3346 h 3347"/>
              <a:gd name="T14" fmla="*/ 1673 w 3348"/>
              <a:gd name="T15" fmla="*/ 3346 h 3347"/>
              <a:gd name="T16" fmla="*/ 3347 w 3348"/>
              <a:gd name="T17" fmla="*/ 1673 h 3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48" h="3347">
                <a:moveTo>
                  <a:pt x="3347" y="1673"/>
                </a:moveTo>
                <a:lnTo>
                  <a:pt x="3347" y="1673"/>
                </a:lnTo>
                <a:cubicBezTo>
                  <a:pt x="3347" y="749"/>
                  <a:pt x="2597" y="0"/>
                  <a:pt x="1673" y="0"/>
                </a:cubicBezTo>
                <a:lnTo>
                  <a:pt x="1673" y="0"/>
                </a:lnTo>
                <a:cubicBezTo>
                  <a:pt x="749" y="0"/>
                  <a:pt x="0" y="749"/>
                  <a:pt x="0" y="1673"/>
                </a:cubicBezTo>
                <a:lnTo>
                  <a:pt x="0" y="1673"/>
                </a:lnTo>
                <a:cubicBezTo>
                  <a:pt x="0" y="2597"/>
                  <a:pt x="749" y="3346"/>
                  <a:pt x="1673" y="3346"/>
                </a:cubicBezTo>
                <a:lnTo>
                  <a:pt x="1673" y="3346"/>
                </a:lnTo>
                <a:cubicBezTo>
                  <a:pt x="2597" y="3346"/>
                  <a:pt x="3347" y="2597"/>
                  <a:pt x="3347" y="1673"/>
                </a:cubicBezTo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8542D9F3-0038-D148-B5D0-9CCB780C7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5681" y="4373422"/>
            <a:ext cx="2390977" cy="2395021"/>
          </a:xfrm>
          <a:custGeom>
            <a:avLst/>
            <a:gdLst>
              <a:gd name="T0" fmla="*/ 2607 w 2608"/>
              <a:gd name="T1" fmla="*/ 1304 h 2609"/>
              <a:gd name="T2" fmla="*/ 2607 w 2608"/>
              <a:gd name="T3" fmla="*/ 1304 h 2609"/>
              <a:gd name="T4" fmla="*/ 1303 w 2608"/>
              <a:gd name="T5" fmla="*/ 0 h 2609"/>
              <a:gd name="T6" fmla="*/ 1303 w 2608"/>
              <a:gd name="T7" fmla="*/ 0 h 2609"/>
              <a:gd name="T8" fmla="*/ 0 w 2608"/>
              <a:gd name="T9" fmla="*/ 1304 h 2609"/>
              <a:gd name="T10" fmla="*/ 0 w 2608"/>
              <a:gd name="T11" fmla="*/ 1304 h 2609"/>
              <a:gd name="T12" fmla="*/ 1303 w 2608"/>
              <a:gd name="T13" fmla="*/ 2608 h 2609"/>
              <a:gd name="T14" fmla="*/ 1303 w 2608"/>
              <a:gd name="T15" fmla="*/ 2608 h 2609"/>
              <a:gd name="T16" fmla="*/ 2607 w 2608"/>
              <a:gd name="T17" fmla="*/ 1304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8" h="2609">
                <a:moveTo>
                  <a:pt x="2607" y="1304"/>
                </a:moveTo>
                <a:lnTo>
                  <a:pt x="2607" y="1304"/>
                </a:lnTo>
                <a:cubicBezTo>
                  <a:pt x="2607" y="584"/>
                  <a:pt x="2024" y="0"/>
                  <a:pt x="1303" y="0"/>
                </a:cubicBezTo>
                <a:lnTo>
                  <a:pt x="1303" y="0"/>
                </a:lnTo>
                <a:cubicBezTo>
                  <a:pt x="583" y="0"/>
                  <a:pt x="0" y="584"/>
                  <a:pt x="0" y="1304"/>
                </a:cubicBezTo>
                <a:lnTo>
                  <a:pt x="0" y="1304"/>
                </a:lnTo>
                <a:cubicBezTo>
                  <a:pt x="0" y="2024"/>
                  <a:pt x="583" y="2608"/>
                  <a:pt x="1303" y="2608"/>
                </a:cubicBezTo>
                <a:lnTo>
                  <a:pt x="1303" y="2608"/>
                </a:lnTo>
                <a:cubicBezTo>
                  <a:pt x="2024" y="2608"/>
                  <a:pt x="2607" y="2024"/>
                  <a:pt x="2607" y="1304"/>
                </a:cubicBezTo>
              </a:path>
            </a:pathLst>
          </a:custGeom>
          <a:solidFill>
            <a:schemeClr val="accent5">
              <a:lumMod val="90000"/>
              <a:lumOff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1" name="Freeform 1050">
            <a:extLst>
              <a:ext uri="{FF2B5EF4-FFF2-40B4-BE49-F238E27FC236}">
                <a16:creationId xmlns:a16="http://schemas.microsoft.com/office/drawing/2014/main" id="{631D8083-F96A-214D-B47B-FD071BCD97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892865" y="4932390"/>
            <a:ext cx="1276939" cy="1280843"/>
          </a:xfrm>
          <a:custGeom>
            <a:avLst/>
            <a:gdLst>
              <a:gd name="T0" fmla="*/ 8566536 w 285390"/>
              <a:gd name="T1" fmla="*/ 21933707 h 286653"/>
              <a:gd name="T2" fmla="*/ 7463951 w 285390"/>
              <a:gd name="T3" fmla="*/ 21933707 h 286653"/>
              <a:gd name="T4" fmla="*/ 6017276 w 285390"/>
              <a:gd name="T5" fmla="*/ 13126476 h 286653"/>
              <a:gd name="T6" fmla="*/ 10009290 w 285390"/>
              <a:gd name="T7" fmla="*/ 23529356 h 286653"/>
              <a:gd name="T8" fmla="*/ 6017276 w 285390"/>
              <a:gd name="T9" fmla="*/ 13126476 h 286653"/>
              <a:gd name="T10" fmla="*/ 11107136 w 285390"/>
              <a:gd name="T11" fmla="*/ 4164476 h 286653"/>
              <a:gd name="T12" fmla="*/ 11107136 w 285390"/>
              <a:gd name="T13" fmla="*/ 5207456 h 286653"/>
              <a:gd name="T14" fmla="*/ 1041307 w 285390"/>
              <a:gd name="T15" fmla="*/ 27850884 h 286653"/>
              <a:gd name="T16" fmla="*/ 6638396 w 285390"/>
              <a:gd name="T17" fmla="*/ 28415863 h 286653"/>
              <a:gd name="T18" fmla="*/ 15575913 w 285390"/>
              <a:gd name="T19" fmla="*/ 27894347 h 286653"/>
              <a:gd name="T20" fmla="*/ 33408084 w 285390"/>
              <a:gd name="T21" fmla="*/ 27850884 h 286653"/>
              <a:gd name="T22" fmla="*/ 23906270 w 285390"/>
              <a:gd name="T23" fmla="*/ 5207456 h 286653"/>
              <a:gd name="T24" fmla="*/ 23906270 w 285390"/>
              <a:gd name="T25" fmla="*/ 4164476 h 286653"/>
              <a:gd name="T26" fmla="*/ 34405847 w 285390"/>
              <a:gd name="T27" fmla="*/ 4642474 h 286653"/>
              <a:gd name="T28" fmla="*/ 33928661 w 285390"/>
              <a:gd name="T29" fmla="*/ 28893943 h 286653"/>
              <a:gd name="T30" fmla="*/ 6377903 w 285390"/>
              <a:gd name="T31" fmla="*/ 34413585 h 286653"/>
              <a:gd name="T32" fmla="*/ 5857299 w 285390"/>
              <a:gd name="T33" fmla="*/ 34413585 h 286653"/>
              <a:gd name="T34" fmla="*/ 5553392 w 285390"/>
              <a:gd name="T35" fmla="*/ 28893943 h 286653"/>
              <a:gd name="T36" fmla="*/ 0 w 285390"/>
              <a:gd name="T37" fmla="*/ 28415863 h 286653"/>
              <a:gd name="T38" fmla="*/ 564149 w 285390"/>
              <a:gd name="T39" fmla="*/ 4164476 h 286653"/>
              <a:gd name="T40" fmla="*/ 15780011 w 285390"/>
              <a:gd name="T41" fmla="*/ 1126446 h 286653"/>
              <a:gd name="T42" fmla="*/ 12786178 w 285390"/>
              <a:gd name="T43" fmla="*/ 10105055 h 286653"/>
              <a:gd name="T44" fmla="*/ 11050528 w 285390"/>
              <a:gd name="T45" fmla="*/ 23529356 h 286653"/>
              <a:gd name="T46" fmla="*/ 25021974 w 285390"/>
              <a:gd name="T47" fmla="*/ 23529356 h 286653"/>
              <a:gd name="T48" fmla="*/ 26497389 w 285390"/>
              <a:gd name="T49" fmla="*/ 20939548 h 286653"/>
              <a:gd name="T50" fmla="*/ 26844443 w 285390"/>
              <a:gd name="T51" fmla="*/ 20162408 h 286653"/>
              <a:gd name="T52" fmla="*/ 27842350 w 285390"/>
              <a:gd name="T53" fmla="*/ 17227350 h 286653"/>
              <a:gd name="T54" fmla="*/ 27885899 w 285390"/>
              <a:gd name="T55" fmla="*/ 16493273 h 286653"/>
              <a:gd name="T56" fmla="*/ 27625404 w 285390"/>
              <a:gd name="T57" fmla="*/ 13773970 h 286653"/>
              <a:gd name="T58" fmla="*/ 27625404 w 285390"/>
              <a:gd name="T59" fmla="*/ 12694864 h 286653"/>
              <a:gd name="T60" fmla="*/ 27104827 w 285390"/>
              <a:gd name="T61" fmla="*/ 9673295 h 286653"/>
              <a:gd name="T62" fmla="*/ 19424914 w 285390"/>
              <a:gd name="T63" fmla="*/ 9457488 h 286653"/>
              <a:gd name="T64" fmla="*/ 19728493 w 285390"/>
              <a:gd name="T65" fmla="*/ 4925091 h 286653"/>
              <a:gd name="T66" fmla="*/ 17255297 w 285390"/>
              <a:gd name="T67" fmla="*/ 4053 h 286653"/>
              <a:gd name="T68" fmla="*/ 20466100 w 285390"/>
              <a:gd name="T69" fmla="*/ 8637175 h 286653"/>
              <a:gd name="T70" fmla="*/ 29491223 w 285390"/>
              <a:gd name="T71" fmla="*/ 11184161 h 286653"/>
              <a:gd name="T72" fmla="*/ 29621413 w 285390"/>
              <a:gd name="T73" fmla="*/ 15068955 h 286653"/>
              <a:gd name="T74" fmla="*/ 29361065 w 285390"/>
              <a:gd name="T75" fmla="*/ 18435991 h 286653"/>
              <a:gd name="T76" fmla="*/ 27755573 w 285390"/>
              <a:gd name="T77" fmla="*/ 21759610 h 286653"/>
              <a:gd name="T78" fmla="*/ 24978677 w 285390"/>
              <a:gd name="T79" fmla="*/ 24565475 h 286653"/>
              <a:gd name="T80" fmla="*/ 4975843 w 285390"/>
              <a:gd name="T81" fmla="*/ 24004275 h 286653"/>
              <a:gd name="T82" fmla="*/ 5496957 w 285390"/>
              <a:gd name="T83" fmla="*/ 12090624 h 286653"/>
              <a:gd name="T84" fmla="*/ 12005071 w 285390"/>
              <a:gd name="T85" fmla="*/ 9414177 h 286653"/>
              <a:gd name="T86" fmla="*/ 14652019 w 285390"/>
              <a:gd name="T87" fmla="*/ 910506 h 286653"/>
              <a:gd name="T88" fmla="*/ 17255297 w 285390"/>
              <a:gd name="T89" fmla="*/ 4053 h 28665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5390" h="286653">
                <a:moveTo>
                  <a:pt x="66104" y="177476"/>
                </a:moveTo>
                <a:cubicBezTo>
                  <a:pt x="68771" y="177476"/>
                  <a:pt x="71057" y="179674"/>
                  <a:pt x="71057" y="182239"/>
                </a:cubicBezTo>
                <a:cubicBezTo>
                  <a:pt x="71057" y="184803"/>
                  <a:pt x="68771" y="186635"/>
                  <a:pt x="66104" y="186635"/>
                </a:cubicBezTo>
                <a:cubicBezTo>
                  <a:pt x="63818" y="186635"/>
                  <a:pt x="61913" y="184803"/>
                  <a:pt x="61913" y="182239"/>
                </a:cubicBezTo>
                <a:cubicBezTo>
                  <a:pt x="61913" y="179674"/>
                  <a:pt x="63818" y="177476"/>
                  <a:pt x="66104" y="177476"/>
                </a:cubicBezTo>
                <a:close/>
                <a:moveTo>
                  <a:pt x="49913" y="109064"/>
                </a:moveTo>
                <a:lnTo>
                  <a:pt x="49913" y="195498"/>
                </a:lnTo>
                <a:lnTo>
                  <a:pt x="83025" y="195498"/>
                </a:lnTo>
                <a:lnTo>
                  <a:pt x="83025" y="109064"/>
                </a:lnTo>
                <a:lnTo>
                  <a:pt x="49913" y="109064"/>
                </a:lnTo>
                <a:close/>
                <a:moveTo>
                  <a:pt x="4679" y="34601"/>
                </a:moveTo>
                <a:lnTo>
                  <a:pt x="92131" y="34601"/>
                </a:lnTo>
                <a:cubicBezTo>
                  <a:pt x="94650" y="34601"/>
                  <a:pt x="96450" y="36768"/>
                  <a:pt x="96450" y="38573"/>
                </a:cubicBezTo>
                <a:cubicBezTo>
                  <a:pt x="96450" y="41101"/>
                  <a:pt x="94650" y="43268"/>
                  <a:pt x="92131" y="43268"/>
                </a:cubicBezTo>
                <a:lnTo>
                  <a:pt x="8637" y="43268"/>
                </a:lnTo>
                <a:lnTo>
                  <a:pt x="8637" y="231404"/>
                </a:lnTo>
                <a:lnTo>
                  <a:pt x="50744" y="231404"/>
                </a:lnTo>
                <a:cubicBezTo>
                  <a:pt x="52903" y="231404"/>
                  <a:pt x="55063" y="233571"/>
                  <a:pt x="55063" y="236098"/>
                </a:cubicBezTo>
                <a:lnTo>
                  <a:pt x="55063" y="274376"/>
                </a:lnTo>
                <a:lnTo>
                  <a:pt x="129199" y="231765"/>
                </a:lnTo>
                <a:cubicBezTo>
                  <a:pt x="129919" y="231404"/>
                  <a:pt x="130639" y="231404"/>
                  <a:pt x="131719" y="231404"/>
                </a:cubicBezTo>
                <a:lnTo>
                  <a:pt x="277113" y="231404"/>
                </a:lnTo>
                <a:lnTo>
                  <a:pt x="277113" y="43268"/>
                </a:lnTo>
                <a:lnTo>
                  <a:pt x="198298" y="43268"/>
                </a:lnTo>
                <a:cubicBezTo>
                  <a:pt x="196138" y="43268"/>
                  <a:pt x="193979" y="41101"/>
                  <a:pt x="193979" y="38573"/>
                </a:cubicBezTo>
                <a:cubicBezTo>
                  <a:pt x="193979" y="36768"/>
                  <a:pt x="196138" y="34601"/>
                  <a:pt x="198298" y="34601"/>
                </a:cubicBezTo>
                <a:lnTo>
                  <a:pt x="281432" y="34601"/>
                </a:lnTo>
                <a:cubicBezTo>
                  <a:pt x="283951" y="34601"/>
                  <a:pt x="285390" y="36768"/>
                  <a:pt x="285390" y="38573"/>
                </a:cubicBezTo>
                <a:lnTo>
                  <a:pt x="285390" y="236098"/>
                </a:lnTo>
                <a:cubicBezTo>
                  <a:pt x="285390" y="237904"/>
                  <a:pt x="283951" y="240070"/>
                  <a:pt x="281432" y="240070"/>
                </a:cubicBezTo>
                <a:lnTo>
                  <a:pt x="132438" y="240070"/>
                </a:lnTo>
                <a:lnTo>
                  <a:pt x="52903" y="285931"/>
                </a:lnTo>
                <a:cubicBezTo>
                  <a:pt x="52184" y="286292"/>
                  <a:pt x="51464" y="286653"/>
                  <a:pt x="50744" y="286653"/>
                </a:cubicBezTo>
                <a:cubicBezTo>
                  <a:pt x="49664" y="286653"/>
                  <a:pt x="49305" y="286292"/>
                  <a:pt x="48585" y="285931"/>
                </a:cubicBezTo>
                <a:cubicBezTo>
                  <a:pt x="46785" y="285209"/>
                  <a:pt x="46066" y="283403"/>
                  <a:pt x="46066" y="282320"/>
                </a:cubicBezTo>
                <a:lnTo>
                  <a:pt x="46066" y="240070"/>
                </a:lnTo>
                <a:lnTo>
                  <a:pt x="4679" y="240070"/>
                </a:lnTo>
                <a:cubicBezTo>
                  <a:pt x="2159" y="240070"/>
                  <a:pt x="0" y="237904"/>
                  <a:pt x="0" y="236098"/>
                </a:cubicBezTo>
                <a:lnTo>
                  <a:pt x="0" y="38573"/>
                </a:lnTo>
                <a:cubicBezTo>
                  <a:pt x="0" y="36768"/>
                  <a:pt x="2159" y="34601"/>
                  <a:pt x="4679" y="34601"/>
                </a:cubicBezTo>
                <a:close/>
                <a:moveTo>
                  <a:pt x="142769" y="9001"/>
                </a:moveTo>
                <a:cubicBezTo>
                  <a:pt x="137011" y="8283"/>
                  <a:pt x="133052" y="9001"/>
                  <a:pt x="130892" y="9359"/>
                </a:cubicBezTo>
                <a:cubicBezTo>
                  <a:pt x="132692" y="17608"/>
                  <a:pt x="135931" y="37334"/>
                  <a:pt x="132692" y="45942"/>
                </a:cubicBezTo>
                <a:cubicBezTo>
                  <a:pt x="127653" y="60646"/>
                  <a:pt x="115776" y="73199"/>
                  <a:pt x="106059" y="83959"/>
                </a:cubicBezTo>
                <a:cubicBezTo>
                  <a:pt x="98861" y="92207"/>
                  <a:pt x="91662" y="99739"/>
                  <a:pt x="91662" y="104760"/>
                </a:cubicBezTo>
                <a:lnTo>
                  <a:pt x="91662" y="195498"/>
                </a:lnTo>
                <a:lnTo>
                  <a:pt x="207193" y="195498"/>
                </a:lnTo>
                <a:cubicBezTo>
                  <a:pt x="207553" y="195498"/>
                  <a:pt x="207553" y="195498"/>
                  <a:pt x="207553" y="195498"/>
                </a:cubicBezTo>
                <a:cubicBezTo>
                  <a:pt x="215831" y="194781"/>
                  <a:pt x="221949" y="188325"/>
                  <a:pt x="221949" y="180793"/>
                </a:cubicBezTo>
                <a:cubicBezTo>
                  <a:pt x="221949" y="178642"/>
                  <a:pt x="220870" y="176131"/>
                  <a:pt x="219790" y="173979"/>
                </a:cubicBezTo>
                <a:cubicBezTo>
                  <a:pt x="219070" y="172903"/>
                  <a:pt x="219070" y="171110"/>
                  <a:pt x="219790" y="170034"/>
                </a:cubicBezTo>
                <a:cubicBezTo>
                  <a:pt x="220150" y="168599"/>
                  <a:pt x="221589" y="167882"/>
                  <a:pt x="222669" y="167523"/>
                </a:cubicBezTo>
                <a:cubicBezTo>
                  <a:pt x="229507" y="165730"/>
                  <a:pt x="234906" y="160351"/>
                  <a:pt x="234906" y="153178"/>
                </a:cubicBezTo>
                <a:cubicBezTo>
                  <a:pt x="234906" y="149591"/>
                  <a:pt x="233106" y="146005"/>
                  <a:pt x="230947" y="143135"/>
                </a:cubicBezTo>
                <a:cubicBezTo>
                  <a:pt x="229507" y="142418"/>
                  <a:pt x="229147" y="140984"/>
                  <a:pt x="229507" y="139908"/>
                </a:cubicBezTo>
                <a:cubicBezTo>
                  <a:pt x="229507" y="138832"/>
                  <a:pt x="230227" y="137397"/>
                  <a:pt x="231307" y="137038"/>
                </a:cubicBezTo>
                <a:cubicBezTo>
                  <a:pt x="235266" y="133811"/>
                  <a:pt x="237425" y="129865"/>
                  <a:pt x="237425" y="125203"/>
                </a:cubicBezTo>
                <a:cubicBezTo>
                  <a:pt x="237425" y="117671"/>
                  <a:pt x="232387" y="114444"/>
                  <a:pt x="229147" y="114444"/>
                </a:cubicBezTo>
                <a:cubicBezTo>
                  <a:pt x="226628" y="114444"/>
                  <a:pt x="224829" y="112292"/>
                  <a:pt x="224829" y="109781"/>
                </a:cubicBezTo>
                <a:cubicBezTo>
                  <a:pt x="224829" y="107629"/>
                  <a:pt x="226628" y="105477"/>
                  <a:pt x="229147" y="105477"/>
                </a:cubicBezTo>
                <a:cubicBezTo>
                  <a:pt x="230947" y="105477"/>
                  <a:pt x="235626" y="102250"/>
                  <a:pt x="235626" y="92925"/>
                </a:cubicBezTo>
                <a:cubicBezTo>
                  <a:pt x="235626" y="85393"/>
                  <a:pt x="229867" y="80372"/>
                  <a:pt x="224829" y="80372"/>
                </a:cubicBezTo>
                <a:lnTo>
                  <a:pt x="164364" y="80372"/>
                </a:lnTo>
                <a:cubicBezTo>
                  <a:pt x="162924" y="80372"/>
                  <a:pt x="161485" y="80013"/>
                  <a:pt x="161125" y="78579"/>
                </a:cubicBezTo>
                <a:cubicBezTo>
                  <a:pt x="160045" y="77503"/>
                  <a:pt x="160045" y="76068"/>
                  <a:pt x="160405" y="74634"/>
                </a:cubicBezTo>
                <a:cubicBezTo>
                  <a:pt x="161485" y="69971"/>
                  <a:pt x="164724" y="56701"/>
                  <a:pt x="163644" y="40921"/>
                </a:cubicBezTo>
                <a:cubicBezTo>
                  <a:pt x="161485" y="22629"/>
                  <a:pt x="152847" y="9359"/>
                  <a:pt x="142769" y="9001"/>
                </a:cubicBezTo>
                <a:close/>
                <a:moveTo>
                  <a:pt x="143129" y="34"/>
                </a:moveTo>
                <a:cubicBezTo>
                  <a:pt x="157886" y="752"/>
                  <a:pt x="169763" y="16891"/>
                  <a:pt x="172282" y="40203"/>
                </a:cubicBezTo>
                <a:cubicBezTo>
                  <a:pt x="173362" y="53115"/>
                  <a:pt x="171562" y="64592"/>
                  <a:pt x="169763" y="71764"/>
                </a:cubicBezTo>
                <a:lnTo>
                  <a:pt x="224829" y="71764"/>
                </a:lnTo>
                <a:cubicBezTo>
                  <a:pt x="235266" y="71764"/>
                  <a:pt x="244623" y="81448"/>
                  <a:pt x="244623" y="92925"/>
                </a:cubicBezTo>
                <a:cubicBezTo>
                  <a:pt x="244623" y="100098"/>
                  <a:pt x="242104" y="105477"/>
                  <a:pt x="238865" y="109064"/>
                </a:cubicBezTo>
                <a:cubicBezTo>
                  <a:pt x="243184" y="112650"/>
                  <a:pt x="245703" y="118030"/>
                  <a:pt x="245703" y="125203"/>
                </a:cubicBezTo>
                <a:cubicBezTo>
                  <a:pt x="245703" y="130941"/>
                  <a:pt x="243904" y="136680"/>
                  <a:pt x="239585" y="140984"/>
                </a:cubicBezTo>
                <a:cubicBezTo>
                  <a:pt x="242104" y="144570"/>
                  <a:pt x="243544" y="148874"/>
                  <a:pt x="243544" y="153178"/>
                </a:cubicBezTo>
                <a:cubicBezTo>
                  <a:pt x="243544" y="162144"/>
                  <a:pt x="237785" y="170751"/>
                  <a:pt x="229507" y="174338"/>
                </a:cubicBezTo>
                <a:cubicBezTo>
                  <a:pt x="229867" y="176490"/>
                  <a:pt x="230227" y="178642"/>
                  <a:pt x="230227" y="180793"/>
                </a:cubicBezTo>
                <a:cubicBezTo>
                  <a:pt x="230227" y="192988"/>
                  <a:pt x="220870" y="202671"/>
                  <a:pt x="208633" y="203747"/>
                </a:cubicBezTo>
                <a:cubicBezTo>
                  <a:pt x="208273" y="204106"/>
                  <a:pt x="207553" y="204106"/>
                  <a:pt x="207193" y="204106"/>
                </a:cubicBezTo>
                <a:lnTo>
                  <a:pt x="45594" y="204106"/>
                </a:lnTo>
                <a:cubicBezTo>
                  <a:pt x="43075" y="204106"/>
                  <a:pt x="41275" y="201954"/>
                  <a:pt x="41275" y="199443"/>
                </a:cubicBezTo>
                <a:lnTo>
                  <a:pt x="41275" y="104760"/>
                </a:lnTo>
                <a:cubicBezTo>
                  <a:pt x="41275" y="102250"/>
                  <a:pt x="43075" y="100456"/>
                  <a:pt x="45594" y="100456"/>
                </a:cubicBezTo>
                <a:lnTo>
                  <a:pt x="83384" y="100456"/>
                </a:lnTo>
                <a:cubicBezTo>
                  <a:pt x="85544" y="93642"/>
                  <a:pt x="92022" y="86828"/>
                  <a:pt x="99580" y="78220"/>
                </a:cubicBezTo>
                <a:cubicBezTo>
                  <a:pt x="109298" y="67819"/>
                  <a:pt x="120095" y="55984"/>
                  <a:pt x="124414" y="42355"/>
                </a:cubicBezTo>
                <a:cubicBezTo>
                  <a:pt x="126933" y="36976"/>
                  <a:pt x="124054" y="17608"/>
                  <a:pt x="121535" y="7566"/>
                </a:cubicBezTo>
                <a:cubicBezTo>
                  <a:pt x="121175" y="5773"/>
                  <a:pt x="122614" y="3621"/>
                  <a:pt x="123694" y="2904"/>
                </a:cubicBezTo>
                <a:cubicBezTo>
                  <a:pt x="124414" y="2186"/>
                  <a:pt x="129813" y="-324"/>
                  <a:pt x="143129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Freeform 1051">
            <a:extLst>
              <a:ext uri="{FF2B5EF4-FFF2-40B4-BE49-F238E27FC236}">
                <a16:creationId xmlns:a16="http://schemas.microsoft.com/office/drawing/2014/main" id="{4D02B015-6470-2A46-8F0B-6ED6589E2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47911" y="4932390"/>
            <a:ext cx="1273033" cy="1273033"/>
          </a:xfrm>
          <a:custGeom>
            <a:avLst/>
            <a:gdLst>
              <a:gd name="T0" fmla="*/ 23283854 w 285390"/>
              <a:gd name="T1" fmla="*/ 31132927 h 285391"/>
              <a:gd name="T2" fmla="*/ 27288610 w 285390"/>
              <a:gd name="T3" fmla="*/ 31937716 h 285391"/>
              <a:gd name="T4" fmla="*/ 27288610 w 285390"/>
              <a:gd name="T5" fmla="*/ 28845632 h 285391"/>
              <a:gd name="T6" fmla="*/ 22772721 w 285390"/>
              <a:gd name="T7" fmla="*/ 24313469 h 285391"/>
              <a:gd name="T8" fmla="*/ 22559662 w 285390"/>
              <a:gd name="T9" fmla="*/ 30455201 h 285391"/>
              <a:gd name="T10" fmla="*/ 22772721 w 285390"/>
              <a:gd name="T11" fmla="*/ 24313469 h 285391"/>
              <a:gd name="T12" fmla="*/ 11403969 w 285390"/>
              <a:gd name="T13" fmla="*/ 21689315 h 285391"/>
              <a:gd name="T14" fmla="*/ 16609519 w 285390"/>
              <a:gd name="T15" fmla="*/ 21646668 h 285391"/>
              <a:gd name="T16" fmla="*/ 14006641 w 285390"/>
              <a:gd name="T17" fmla="*/ 20622716 h 285391"/>
              <a:gd name="T18" fmla="*/ 14006641 w 285390"/>
              <a:gd name="T19" fmla="*/ 13199521 h 285391"/>
              <a:gd name="T20" fmla="*/ 14006641 w 285390"/>
              <a:gd name="T21" fmla="*/ 19598789 h 285391"/>
              <a:gd name="T22" fmla="*/ 14006641 w 285390"/>
              <a:gd name="T23" fmla="*/ 13199521 h 285391"/>
              <a:gd name="T24" fmla="*/ 17846951 w 285390"/>
              <a:gd name="T25" fmla="*/ 16143202 h 285391"/>
              <a:gd name="T26" fmla="*/ 16353460 w 285390"/>
              <a:gd name="T27" fmla="*/ 19726825 h 285391"/>
              <a:gd name="T28" fmla="*/ 18572333 w 285390"/>
              <a:gd name="T29" fmla="*/ 21305308 h 285391"/>
              <a:gd name="T30" fmla="*/ 21473690 w 285390"/>
              <a:gd name="T31" fmla="*/ 22756016 h 285391"/>
              <a:gd name="T32" fmla="*/ 21046952 w 285390"/>
              <a:gd name="T33" fmla="*/ 23609113 h 285391"/>
              <a:gd name="T34" fmla="*/ 19980313 w 285390"/>
              <a:gd name="T35" fmla="*/ 22883896 h 285391"/>
              <a:gd name="T36" fmla="*/ 17590807 w 285390"/>
              <a:gd name="T37" fmla="*/ 22073406 h 285391"/>
              <a:gd name="T38" fmla="*/ 10465185 w 285390"/>
              <a:gd name="T39" fmla="*/ 22073406 h 285391"/>
              <a:gd name="T40" fmla="*/ 8033098 w 285390"/>
              <a:gd name="T41" fmla="*/ 22883896 h 285391"/>
              <a:gd name="T42" fmla="*/ 6966530 w 285390"/>
              <a:gd name="T43" fmla="*/ 23566487 h 285391"/>
              <a:gd name="T44" fmla="*/ 6582425 w 285390"/>
              <a:gd name="T45" fmla="*/ 22756016 h 285391"/>
              <a:gd name="T46" fmla="*/ 9398578 w 285390"/>
              <a:gd name="T47" fmla="*/ 21305308 h 285391"/>
              <a:gd name="T48" fmla="*/ 11617320 w 285390"/>
              <a:gd name="T49" fmla="*/ 19769553 h 285391"/>
              <a:gd name="T50" fmla="*/ 10166458 w 285390"/>
              <a:gd name="T51" fmla="*/ 16143202 h 285391"/>
              <a:gd name="T52" fmla="*/ 13996709 w 285390"/>
              <a:gd name="T53" fmla="*/ 9403570 h 285391"/>
              <a:gd name="T54" fmla="*/ 13996709 w 285390"/>
              <a:gd name="T55" fmla="*/ 28083254 h 285391"/>
              <a:gd name="T56" fmla="*/ 13996709 w 285390"/>
              <a:gd name="T57" fmla="*/ 9403570 h 285391"/>
              <a:gd name="T58" fmla="*/ 24391503 w 285390"/>
              <a:gd name="T59" fmla="*/ 18764534 h 285391"/>
              <a:gd name="T60" fmla="*/ 28012693 w 285390"/>
              <a:gd name="T61" fmla="*/ 28083254 h 285391"/>
              <a:gd name="T62" fmla="*/ 28012693 w 285390"/>
              <a:gd name="T63" fmla="*/ 32700174 h 285391"/>
              <a:gd name="T64" fmla="*/ 23411805 w 285390"/>
              <a:gd name="T65" fmla="*/ 32700174 h 285391"/>
              <a:gd name="T66" fmla="*/ 13996709 w 285390"/>
              <a:gd name="T67" fmla="*/ 29142124 h 285391"/>
              <a:gd name="T68" fmla="*/ 13996709 w 285390"/>
              <a:gd name="T69" fmla="*/ 8429127 h 285391"/>
              <a:gd name="T70" fmla="*/ 30309020 w 285390"/>
              <a:gd name="T71" fmla="*/ 2497641 h 285391"/>
              <a:gd name="T72" fmla="*/ 30309020 w 285390"/>
              <a:gd name="T73" fmla="*/ 3205008 h 285391"/>
              <a:gd name="T74" fmla="*/ 29589687 w 285390"/>
              <a:gd name="T75" fmla="*/ 3205008 h 285391"/>
              <a:gd name="T76" fmla="*/ 29589687 w 285390"/>
              <a:gd name="T77" fmla="*/ 2497641 h 285391"/>
              <a:gd name="T78" fmla="*/ 24928457 w 285390"/>
              <a:gd name="T79" fmla="*/ 2497641 h 285391"/>
              <a:gd name="T80" fmla="*/ 24928457 w 285390"/>
              <a:gd name="T81" fmla="*/ 3205008 h 285391"/>
              <a:gd name="T82" fmla="*/ 24193702 w 285390"/>
              <a:gd name="T83" fmla="*/ 3205008 h 285391"/>
              <a:gd name="T84" fmla="*/ 24193702 w 285390"/>
              <a:gd name="T85" fmla="*/ 2497641 h 285391"/>
              <a:gd name="T86" fmla="*/ 27868046 w 285390"/>
              <a:gd name="T87" fmla="*/ 2974749 h 285391"/>
              <a:gd name="T88" fmla="*/ 26787237 w 285390"/>
              <a:gd name="T89" fmla="*/ 2974749 h 285391"/>
              <a:gd name="T90" fmla="*/ 976472 w 285390"/>
              <a:gd name="T91" fmla="*/ 1060086 h 285391"/>
              <a:gd name="T92" fmla="*/ 32656729 w 285390"/>
              <a:gd name="T93" fmla="*/ 4750123 h 285391"/>
              <a:gd name="T94" fmla="*/ 976472 w 285390"/>
              <a:gd name="T95" fmla="*/ 1060086 h 285391"/>
              <a:gd name="T96" fmla="*/ 33208763 w 285390"/>
              <a:gd name="T97" fmla="*/ 0 h 285391"/>
              <a:gd name="T98" fmla="*/ 33675848 w 285390"/>
              <a:gd name="T99" fmla="*/ 33165455 h 285391"/>
              <a:gd name="T100" fmla="*/ 29938808 w 285390"/>
              <a:gd name="T101" fmla="*/ 33674314 h 285391"/>
              <a:gd name="T102" fmla="*/ 29938808 w 285390"/>
              <a:gd name="T103" fmla="*/ 32656368 h 285391"/>
              <a:gd name="T104" fmla="*/ 32656729 w 285390"/>
              <a:gd name="T105" fmla="*/ 5810119 h 285391"/>
              <a:gd name="T106" fmla="*/ 976472 w 285390"/>
              <a:gd name="T107" fmla="*/ 32656368 h 285391"/>
              <a:gd name="T108" fmla="*/ 21573058 w 285390"/>
              <a:gd name="T109" fmla="*/ 33165455 h 285391"/>
              <a:gd name="T110" fmla="*/ 509278 w 285390"/>
              <a:gd name="T111" fmla="*/ 33674314 h 285391"/>
              <a:gd name="T112" fmla="*/ 0 w 285390"/>
              <a:gd name="T113" fmla="*/ 508558 h 28539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5390" h="285391">
                <a:moveTo>
                  <a:pt x="224400" y="236929"/>
                </a:moveTo>
                <a:lnTo>
                  <a:pt x="197322" y="263852"/>
                </a:lnTo>
                <a:lnTo>
                  <a:pt x="204543" y="270673"/>
                </a:lnTo>
                <a:cubicBezTo>
                  <a:pt x="211764" y="278212"/>
                  <a:pt x="224039" y="278212"/>
                  <a:pt x="231260" y="270673"/>
                </a:cubicBezTo>
                <a:cubicBezTo>
                  <a:pt x="234870" y="267442"/>
                  <a:pt x="237036" y="262775"/>
                  <a:pt x="237036" y="257391"/>
                </a:cubicBezTo>
                <a:cubicBezTo>
                  <a:pt x="237036" y="252365"/>
                  <a:pt x="234870" y="248057"/>
                  <a:pt x="231260" y="244467"/>
                </a:cubicBezTo>
                <a:lnTo>
                  <a:pt x="224400" y="236929"/>
                </a:lnTo>
                <a:close/>
                <a:moveTo>
                  <a:pt x="192990" y="206056"/>
                </a:moveTo>
                <a:cubicBezTo>
                  <a:pt x="186130" y="216826"/>
                  <a:pt x="177104" y="226159"/>
                  <a:pt x="165912" y="232621"/>
                </a:cubicBezTo>
                <a:lnTo>
                  <a:pt x="191185" y="258109"/>
                </a:lnTo>
                <a:lnTo>
                  <a:pt x="218262" y="230826"/>
                </a:lnTo>
                <a:lnTo>
                  <a:pt x="192990" y="206056"/>
                </a:lnTo>
                <a:close/>
                <a:moveTo>
                  <a:pt x="106407" y="171886"/>
                </a:moveTo>
                <a:cubicBezTo>
                  <a:pt x="104599" y="176948"/>
                  <a:pt x="100983" y="180925"/>
                  <a:pt x="96644" y="183817"/>
                </a:cubicBezTo>
                <a:cubicBezTo>
                  <a:pt x="98452" y="189964"/>
                  <a:pt x="107130" y="195749"/>
                  <a:pt x="118701" y="195749"/>
                </a:cubicBezTo>
                <a:cubicBezTo>
                  <a:pt x="130634" y="195749"/>
                  <a:pt x="138951" y="189602"/>
                  <a:pt x="140759" y="183456"/>
                </a:cubicBezTo>
                <a:cubicBezTo>
                  <a:pt x="136419" y="180563"/>
                  <a:pt x="132803" y="176586"/>
                  <a:pt x="130995" y="171886"/>
                </a:cubicBezTo>
                <a:cubicBezTo>
                  <a:pt x="127379" y="173694"/>
                  <a:pt x="123040" y="174778"/>
                  <a:pt x="118701" y="174778"/>
                </a:cubicBezTo>
                <a:cubicBezTo>
                  <a:pt x="114724" y="174778"/>
                  <a:pt x="110023" y="173694"/>
                  <a:pt x="106407" y="171886"/>
                </a:cubicBezTo>
                <a:close/>
                <a:moveTo>
                  <a:pt x="118701" y="111866"/>
                </a:moveTo>
                <a:cubicBezTo>
                  <a:pt x="104237" y="111866"/>
                  <a:pt x="94836" y="121628"/>
                  <a:pt x="94836" y="136814"/>
                </a:cubicBezTo>
                <a:cubicBezTo>
                  <a:pt x="94836" y="153084"/>
                  <a:pt x="105684" y="166101"/>
                  <a:pt x="118701" y="166101"/>
                </a:cubicBezTo>
                <a:cubicBezTo>
                  <a:pt x="131719" y="166101"/>
                  <a:pt x="142567" y="153084"/>
                  <a:pt x="142567" y="136814"/>
                </a:cubicBezTo>
                <a:cubicBezTo>
                  <a:pt x="142567" y="121628"/>
                  <a:pt x="132803" y="111866"/>
                  <a:pt x="118701" y="111866"/>
                </a:cubicBezTo>
                <a:close/>
                <a:moveTo>
                  <a:pt x="118701" y="103188"/>
                </a:moveTo>
                <a:cubicBezTo>
                  <a:pt x="137866" y="103188"/>
                  <a:pt x="151245" y="117289"/>
                  <a:pt x="151245" y="136814"/>
                </a:cubicBezTo>
                <a:cubicBezTo>
                  <a:pt x="151245" y="149107"/>
                  <a:pt x="146183" y="159593"/>
                  <a:pt x="138589" y="166824"/>
                </a:cubicBezTo>
                <a:cubicBezTo>
                  <a:pt x="138589" y="167185"/>
                  <a:pt x="138589" y="167185"/>
                  <a:pt x="138589" y="167185"/>
                </a:cubicBezTo>
                <a:cubicBezTo>
                  <a:pt x="140035" y="172247"/>
                  <a:pt x="144375" y="176948"/>
                  <a:pt x="150522" y="178394"/>
                </a:cubicBezTo>
                <a:cubicBezTo>
                  <a:pt x="153053" y="179117"/>
                  <a:pt x="155222" y="179840"/>
                  <a:pt x="157392" y="180563"/>
                </a:cubicBezTo>
                <a:cubicBezTo>
                  <a:pt x="163178" y="182371"/>
                  <a:pt x="168602" y="184179"/>
                  <a:pt x="173664" y="186348"/>
                </a:cubicBezTo>
                <a:cubicBezTo>
                  <a:pt x="176918" y="187795"/>
                  <a:pt x="179449" y="190326"/>
                  <a:pt x="181981" y="192857"/>
                </a:cubicBezTo>
                <a:cubicBezTo>
                  <a:pt x="183789" y="195026"/>
                  <a:pt x="183427" y="197918"/>
                  <a:pt x="181619" y="199365"/>
                </a:cubicBezTo>
                <a:cubicBezTo>
                  <a:pt x="180896" y="199726"/>
                  <a:pt x="179449" y="200088"/>
                  <a:pt x="178365" y="200088"/>
                </a:cubicBezTo>
                <a:cubicBezTo>
                  <a:pt x="177641" y="200088"/>
                  <a:pt x="176195" y="199726"/>
                  <a:pt x="175472" y="199003"/>
                </a:cubicBezTo>
                <a:cubicBezTo>
                  <a:pt x="174026" y="196834"/>
                  <a:pt x="171856" y="195388"/>
                  <a:pt x="169325" y="193941"/>
                </a:cubicBezTo>
                <a:cubicBezTo>
                  <a:pt x="165347" y="192133"/>
                  <a:pt x="160285" y="190326"/>
                  <a:pt x="155222" y="188879"/>
                </a:cubicBezTo>
                <a:cubicBezTo>
                  <a:pt x="153053" y="187795"/>
                  <a:pt x="150883" y="187433"/>
                  <a:pt x="149075" y="187072"/>
                </a:cubicBezTo>
                <a:cubicBezTo>
                  <a:pt x="145098" y="196834"/>
                  <a:pt x="132803" y="204427"/>
                  <a:pt x="118701" y="204427"/>
                </a:cubicBezTo>
                <a:cubicBezTo>
                  <a:pt x="103876" y="204427"/>
                  <a:pt x="91943" y="196834"/>
                  <a:pt x="88689" y="187072"/>
                </a:cubicBezTo>
                <a:cubicBezTo>
                  <a:pt x="86881" y="187433"/>
                  <a:pt x="84349" y="187795"/>
                  <a:pt x="82541" y="188879"/>
                </a:cubicBezTo>
                <a:cubicBezTo>
                  <a:pt x="77479" y="190326"/>
                  <a:pt x="72417" y="192133"/>
                  <a:pt x="68078" y="193941"/>
                </a:cubicBezTo>
                <a:cubicBezTo>
                  <a:pt x="65908" y="195388"/>
                  <a:pt x="63738" y="196834"/>
                  <a:pt x="62292" y="198642"/>
                </a:cubicBezTo>
                <a:cubicBezTo>
                  <a:pt x="61207" y="199365"/>
                  <a:pt x="60122" y="199726"/>
                  <a:pt x="59038" y="199726"/>
                </a:cubicBezTo>
                <a:cubicBezTo>
                  <a:pt x="57953" y="199726"/>
                  <a:pt x="56868" y="199365"/>
                  <a:pt x="56145" y="199003"/>
                </a:cubicBezTo>
                <a:cubicBezTo>
                  <a:pt x="54337" y="197195"/>
                  <a:pt x="53975" y="194664"/>
                  <a:pt x="55783" y="192857"/>
                </a:cubicBezTo>
                <a:cubicBezTo>
                  <a:pt x="57953" y="189964"/>
                  <a:pt x="60846" y="187795"/>
                  <a:pt x="64100" y="186710"/>
                </a:cubicBezTo>
                <a:cubicBezTo>
                  <a:pt x="69162" y="184179"/>
                  <a:pt x="74225" y="182371"/>
                  <a:pt x="79649" y="180563"/>
                </a:cubicBezTo>
                <a:cubicBezTo>
                  <a:pt x="82180" y="179840"/>
                  <a:pt x="84711" y="179117"/>
                  <a:pt x="87242" y="178394"/>
                </a:cubicBezTo>
                <a:cubicBezTo>
                  <a:pt x="93389" y="177309"/>
                  <a:pt x="97729" y="172970"/>
                  <a:pt x="98452" y="167547"/>
                </a:cubicBezTo>
                <a:cubicBezTo>
                  <a:pt x="98452" y="167185"/>
                  <a:pt x="99175" y="167185"/>
                  <a:pt x="99175" y="166824"/>
                </a:cubicBezTo>
                <a:cubicBezTo>
                  <a:pt x="91220" y="159593"/>
                  <a:pt x="86157" y="149107"/>
                  <a:pt x="86157" y="136814"/>
                </a:cubicBezTo>
                <a:cubicBezTo>
                  <a:pt x="86157" y="117289"/>
                  <a:pt x="99536" y="103188"/>
                  <a:pt x="118701" y="103188"/>
                </a:cubicBezTo>
                <a:close/>
                <a:moveTo>
                  <a:pt x="118616" y="79695"/>
                </a:moveTo>
                <a:cubicBezTo>
                  <a:pt x="74931" y="79695"/>
                  <a:pt x="38827" y="115593"/>
                  <a:pt x="38827" y="159030"/>
                </a:cubicBezTo>
                <a:cubicBezTo>
                  <a:pt x="38827" y="202467"/>
                  <a:pt x="74931" y="238006"/>
                  <a:pt x="118616" y="238006"/>
                </a:cubicBezTo>
                <a:cubicBezTo>
                  <a:pt x="162663" y="238006"/>
                  <a:pt x="198405" y="202467"/>
                  <a:pt x="198405" y="159030"/>
                </a:cubicBezTo>
                <a:cubicBezTo>
                  <a:pt x="198405" y="115593"/>
                  <a:pt x="162663" y="79695"/>
                  <a:pt x="118616" y="79695"/>
                </a:cubicBezTo>
                <a:close/>
                <a:moveTo>
                  <a:pt x="118616" y="71438"/>
                </a:moveTo>
                <a:cubicBezTo>
                  <a:pt x="167717" y="71438"/>
                  <a:pt x="206709" y="110567"/>
                  <a:pt x="206709" y="159030"/>
                </a:cubicBezTo>
                <a:cubicBezTo>
                  <a:pt x="206709" y="173389"/>
                  <a:pt x="203099" y="186671"/>
                  <a:pt x="197322" y="198159"/>
                </a:cubicBezTo>
                <a:lnTo>
                  <a:pt x="237397" y="238006"/>
                </a:lnTo>
                <a:cubicBezTo>
                  <a:pt x="242813" y="243031"/>
                  <a:pt x="245701" y="250211"/>
                  <a:pt x="245701" y="257391"/>
                </a:cubicBezTo>
                <a:cubicBezTo>
                  <a:pt x="245701" y="264929"/>
                  <a:pt x="242813" y="272109"/>
                  <a:pt x="237397" y="277135"/>
                </a:cubicBezTo>
                <a:cubicBezTo>
                  <a:pt x="231982" y="282160"/>
                  <a:pt x="225122" y="285391"/>
                  <a:pt x="217901" y="285391"/>
                </a:cubicBezTo>
                <a:cubicBezTo>
                  <a:pt x="210320" y="285391"/>
                  <a:pt x="203460" y="282160"/>
                  <a:pt x="198405" y="277135"/>
                </a:cubicBezTo>
                <a:lnTo>
                  <a:pt x="158330" y="236929"/>
                </a:lnTo>
                <a:cubicBezTo>
                  <a:pt x="146416" y="243031"/>
                  <a:pt x="132697" y="246980"/>
                  <a:pt x="118616" y="246980"/>
                </a:cubicBezTo>
                <a:cubicBezTo>
                  <a:pt x="69876" y="246980"/>
                  <a:pt x="30162" y="207492"/>
                  <a:pt x="30162" y="159030"/>
                </a:cubicBezTo>
                <a:cubicBezTo>
                  <a:pt x="30162" y="110567"/>
                  <a:pt x="69876" y="71438"/>
                  <a:pt x="118616" y="71438"/>
                </a:cubicBezTo>
                <a:close/>
                <a:moveTo>
                  <a:pt x="250761" y="21166"/>
                </a:moveTo>
                <a:cubicBezTo>
                  <a:pt x="252285" y="19050"/>
                  <a:pt x="255333" y="19050"/>
                  <a:pt x="256857" y="21166"/>
                </a:cubicBezTo>
                <a:cubicBezTo>
                  <a:pt x="258000" y="21872"/>
                  <a:pt x="258381" y="22578"/>
                  <a:pt x="258381" y="23989"/>
                </a:cubicBezTo>
                <a:cubicBezTo>
                  <a:pt x="258381" y="25047"/>
                  <a:pt x="258000" y="25753"/>
                  <a:pt x="256857" y="27164"/>
                </a:cubicBezTo>
                <a:cubicBezTo>
                  <a:pt x="256095" y="27869"/>
                  <a:pt x="255333" y="28222"/>
                  <a:pt x="254190" y="28222"/>
                </a:cubicBezTo>
                <a:cubicBezTo>
                  <a:pt x="252285" y="28222"/>
                  <a:pt x="251523" y="27869"/>
                  <a:pt x="250761" y="27164"/>
                </a:cubicBezTo>
                <a:cubicBezTo>
                  <a:pt x="249618" y="25753"/>
                  <a:pt x="249237" y="25047"/>
                  <a:pt x="249237" y="23989"/>
                </a:cubicBezTo>
                <a:cubicBezTo>
                  <a:pt x="249237" y="22578"/>
                  <a:pt x="249618" y="21872"/>
                  <a:pt x="250761" y="21166"/>
                </a:cubicBezTo>
                <a:close/>
                <a:moveTo>
                  <a:pt x="205032" y="21166"/>
                </a:moveTo>
                <a:cubicBezTo>
                  <a:pt x="206497" y="19050"/>
                  <a:pt x="209428" y="19050"/>
                  <a:pt x="211260" y="21166"/>
                </a:cubicBezTo>
                <a:cubicBezTo>
                  <a:pt x="211626" y="21872"/>
                  <a:pt x="212359" y="22578"/>
                  <a:pt x="212359" y="23989"/>
                </a:cubicBezTo>
                <a:cubicBezTo>
                  <a:pt x="212359" y="25047"/>
                  <a:pt x="211626" y="25753"/>
                  <a:pt x="211260" y="27164"/>
                </a:cubicBezTo>
                <a:cubicBezTo>
                  <a:pt x="210161" y="27869"/>
                  <a:pt x="209062" y="28222"/>
                  <a:pt x="207963" y="28222"/>
                </a:cubicBezTo>
                <a:cubicBezTo>
                  <a:pt x="206497" y="28222"/>
                  <a:pt x="205765" y="27869"/>
                  <a:pt x="205032" y="27164"/>
                </a:cubicBezTo>
                <a:cubicBezTo>
                  <a:pt x="203933" y="25753"/>
                  <a:pt x="203200" y="25047"/>
                  <a:pt x="203200" y="23989"/>
                </a:cubicBezTo>
                <a:cubicBezTo>
                  <a:pt x="203200" y="22578"/>
                  <a:pt x="203933" y="21872"/>
                  <a:pt x="205032" y="21166"/>
                </a:cubicBezTo>
                <a:close/>
                <a:moveTo>
                  <a:pt x="231408" y="20638"/>
                </a:moveTo>
                <a:cubicBezTo>
                  <a:pt x="233973" y="20638"/>
                  <a:pt x="236171" y="22543"/>
                  <a:pt x="236171" y="25210"/>
                </a:cubicBezTo>
                <a:cubicBezTo>
                  <a:pt x="236171" y="27496"/>
                  <a:pt x="233973" y="29782"/>
                  <a:pt x="231408" y="29782"/>
                </a:cubicBezTo>
                <a:cubicBezTo>
                  <a:pt x="228844" y="29782"/>
                  <a:pt x="227012" y="27496"/>
                  <a:pt x="227012" y="25210"/>
                </a:cubicBezTo>
                <a:cubicBezTo>
                  <a:pt x="227012" y="22543"/>
                  <a:pt x="228844" y="20638"/>
                  <a:pt x="231408" y="20638"/>
                </a:cubicBezTo>
                <a:close/>
                <a:moveTo>
                  <a:pt x="8277" y="8986"/>
                </a:moveTo>
                <a:lnTo>
                  <a:pt x="8277" y="40256"/>
                </a:lnTo>
                <a:lnTo>
                  <a:pt x="276753" y="40256"/>
                </a:lnTo>
                <a:lnTo>
                  <a:pt x="276753" y="8986"/>
                </a:lnTo>
                <a:lnTo>
                  <a:pt x="8277" y="8986"/>
                </a:lnTo>
                <a:close/>
                <a:moveTo>
                  <a:pt x="4319" y="0"/>
                </a:moveTo>
                <a:lnTo>
                  <a:pt x="281432" y="0"/>
                </a:lnTo>
                <a:cubicBezTo>
                  <a:pt x="283591" y="0"/>
                  <a:pt x="285390" y="1797"/>
                  <a:pt x="285390" y="4313"/>
                </a:cubicBezTo>
                <a:lnTo>
                  <a:pt x="285390" y="281078"/>
                </a:lnTo>
                <a:cubicBezTo>
                  <a:pt x="285390" y="283234"/>
                  <a:pt x="283591" y="285391"/>
                  <a:pt x="281432" y="285391"/>
                </a:cubicBezTo>
                <a:lnTo>
                  <a:pt x="253720" y="285391"/>
                </a:lnTo>
                <a:cubicBezTo>
                  <a:pt x="251201" y="285391"/>
                  <a:pt x="249042" y="283234"/>
                  <a:pt x="249042" y="281078"/>
                </a:cubicBezTo>
                <a:cubicBezTo>
                  <a:pt x="249042" y="278562"/>
                  <a:pt x="251201" y="276764"/>
                  <a:pt x="253720" y="276764"/>
                </a:cubicBezTo>
                <a:lnTo>
                  <a:pt x="276753" y="276764"/>
                </a:lnTo>
                <a:lnTo>
                  <a:pt x="276753" y="49242"/>
                </a:lnTo>
                <a:lnTo>
                  <a:pt x="8277" y="49242"/>
                </a:lnTo>
                <a:lnTo>
                  <a:pt x="8277" y="276764"/>
                </a:lnTo>
                <a:lnTo>
                  <a:pt x="178144" y="276764"/>
                </a:lnTo>
                <a:cubicBezTo>
                  <a:pt x="180663" y="276764"/>
                  <a:pt x="182823" y="278562"/>
                  <a:pt x="182823" y="281078"/>
                </a:cubicBezTo>
                <a:cubicBezTo>
                  <a:pt x="182823" y="283234"/>
                  <a:pt x="180663" y="285391"/>
                  <a:pt x="178144" y="285391"/>
                </a:cubicBezTo>
                <a:lnTo>
                  <a:pt x="4319" y="285391"/>
                </a:lnTo>
                <a:cubicBezTo>
                  <a:pt x="1799" y="285391"/>
                  <a:pt x="0" y="283234"/>
                  <a:pt x="0" y="281078"/>
                </a:cubicBezTo>
                <a:lnTo>
                  <a:pt x="0" y="4313"/>
                </a:lnTo>
                <a:cubicBezTo>
                  <a:pt x="0" y="1797"/>
                  <a:pt x="1799" y="0"/>
                  <a:pt x="4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Freeform 1053">
            <a:extLst>
              <a:ext uri="{FF2B5EF4-FFF2-40B4-BE49-F238E27FC236}">
                <a16:creationId xmlns:a16="http://schemas.microsoft.com/office/drawing/2014/main" id="{437C2D09-424C-6F4B-854D-BFFD26832E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17321" y="4916770"/>
            <a:ext cx="1292559" cy="1296463"/>
          </a:xfrm>
          <a:custGeom>
            <a:avLst/>
            <a:gdLst>
              <a:gd name="T0" fmla="*/ 13949738 w 290150"/>
              <a:gd name="T1" fmla="*/ 30897001 h 290153"/>
              <a:gd name="T2" fmla="*/ 19785320 w 290150"/>
              <a:gd name="T3" fmla="*/ 30897001 h 290153"/>
              <a:gd name="T4" fmla="*/ 20118815 w 290150"/>
              <a:gd name="T5" fmla="*/ 28875382 h 290153"/>
              <a:gd name="T6" fmla="*/ 20243743 w 290150"/>
              <a:gd name="T7" fmla="*/ 34638894 h 290153"/>
              <a:gd name="T8" fmla="*/ 12991068 w 290150"/>
              <a:gd name="T9" fmla="*/ 30897001 h 290153"/>
              <a:gd name="T10" fmla="*/ 16826042 w 290150"/>
              <a:gd name="T11" fmla="*/ 25500909 h 290153"/>
              <a:gd name="T12" fmla="*/ 18033120 w 290150"/>
              <a:gd name="T13" fmla="*/ 26680009 h 290153"/>
              <a:gd name="T14" fmla="*/ 19073887 w 290150"/>
              <a:gd name="T15" fmla="*/ 26680009 h 290153"/>
              <a:gd name="T16" fmla="*/ 16826042 w 290150"/>
              <a:gd name="T17" fmla="*/ 24447979 h 290153"/>
              <a:gd name="T18" fmla="*/ 27043216 w 290150"/>
              <a:gd name="T19" fmla="*/ 26305416 h 290153"/>
              <a:gd name="T20" fmla="*/ 32901244 w 290150"/>
              <a:gd name="T21" fmla="*/ 26305416 h 290153"/>
              <a:gd name="T22" fmla="*/ 33283353 w 290150"/>
              <a:gd name="T23" fmla="*/ 24326996 h 290153"/>
              <a:gd name="T24" fmla="*/ 33410636 w 290150"/>
              <a:gd name="T25" fmla="*/ 30090562 h 290153"/>
              <a:gd name="T26" fmla="*/ 25982140 w 290150"/>
              <a:gd name="T27" fmla="*/ 26305416 h 290153"/>
              <a:gd name="T28" fmla="*/ 1442990 w 290150"/>
              <a:gd name="T29" fmla="*/ 24283928 h 290153"/>
              <a:gd name="T30" fmla="*/ 1060923 w 290150"/>
              <a:gd name="T31" fmla="*/ 29058221 h 290153"/>
              <a:gd name="T32" fmla="*/ 6409832 w 290150"/>
              <a:gd name="T33" fmla="*/ 25015202 h 290153"/>
              <a:gd name="T34" fmla="*/ 7937749 w 290150"/>
              <a:gd name="T35" fmla="*/ 26305416 h 290153"/>
              <a:gd name="T36" fmla="*/ 509008 w 290150"/>
              <a:gd name="T37" fmla="*/ 30090562 h 290153"/>
              <a:gd name="T38" fmla="*/ 721713 w 290150"/>
              <a:gd name="T39" fmla="*/ 24326996 h 290153"/>
              <a:gd name="T40" fmla="*/ 28651561 w 290150"/>
              <a:gd name="T41" fmla="*/ 22173684 h 290153"/>
              <a:gd name="T42" fmla="*/ 29858769 w 290150"/>
              <a:gd name="T43" fmla="*/ 20972292 h 290153"/>
              <a:gd name="T44" fmla="*/ 3897519 w 290150"/>
              <a:gd name="T45" fmla="*/ 23375230 h 290153"/>
              <a:gd name="T46" fmla="*/ 29858769 w 290150"/>
              <a:gd name="T47" fmla="*/ 19899555 h 290153"/>
              <a:gd name="T48" fmla="*/ 27652561 w 290150"/>
              <a:gd name="T49" fmla="*/ 22173684 h 290153"/>
              <a:gd name="T50" fmla="*/ 6082965 w 290150"/>
              <a:gd name="T51" fmla="*/ 22173684 h 290153"/>
              <a:gd name="T52" fmla="*/ 3897519 w 290150"/>
              <a:gd name="T53" fmla="*/ 19899555 h 290153"/>
              <a:gd name="T54" fmla="*/ 17400600 w 290150"/>
              <a:gd name="T55" fmla="*/ 22140127 h 290153"/>
              <a:gd name="T56" fmla="*/ 16331546 w 290150"/>
              <a:gd name="T57" fmla="*/ 17236943 h 290153"/>
              <a:gd name="T58" fmla="*/ 22163836 w 290150"/>
              <a:gd name="T59" fmla="*/ 15721511 h 290153"/>
              <a:gd name="T60" fmla="*/ 25940217 w 290150"/>
              <a:gd name="T61" fmla="*/ 22139279 h 290153"/>
              <a:gd name="T62" fmla="*/ 21156799 w 290150"/>
              <a:gd name="T63" fmla="*/ 22139279 h 290153"/>
              <a:gd name="T64" fmla="*/ 12074558 w 290150"/>
              <a:gd name="T65" fmla="*/ 15161567 h 290153"/>
              <a:gd name="T66" fmla="*/ 12074558 w 290150"/>
              <a:gd name="T67" fmla="*/ 22699054 h 290153"/>
              <a:gd name="T68" fmla="*/ 8298166 w 290150"/>
              <a:gd name="T69" fmla="*/ 21622368 h 290153"/>
              <a:gd name="T70" fmla="*/ 12074558 w 290150"/>
              <a:gd name="T71" fmla="*/ 15161567 h 290153"/>
              <a:gd name="T72" fmla="*/ 17467957 w 290150"/>
              <a:gd name="T73" fmla="*/ 6927296 h 290153"/>
              <a:gd name="T74" fmla="*/ 20049897 w 290150"/>
              <a:gd name="T75" fmla="*/ 8001392 h 290153"/>
              <a:gd name="T76" fmla="*/ 17002298 w 290150"/>
              <a:gd name="T77" fmla="*/ 11138632 h 290153"/>
              <a:gd name="T78" fmla="*/ 13870255 w 290150"/>
              <a:gd name="T79" fmla="*/ 8001392 h 290153"/>
              <a:gd name="T80" fmla="*/ 16452097 w 290150"/>
              <a:gd name="T81" fmla="*/ 6927296 h 290153"/>
              <a:gd name="T82" fmla="*/ 16909629 w 290150"/>
              <a:gd name="T83" fmla="*/ 1036855 h 290153"/>
              <a:gd name="T84" fmla="*/ 23212089 w 290150"/>
              <a:gd name="T85" fmla="*/ 7515668 h 290153"/>
              <a:gd name="T86" fmla="*/ 24269621 w 290150"/>
              <a:gd name="T87" fmla="*/ 7515668 h 290153"/>
              <a:gd name="T88" fmla="*/ 16909629 w 290150"/>
              <a:gd name="T89" fmla="*/ 0 h 29015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0150" h="290153">
                <a:moveTo>
                  <a:pt x="122891" y="241515"/>
                </a:moveTo>
                <a:cubicBezTo>
                  <a:pt x="124674" y="242596"/>
                  <a:pt x="125030" y="245478"/>
                  <a:pt x="123604" y="247639"/>
                </a:cubicBezTo>
                <a:cubicBezTo>
                  <a:pt x="121108" y="250882"/>
                  <a:pt x="119325" y="254485"/>
                  <a:pt x="119325" y="258808"/>
                </a:cubicBezTo>
                <a:lnTo>
                  <a:pt x="119325" y="281506"/>
                </a:lnTo>
                <a:lnTo>
                  <a:pt x="169243" y="281506"/>
                </a:lnTo>
                <a:lnTo>
                  <a:pt x="169243" y="258808"/>
                </a:lnTo>
                <a:cubicBezTo>
                  <a:pt x="169243" y="254485"/>
                  <a:pt x="167460" y="250882"/>
                  <a:pt x="164964" y="247639"/>
                </a:cubicBezTo>
                <a:cubicBezTo>
                  <a:pt x="163538" y="245478"/>
                  <a:pt x="163894" y="242596"/>
                  <a:pt x="166034" y="241515"/>
                </a:cubicBezTo>
                <a:cubicBezTo>
                  <a:pt x="167460" y="239713"/>
                  <a:pt x="170312" y="239713"/>
                  <a:pt x="172095" y="241875"/>
                </a:cubicBezTo>
                <a:cubicBezTo>
                  <a:pt x="175660" y="246919"/>
                  <a:pt x="177443" y="252683"/>
                  <a:pt x="177443" y="258808"/>
                </a:cubicBezTo>
                <a:lnTo>
                  <a:pt x="177443" y="285469"/>
                </a:lnTo>
                <a:cubicBezTo>
                  <a:pt x="177443" y="288352"/>
                  <a:pt x="175660" y="290153"/>
                  <a:pt x="173165" y="290153"/>
                </a:cubicBezTo>
                <a:lnTo>
                  <a:pt x="115047" y="290153"/>
                </a:lnTo>
                <a:cubicBezTo>
                  <a:pt x="112908" y="290153"/>
                  <a:pt x="111125" y="288352"/>
                  <a:pt x="111125" y="285469"/>
                </a:cubicBezTo>
                <a:lnTo>
                  <a:pt x="111125" y="258808"/>
                </a:lnTo>
                <a:cubicBezTo>
                  <a:pt x="111125" y="252683"/>
                  <a:pt x="112908" y="246919"/>
                  <a:pt x="116830" y="241875"/>
                </a:cubicBezTo>
                <a:cubicBezTo>
                  <a:pt x="118256" y="239713"/>
                  <a:pt x="121108" y="239713"/>
                  <a:pt x="122891" y="241515"/>
                </a:cubicBezTo>
                <a:close/>
                <a:moveTo>
                  <a:pt x="143929" y="213608"/>
                </a:moveTo>
                <a:cubicBezTo>
                  <a:pt x="138944" y="213608"/>
                  <a:pt x="134315" y="218194"/>
                  <a:pt x="134315" y="223485"/>
                </a:cubicBezTo>
                <a:cubicBezTo>
                  <a:pt x="134315" y="229483"/>
                  <a:pt x="138944" y="234069"/>
                  <a:pt x="143929" y="234069"/>
                </a:cubicBezTo>
                <a:cubicBezTo>
                  <a:pt x="149626" y="234069"/>
                  <a:pt x="154255" y="229483"/>
                  <a:pt x="154255" y="223485"/>
                </a:cubicBezTo>
                <a:cubicBezTo>
                  <a:pt x="154255" y="218194"/>
                  <a:pt x="149626" y="213608"/>
                  <a:pt x="143929" y="213608"/>
                </a:cubicBezTo>
                <a:close/>
                <a:moveTo>
                  <a:pt x="143929" y="204788"/>
                </a:moveTo>
                <a:cubicBezTo>
                  <a:pt x="154611" y="204788"/>
                  <a:pt x="163157" y="213608"/>
                  <a:pt x="163157" y="223485"/>
                </a:cubicBezTo>
                <a:cubicBezTo>
                  <a:pt x="163157" y="234069"/>
                  <a:pt x="154611" y="242535"/>
                  <a:pt x="143929" y="242535"/>
                </a:cubicBezTo>
                <a:cubicBezTo>
                  <a:pt x="133959" y="242535"/>
                  <a:pt x="125413" y="234069"/>
                  <a:pt x="125413" y="223485"/>
                </a:cubicBezTo>
                <a:cubicBezTo>
                  <a:pt x="125413" y="213608"/>
                  <a:pt x="133959" y="204788"/>
                  <a:pt x="143929" y="204788"/>
                </a:cubicBezTo>
                <a:close/>
                <a:moveTo>
                  <a:pt x="234596" y="203415"/>
                </a:moveTo>
                <a:cubicBezTo>
                  <a:pt x="236411" y="204856"/>
                  <a:pt x="236411" y="207378"/>
                  <a:pt x="235322" y="209539"/>
                </a:cubicBezTo>
                <a:cubicBezTo>
                  <a:pt x="232417" y="212782"/>
                  <a:pt x="231328" y="216385"/>
                  <a:pt x="231328" y="220348"/>
                </a:cubicBezTo>
                <a:lnTo>
                  <a:pt x="231328" y="243406"/>
                </a:lnTo>
                <a:lnTo>
                  <a:pt x="281436" y="243406"/>
                </a:lnTo>
                <a:lnTo>
                  <a:pt x="281436" y="220348"/>
                </a:lnTo>
                <a:cubicBezTo>
                  <a:pt x="281436" y="216385"/>
                  <a:pt x="279983" y="212782"/>
                  <a:pt x="277079" y="209539"/>
                </a:cubicBezTo>
                <a:cubicBezTo>
                  <a:pt x="275989" y="207378"/>
                  <a:pt x="276352" y="204856"/>
                  <a:pt x="278168" y="203415"/>
                </a:cubicBezTo>
                <a:cubicBezTo>
                  <a:pt x="279983" y="201613"/>
                  <a:pt x="282525" y="201974"/>
                  <a:pt x="284704" y="203775"/>
                </a:cubicBezTo>
                <a:cubicBezTo>
                  <a:pt x="288335" y="208459"/>
                  <a:pt x="290150" y="214223"/>
                  <a:pt x="290150" y="220348"/>
                </a:cubicBezTo>
                <a:lnTo>
                  <a:pt x="290150" y="247730"/>
                </a:lnTo>
                <a:cubicBezTo>
                  <a:pt x="290150" y="250252"/>
                  <a:pt x="288335" y="252053"/>
                  <a:pt x="285793" y="252053"/>
                </a:cubicBezTo>
                <a:lnTo>
                  <a:pt x="226607" y="252053"/>
                </a:lnTo>
                <a:cubicBezTo>
                  <a:pt x="224066" y="252053"/>
                  <a:pt x="222250" y="250252"/>
                  <a:pt x="222250" y="247730"/>
                </a:cubicBezTo>
                <a:lnTo>
                  <a:pt x="222250" y="220348"/>
                </a:lnTo>
                <a:cubicBezTo>
                  <a:pt x="222250" y="214223"/>
                  <a:pt x="224066" y="208459"/>
                  <a:pt x="228423" y="203775"/>
                </a:cubicBezTo>
                <a:cubicBezTo>
                  <a:pt x="229875" y="201974"/>
                  <a:pt x="232417" y="201613"/>
                  <a:pt x="234596" y="203415"/>
                </a:cubicBezTo>
                <a:close/>
                <a:moveTo>
                  <a:pt x="12345" y="203415"/>
                </a:moveTo>
                <a:cubicBezTo>
                  <a:pt x="13798" y="204856"/>
                  <a:pt x="14161" y="207378"/>
                  <a:pt x="12708" y="209539"/>
                </a:cubicBezTo>
                <a:cubicBezTo>
                  <a:pt x="10167" y="212782"/>
                  <a:pt x="9077" y="216385"/>
                  <a:pt x="9077" y="220348"/>
                </a:cubicBezTo>
                <a:lnTo>
                  <a:pt x="9077" y="243406"/>
                </a:lnTo>
                <a:lnTo>
                  <a:pt x="59185" y="243406"/>
                </a:lnTo>
                <a:lnTo>
                  <a:pt x="59185" y="220348"/>
                </a:lnTo>
                <a:cubicBezTo>
                  <a:pt x="59185" y="216385"/>
                  <a:pt x="57733" y="212782"/>
                  <a:pt x="54828" y="209539"/>
                </a:cubicBezTo>
                <a:cubicBezTo>
                  <a:pt x="53739" y="207378"/>
                  <a:pt x="53739" y="204856"/>
                  <a:pt x="55917" y="203415"/>
                </a:cubicBezTo>
                <a:cubicBezTo>
                  <a:pt x="57733" y="201613"/>
                  <a:pt x="60275" y="201974"/>
                  <a:pt x="62090" y="203775"/>
                </a:cubicBezTo>
                <a:cubicBezTo>
                  <a:pt x="66084" y="208459"/>
                  <a:pt x="67900" y="214223"/>
                  <a:pt x="67900" y="220348"/>
                </a:cubicBezTo>
                <a:lnTo>
                  <a:pt x="67900" y="247730"/>
                </a:lnTo>
                <a:cubicBezTo>
                  <a:pt x="67900" y="250252"/>
                  <a:pt x="66084" y="252053"/>
                  <a:pt x="63542" y="252053"/>
                </a:cubicBezTo>
                <a:lnTo>
                  <a:pt x="4357" y="252053"/>
                </a:lnTo>
                <a:cubicBezTo>
                  <a:pt x="1815" y="252053"/>
                  <a:pt x="0" y="250252"/>
                  <a:pt x="0" y="247730"/>
                </a:cubicBezTo>
                <a:lnTo>
                  <a:pt x="0" y="220348"/>
                </a:lnTo>
                <a:cubicBezTo>
                  <a:pt x="0" y="214223"/>
                  <a:pt x="2178" y="208459"/>
                  <a:pt x="6172" y="203775"/>
                </a:cubicBezTo>
                <a:cubicBezTo>
                  <a:pt x="7625" y="201974"/>
                  <a:pt x="10167" y="201613"/>
                  <a:pt x="12345" y="203415"/>
                </a:cubicBezTo>
                <a:close/>
                <a:moveTo>
                  <a:pt x="255410" y="175674"/>
                </a:moveTo>
                <a:cubicBezTo>
                  <a:pt x="249713" y="175674"/>
                  <a:pt x="245084" y="179987"/>
                  <a:pt x="245084" y="185738"/>
                </a:cubicBezTo>
                <a:cubicBezTo>
                  <a:pt x="245084" y="191130"/>
                  <a:pt x="249713" y="195802"/>
                  <a:pt x="255410" y="195802"/>
                </a:cubicBezTo>
                <a:cubicBezTo>
                  <a:pt x="260751" y="195802"/>
                  <a:pt x="265380" y="191130"/>
                  <a:pt x="265380" y="185738"/>
                </a:cubicBezTo>
                <a:cubicBezTo>
                  <a:pt x="265380" y="179987"/>
                  <a:pt x="260751" y="175674"/>
                  <a:pt x="255410" y="175674"/>
                </a:cubicBezTo>
                <a:close/>
                <a:moveTo>
                  <a:pt x="33338" y="175674"/>
                </a:moveTo>
                <a:cubicBezTo>
                  <a:pt x="27693" y="175674"/>
                  <a:pt x="23107" y="179987"/>
                  <a:pt x="23107" y="185738"/>
                </a:cubicBezTo>
                <a:cubicBezTo>
                  <a:pt x="23107" y="191130"/>
                  <a:pt x="27693" y="195802"/>
                  <a:pt x="33338" y="195802"/>
                </a:cubicBezTo>
                <a:cubicBezTo>
                  <a:pt x="38629" y="195802"/>
                  <a:pt x="43216" y="191130"/>
                  <a:pt x="43216" y="185738"/>
                </a:cubicBezTo>
                <a:cubicBezTo>
                  <a:pt x="43216" y="179987"/>
                  <a:pt x="38629" y="175674"/>
                  <a:pt x="33338" y="175674"/>
                </a:cubicBezTo>
                <a:close/>
                <a:moveTo>
                  <a:pt x="255410" y="166688"/>
                </a:moveTo>
                <a:cubicBezTo>
                  <a:pt x="265736" y="166688"/>
                  <a:pt x="274282" y="175315"/>
                  <a:pt x="274282" y="185738"/>
                </a:cubicBezTo>
                <a:cubicBezTo>
                  <a:pt x="274282" y="196521"/>
                  <a:pt x="265736" y="204429"/>
                  <a:pt x="255410" y="204429"/>
                </a:cubicBezTo>
                <a:cubicBezTo>
                  <a:pt x="244728" y="204429"/>
                  <a:pt x="236538" y="196521"/>
                  <a:pt x="236538" y="185738"/>
                </a:cubicBezTo>
                <a:cubicBezTo>
                  <a:pt x="236538" y="175315"/>
                  <a:pt x="244728" y="166688"/>
                  <a:pt x="255410" y="166688"/>
                </a:cubicBezTo>
                <a:close/>
                <a:moveTo>
                  <a:pt x="33338" y="166688"/>
                </a:moveTo>
                <a:cubicBezTo>
                  <a:pt x="43568" y="166688"/>
                  <a:pt x="52035" y="175315"/>
                  <a:pt x="52035" y="185738"/>
                </a:cubicBezTo>
                <a:cubicBezTo>
                  <a:pt x="52035" y="196521"/>
                  <a:pt x="43568" y="204429"/>
                  <a:pt x="33338" y="204429"/>
                </a:cubicBezTo>
                <a:cubicBezTo>
                  <a:pt x="22754" y="204429"/>
                  <a:pt x="14288" y="196521"/>
                  <a:pt x="14288" y="185738"/>
                </a:cubicBezTo>
                <a:cubicBezTo>
                  <a:pt x="14288" y="175315"/>
                  <a:pt x="22754" y="166688"/>
                  <a:pt x="33338" y="166688"/>
                </a:cubicBezTo>
                <a:close/>
                <a:moveTo>
                  <a:pt x="143891" y="139700"/>
                </a:moveTo>
                <a:cubicBezTo>
                  <a:pt x="146939" y="139700"/>
                  <a:pt x="148844" y="141862"/>
                  <a:pt x="148844" y="144384"/>
                </a:cubicBezTo>
                <a:lnTo>
                  <a:pt x="148844" y="185456"/>
                </a:lnTo>
                <a:cubicBezTo>
                  <a:pt x="148844" y="187978"/>
                  <a:pt x="146939" y="190140"/>
                  <a:pt x="143891" y="190140"/>
                </a:cubicBezTo>
                <a:cubicBezTo>
                  <a:pt x="141605" y="190140"/>
                  <a:pt x="139700" y="187978"/>
                  <a:pt x="139700" y="185456"/>
                </a:cubicBezTo>
                <a:lnTo>
                  <a:pt x="139700" y="144384"/>
                </a:lnTo>
                <a:cubicBezTo>
                  <a:pt x="139700" y="141862"/>
                  <a:pt x="141605" y="139700"/>
                  <a:pt x="143891" y="139700"/>
                </a:cubicBezTo>
                <a:close/>
                <a:moveTo>
                  <a:pt x="185282" y="127000"/>
                </a:moveTo>
                <a:cubicBezTo>
                  <a:pt x="188154" y="127000"/>
                  <a:pt x="189589" y="128804"/>
                  <a:pt x="189589" y="131691"/>
                </a:cubicBezTo>
                <a:lnTo>
                  <a:pt x="189589" y="181120"/>
                </a:lnTo>
                <a:lnTo>
                  <a:pt x="217225" y="181120"/>
                </a:lnTo>
                <a:cubicBezTo>
                  <a:pt x="219738" y="181120"/>
                  <a:pt x="221891" y="182924"/>
                  <a:pt x="221891" y="185449"/>
                </a:cubicBezTo>
                <a:cubicBezTo>
                  <a:pt x="221891" y="187975"/>
                  <a:pt x="219738" y="190139"/>
                  <a:pt x="217225" y="190139"/>
                </a:cubicBezTo>
                <a:lnTo>
                  <a:pt x="185282" y="190139"/>
                </a:lnTo>
                <a:cubicBezTo>
                  <a:pt x="182770" y="190139"/>
                  <a:pt x="180975" y="187975"/>
                  <a:pt x="180975" y="185449"/>
                </a:cubicBezTo>
                <a:lnTo>
                  <a:pt x="180975" y="131691"/>
                </a:lnTo>
                <a:cubicBezTo>
                  <a:pt x="180975" y="128804"/>
                  <a:pt x="182770" y="127000"/>
                  <a:pt x="185282" y="127000"/>
                </a:cubicBezTo>
                <a:close/>
                <a:moveTo>
                  <a:pt x="103284" y="127000"/>
                </a:moveTo>
                <a:cubicBezTo>
                  <a:pt x="105796" y="127000"/>
                  <a:pt x="107591" y="128804"/>
                  <a:pt x="107591" y="131691"/>
                </a:cubicBezTo>
                <a:lnTo>
                  <a:pt x="107591" y="185449"/>
                </a:lnTo>
                <a:cubicBezTo>
                  <a:pt x="107591" y="187975"/>
                  <a:pt x="105796" y="190139"/>
                  <a:pt x="103284" y="190139"/>
                </a:cubicBezTo>
                <a:lnTo>
                  <a:pt x="70982" y="190139"/>
                </a:lnTo>
                <a:cubicBezTo>
                  <a:pt x="68828" y="190139"/>
                  <a:pt x="66675" y="187975"/>
                  <a:pt x="66675" y="185449"/>
                </a:cubicBezTo>
                <a:cubicBezTo>
                  <a:pt x="66675" y="182924"/>
                  <a:pt x="68828" y="181120"/>
                  <a:pt x="70982" y="181120"/>
                </a:cubicBezTo>
                <a:lnTo>
                  <a:pt x="98977" y="181120"/>
                </a:lnTo>
                <a:lnTo>
                  <a:pt x="98977" y="131691"/>
                </a:lnTo>
                <a:cubicBezTo>
                  <a:pt x="98977" y="128804"/>
                  <a:pt x="101130" y="127000"/>
                  <a:pt x="103284" y="127000"/>
                </a:cubicBezTo>
                <a:close/>
                <a:moveTo>
                  <a:pt x="145437" y="31750"/>
                </a:moveTo>
                <a:cubicBezTo>
                  <a:pt x="147610" y="31750"/>
                  <a:pt x="149420" y="33550"/>
                  <a:pt x="149420" y="36429"/>
                </a:cubicBezTo>
                <a:lnTo>
                  <a:pt x="149420" y="58027"/>
                </a:lnTo>
                <a:lnTo>
                  <a:pt x="171506" y="58027"/>
                </a:lnTo>
                <a:cubicBezTo>
                  <a:pt x="174040" y="58027"/>
                  <a:pt x="175851" y="60546"/>
                  <a:pt x="175851" y="62346"/>
                </a:cubicBezTo>
                <a:cubicBezTo>
                  <a:pt x="175851" y="65226"/>
                  <a:pt x="174040" y="67026"/>
                  <a:pt x="171506" y="67026"/>
                </a:cubicBezTo>
                <a:lnTo>
                  <a:pt x="149420" y="67026"/>
                </a:lnTo>
                <a:lnTo>
                  <a:pt x="149420" y="88983"/>
                </a:lnTo>
                <a:cubicBezTo>
                  <a:pt x="149420" y="91503"/>
                  <a:pt x="147610" y="93303"/>
                  <a:pt x="145437" y="93303"/>
                </a:cubicBezTo>
                <a:cubicBezTo>
                  <a:pt x="142541" y="93303"/>
                  <a:pt x="140730" y="91503"/>
                  <a:pt x="140730" y="88983"/>
                </a:cubicBezTo>
                <a:lnTo>
                  <a:pt x="140730" y="67026"/>
                </a:lnTo>
                <a:lnTo>
                  <a:pt x="118645" y="67026"/>
                </a:lnTo>
                <a:cubicBezTo>
                  <a:pt x="116110" y="67026"/>
                  <a:pt x="114300" y="65226"/>
                  <a:pt x="114300" y="62346"/>
                </a:cubicBezTo>
                <a:cubicBezTo>
                  <a:pt x="114300" y="60546"/>
                  <a:pt x="116110" y="58027"/>
                  <a:pt x="118645" y="58027"/>
                </a:cubicBezTo>
                <a:lnTo>
                  <a:pt x="140730" y="58027"/>
                </a:lnTo>
                <a:lnTo>
                  <a:pt x="140730" y="36429"/>
                </a:lnTo>
                <a:cubicBezTo>
                  <a:pt x="140730" y="33550"/>
                  <a:pt x="142541" y="31750"/>
                  <a:pt x="145437" y="31750"/>
                </a:cubicBezTo>
                <a:close/>
                <a:moveTo>
                  <a:pt x="144644" y="8684"/>
                </a:moveTo>
                <a:cubicBezTo>
                  <a:pt x="114251" y="8684"/>
                  <a:pt x="89647" y="33288"/>
                  <a:pt x="89647" y="62957"/>
                </a:cubicBezTo>
                <a:cubicBezTo>
                  <a:pt x="89647" y="93350"/>
                  <a:pt x="114251" y="117954"/>
                  <a:pt x="144644" y="117954"/>
                </a:cubicBezTo>
                <a:cubicBezTo>
                  <a:pt x="174313" y="117954"/>
                  <a:pt x="198556" y="93350"/>
                  <a:pt x="198556" y="62957"/>
                </a:cubicBezTo>
                <a:cubicBezTo>
                  <a:pt x="198556" y="33288"/>
                  <a:pt x="174313" y="8684"/>
                  <a:pt x="144644" y="8684"/>
                </a:cubicBezTo>
                <a:close/>
                <a:moveTo>
                  <a:pt x="144644" y="0"/>
                </a:moveTo>
                <a:cubicBezTo>
                  <a:pt x="179379" y="0"/>
                  <a:pt x="207601" y="28222"/>
                  <a:pt x="207601" y="62957"/>
                </a:cubicBezTo>
                <a:cubicBezTo>
                  <a:pt x="207601" y="98416"/>
                  <a:pt x="179379" y="126638"/>
                  <a:pt x="144644" y="126638"/>
                </a:cubicBezTo>
                <a:cubicBezTo>
                  <a:pt x="109185" y="126638"/>
                  <a:pt x="80963" y="98416"/>
                  <a:pt x="80963" y="62957"/>
                </a:cubicBezTo>
                <a:cubicBezTo>
                  <a:pt x="80963" y="28222"/>
                  <a:pt x="109185" y="0"/>
                  <a:pt x="1446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Freeform 1061">
            <a:extLst>
              <a:ext uri="{FF2B5EF4-FFF2-40B4-BE49-F238E27FC236}">
                <a16:creationId xmlns:a16="http://schemas.microsoft.com/office/drawing/2014/main" id="{2FA80FB8-F237-FC43-BADD-54838EFB2E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167009" y="4905590"/>
            <a:ext cx="1304273" cy="1296463"/>
          </a:xfrm>
          <a:custGeom>
            <a:avLst/>
            <a:gdLst>
              <a:gd name="T0" fmla="*/ 1752050 w 291074"/>
              <a:gd name="T1" fmla="*/ 32592862 h 290436"/>
              <a:gd name="T2" fmla="*/ 32213139 w 291074"/>
              <a:gd name="T3" fmla="*/ 28436247 h 290436"/>
              <a:gd name="T4" fmla="*/ 34936473 w 291074"/>
              <a:gd name="T5" fmla="*/ 31110293 h 290436"/>
              <a:gd name="T6" fmla="*/ 27270501 w 291074"/>
              <a:gd name="T7" fmla="*/ 28696134 h 290436"/>
              <a:gd name="T8" fmla="*/ 30543076 w 291074"/>
              <a:gd name="T9" fmla="*/ 27806511 h 290436"/>
              <a:gd name="T10" fmla="*/ 5652416 w 291074"/>
              <a:gd name="T11" fmla="*/ 27552103 h 290436"/>
              <a:gd name="T12" fmla="*/ 7131895 w 291074"/>
              <a:gd name="T13" fmla="*/ 28907501 h 290436"/>
              <a:gd name="T14" fmla="*/ 30767304 w 291074"/>
              <a:gd name="T15" fmla="*/ 20435448 h 290436"/>
              <a:gd name="T16" fmla="*/ 31350008 w 291074"/>
              <a:gd name="T17" fmla="*/ 27086123 h 290436"/>
              <a:gd name="T18" fmla="*/ 35026242 w 291074"/>
              <a:gd name="T19" fmla="*/ 33313080 h 290436"/>
              <a:gd name="T20" fmla="*/ 28480856 w 291074"/>
              <a:gd name="T21" fmla="*/ 29839396 h 290436"/>
              <a:gd name="T22" fmla="*/ 22518341 w 291074"/>
              <a:gd name="T23" fmla="*/ 30305302 h 290436"/>
              <a:gd name="T24" fmla="*/ 23280578 w 291074"/>
              <a:gd name="T25" fmla="*/ 29543374 h 290436"/>
              <a:gd name="T26" fmla="*/ 31350008 w 291074"/>
              <a:gd name="T27" fmla="*/ 24078632 h 290436"/>
              <a:gd name="T28" fmla="*/ 5249068 w 291074"/>
              <a:gd name="T29" fmla="*/ 20435448 h 290436"/>
              <a:gd name="T30" fmla="*/ 4621425 w 291074"/>
              <a:gd name="T31" fmla="*/ 24078632 h 290436"/>
              <a:gd name="T32" fmla="*/ 12780646 w 291074"/>
              <a:gd name="T33" fmla="*/ 29543374 h 290436"/>
              <a:gd name="T34" fmla="*/ 13542785 w 291074"/>
              <a:gd name="T35" fmla="*/ 30305302 h 290436"/>
              <a:gd name="T36" fmla="*/ 7580175 w 291074"/>
              <a:gd name="T37" fmla="*/ 29839396 h 290436"/>
              <a:gd name="T38" fmla="*/ 989913 w 291074"/>
              <a:gd name="T39" fmla="*/ 33313080 h 290436"/>
              <a:gd name="T40" fmla="*/ 4486858 w 291074"/>
              <a:gd name="T41" fmla="*/ 27467396 h 290436"/>
              <a:gd name="T42" fmla="*/ 4217755 w 291074"/>
              <a:gd name="T43" fmla="*/ 21409877 h 290436"/>
              <a:gd name="T44" fmla="*/ 28420954 w 291074"/>
              <a:gd name="T45" fmla="*/ 17697439 h 290436"/>
              <a:gd name="T46" fmla="*/ 24779762 w 291074"/>
              <a:gd name="T47" fmla="*/ 24755183 h 290436"/>
              <a:gd name="T48" fmla="*/ 11192253 w 291074"/>
              <a:gd name="T49" fmla="*/ 24755183 h 290436"/>
              <a:gd name="T50" fmla="*/ 7551270 w 291074"/>
              <a:gd name="T51" fmla="*/ 17697439 h 290436"/>
              <a:gd name="T52" fmla="*/ 25579291 w 291074"/>
              <a:gd name="T53" fmla="*/ 10344063 h 290436"/>
              <a:gd name="T54" fmla="*/ 10393025 w 291074"/>
              <a:gd name="T55" fmla="*/ 10344063 h 290436"/>
              <a:gd name="T56" fmla="*/ 18518978 w 291074"/>
              <a:gd name="T57" fmla="*/ 7258980 h 290436"/>
              <a:gd name="T58" fmla="*/ 18518978 w 291074"/>
              <a:gd name="T59" fmla="*/ 7258980 h 290436"/>
              <a:gd name="T60" fmla="*/ 17453295 w 291074"/>
              <a:gd name="T61" fmla="*/ 16683489 h 290436"/>
              <a:gd name="T62" fmla="*/ 17986132 w 291074"/>
              <a:gd name="T63" fmla="*/ 28220630 h 290436"/>
              <a:gd name="T64" fmla="*/ 28923532 w 291074"/>
              <a:gd name="T65" fmla="*/ 5386662 h 290436"/>
              <a:gd name="T66" fmla="*/ 30482086 w 291074"/>
              <a:gd name="T67" fmla="*/ 6449222 h 290436"/>
              <a:gd name="T68" fmla="*/ 6190322 w 291074"/>
              <a:gd name="T69" fmla="*/ 5910498 h 290436"/>
              <a:gd name="T70" fmla="*/ 8745878 w 291074"/>
              <a:gd name="T71" fmla="*/ 5569740 h 290436"/>
              <a:gd name="T72" fmla="*/ 30704863 w 291074"/>
              <a:gd name="T73" fmla="*/ 1987300 h 290436"/>
              <a:gd name="T74" fmla="*/ 34179039 w 291074"/>
              <a:gd name="T75" fmla="*/ 1690360 h 290436"/>
              <a:gd name="T76" fmla="*/ 1752050 w 291074"/>
              <a:gd name="T77" fmla="*/ 1647165 h 290436"/>
              <a:gd name="T78" fmla="*/ 5203983 w 291074"/>
              <a:gd name="T79" fmla="*/ 1945076 h 290436"/>
              <a:gd name="T80" fmla="*/ 34668978 w 291074"/>
              <a:gd name="T81" fmla="*/ 5726841 h 290436"/>
              <a:gd name="T82" fmla="*/ 31328305 w 291074"/>
              <a:gd name="T83" fmla="*/ 8488518 h 290436"/>
              <a:gd name="T84" fmla="*/ 30303856 w 291074"/>
              <a:gd name="T85" fmla="*/ 14012083 h 290436"/>
              <a:gd name="T86" fmla="*/ 31283798 w 291074"/>
              <a:gd name="T87" fmla="*/ 10272985 h 290436"/>
              <a:gd name="T88" fmla="*/ 23266739 w 291074"/>
              <a:gd name="T89" fmla="*/ 4749631 h 290436"/>
              <a:gd name="T90" fmla="*/ 21396184 w 291074"/>
              <a:gd name="T91" fmla="*/ 5004180 h 290436"/>
              <a:gd name="T92" fmla="*/ 28433312 w 291074"/>
              <a:gd name="T93" fmla="*/ 4452035 h 290436"/>
              <a:gd name="T94" fmla="*/ 32575476 w 291074"/>
              <a:gd name="T95" fmla="*/ 33185 h 290436"/>
              <a:gd name="T96" fmla="*/ 7535305 w 291074"/>
              <a:gd name="T97" fmla="*/ 4418409 h 290436"/>
              <a:gd name="T98" fmla="*/ 14573921 w 291074"/>
              <a:gd name="T99" fmla="*/ 4972567 h 290436"/>
              <a:gd name="T100" fmla="*/ 12780646 w 291074"/>
              <a:gd name="T101" fmla="*/ 4716845 h 290436"/>
              <a:gd name="T102" fmla="*/ 4621425 w 291074"/>
              <a:gd name="T103" fmla="*/ 10259780 h 290436"/>
              <a:gd name="T104" fmla="*/ 5652416 w 291074"/>
              <a:gd name="T105" fmla="*/ 14012060 h 290436"/>
              <a:gd name="T106" fmla="*/ 4621425 w 291074"/>
              <a:gd name="T107" fmla="*/ 8468954 h 290436"/>
              <a:gd name="T108" fmla="*/ 1259006 w 291074"/>
              <a:gd name="T109" fmla="*/ 5697666 h 2904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1074" h="290436">
                <a:moveTo>
                  <a:pt x="31551" y="241515"/>
                </a:moveTo>
                <a:cubicBezTo>
                  <a:pt x="26841" y="241515"/>
                  <a:pt x="21406" y="243674"/>
                  <a:pt x="16334" y="248710"/>
                </a:cubicBezTo>
                <a:cubicBezTo>
                  <a:pt x="11986" y="253386"/>
                  <a:pt x="9088" y="258781"/>
                  <a:pt x="8726" y="264177"/>
                </a:cubicBezTo>
                <a:cubicBezTo>
                  <a:pt x="8726" y="268493"/>
                  <a:pt x="10899" y="273170"/>
                  <a:pt x="14160" y="276767"/>
                </a:cubicBezTo>
                <a:cubicBezTo>
                  <a:pt x="21769" y="284321"/>
                  <a:pt x="33000" y="283601"/>
                  <a:pt x="42058" y="274249"/>
                </a:cubicBezTo>
                <a:cubicBezTo>
                  <a:pt x="51478" y="264896"/>
                  <a:pt x="52204" y="255184"/>
                  <a:pt x="43870" y="246911"/>
                </a:cubicBezTo>
                <a:cubicBezTo>
                  <a:pt x="40247" y="243314"/>
                  <a:pt x="36261" y="241515"/>
                  <a:pt x="31551" y="241515"/>
                </a:cubicBezTo>
                <a:close/>
                <a:moveTo>
                  <a:pt x="260338" y="241470"/>
                </a:moveTo>
                <a:cubicBezTo>
                  <a:pt x="255718" y="241156"/>
                  <a:pt x="251189" y="242954"/>
                  <a:pt x="247204" y="246911"/>
                </a:cubicBezTo>
                <a:cubicBezTo>
                  <a:pt x="238871" y="255184"/>
                  <a:pt x="239595" y="264896"/>
                  <a:pt x="248653" y="274249"/>
                </a:cubicBezTo>
                <a:cubicBezTo>
                  <a:pt x="258073" y="283601"/>
                  <a:pt x="269305" y="284321"/>
                  <a:pt x="276913" y="276767"/>
                </a:cubicBezTo>
                <a:cubicBezTo>
                  <a:pt x="280899" y="273170"/>
                  <a:pt x="282348" y="268493"/>
                  <a:pt x="282348" y="264177"/>
                </a:cubicBezTo>
                <a:cubicBezTo>
                  <a:pt x="281986" y="258781"/>
                  <a:pt x="279450" y="253386"/>
                  <a:pt x="274015" y="248710"/>
                </a:cubicBezTo>
                <a:cubicBezTo>
                  <a:pt x="269667" y="244213"/>
                  <a:pt x="264957" y="241785"/>
                  <a:pt x="260338" y="241470"/>
                </a:cubicBezTo>
                <a:close/>
                <a:moveTo>
                  <a:pt x="243943" y="220652"/>
                </a:moveTo>
                <a:cubicBezTo>
                  <a:pt x="232349" y="223530"/>
                  <a:pt x="223291" y="231803"/>
                  <a:pt x="220393" y="243674"/>
                </a:cubicBezTo>
                <a:cubicBezTo>
                  <a:pt x="225103" y="242595"/>
                  <a:pt x="229451" y="242954"/>
                  <a:pt x="234523" y="245472"/>
                </a:cubicBezTo>
                <a:lnTo>
                  <a:pt x="236334" y="246551"/>
                </a:lnTo>
                <a:cubicBezTo>
                  <a:pt x="237784" y="244753"/>
                  <a:pt x="238871" y="242595"/>
                  <a:pt x="241045" y="240796"/>
                </a:cubicBezTo>
                <a:cubicBezTo>
                  <a:pt x="242494" y="238997"/>
                  <a:pt x="244668" y="237199"/>
                  <a:pt x="246842" y="236120"/>
                </a:cubicBezTo>
                <a:lnTo>
                  <a:pt x="245392" y="233602"/>
                </a:lnTo>
                <a:cubicBezTo>
                  <a:pt x="243581" y="229645"/>
                  <a:pt x="242494" y="224609"/>
                  <a:pt x="243943" y="220652"/>
                </a:cubicBezTo>
                <a:close/>
                <a:moveTo>
                  <a:pt x="47131" y="220652"/>
                </a:moveTo>
                <a:cubicBezTo>
                  <a:pt x="48580" y="224609"/>
                  <a:pt x="47493" y="229645"/>
                  <a:pt x="45681" y="233962"/>
                </a:cubicBezTo>
                <a:lnTo>
                  <a:pt x="44232" y="236120"/>
                </a:lnTo>
                <a:cubicBezTo>
                  <a:pt x="46406" y="237199"/>
                  <a:pt x="48580" y="238997"/>
                  <a:pt x="50029" y="240796"/>
                </a:cubicBezTo>
                <a:cubicBezTo>
                  <a:pt x="52204" y="242595"/>
                  <a:pt x="53290" y="244753"/>
                  <a:pt x="54740" y="246551"/>
                </a:cubicBezTo>
                <a:lnTo>
                  <a:pt x="57638" y="245472"/>
                </a:lnTo>
                <a:cubicBezTo>
                  <a:pt x="61624" y="242954"/>
                  <a:pt x="65971" y="242595"/>
                  <a:pt x="70681" y="243674"/>
                </a:cubicBezTo>
                <a:cubicBezTo>
                  <a:pt x="67783" y="231803"/>
                  <a:pt x="59087" y="223530"/>
                  <a:pt x="47131" y="220652"/>
                </a:cubicBezTo>
                <a:close/>
                <a:moveTo>
                  <a:pt x="242494" y="173531"/>
                </a:moveTo>
                <a:cubicBezTo>
                  <a:pt x="244305" y="171732"/>
                  <a:pt x="247204" y="171732"/>
                  <a:pt x="248653" y="173531"/>
                </a:cubicBezTo>
                <a:lnTo>
                  <a:pt x="257349" y="181804"/>
                </a:lnTo>
                <a:cubicBezTo>
                  <a:pt x="265319" y="189718"/>
                  <a:pt x="266406" y="201588"/>
                  <a:pt x="260609" y="209501"/>
                </a:cubicBezTo>
                <a:lnTo>
                  <a:pt x="253725" y="219214"/>
                </a:lnTo>
                <a:cubicBezTo>
                  <a:pt x="251552" y="222091"/>
                  <a:pt x="251552" y="226408"/>
                  <a:pt x="253363" y="230005"/>
                </a:cubicBezTo>
                <a:lnTo>
                  <a:pt x="254812" y="233242"/>
                </a:lnTo>
                <a:cubicBezTo>
                  <a:pt x="263508" y="231444"/>
                  <a:pt x="272928" y="234321"/>
                  <a:pt x="280899" y="242595"/>
                </a:cubicBezTo>
                <a:cubicBezTo>
                  <a:pt x="287420" y="249069"/>
                  <a:pt x="290681" y="256263"/>
                  <a:pt x="291044" y="263817"/>
                </a:cubicBezTo>
                <a:cubicBezTo>
                  <a:pt x="291406" y="270652"/>
                  <a:pt x="288507" y="277486"/>
                  <a:pt x="283073" y="282882"/>
                </a:cubicBezTo>
                <a:cubicBezTo>
                  <a:pt x="278363" y="287918"/>
                  <a:pt x="272203" y="290436"/>
                  <a:pt x="264595" y="290436"/>
                </a:cubicBezTo>
                <a:cubicBezTo>
                  <a:pt x="257711" y="290436"/>
                  <a:pt x="250102" y="287918"/>
                  <a:pt x="242494" y="280364"/>
                </a:cubicBezTo>
                <a:cubicBezTo>
                  <a:pt x="234885" y="272450"/>
                  <a:pt x="231624" y="263458"/>
                  <a:pt x="232711" y="254825"/>
                </a:cubicBezTo>
                <a:lnTo>
                  <a:pt x="230175" y="253386"/>
                </a:lnTo>
                <a:cubicBezTo>
                  <a:pt x="226190" y="251587"/>
                  <a:pt x="222204" y="251587"/>
                  <a:pt x="219306" y="253386"/>
                </a:cubicBezTo>
                <a:lnTo>
                  <a:pt x="209523" y="260580"/>
                </a:lnTo>
                <a:cubicBezTo>
                  <a:pt x="206263" y="262738"/>
                  <a:pt x="201915" y="263817"/>
                  <a:pt x="198292" y="263817"/>
                </a:cubicBezTo>
                <a:cubicBezTo>
                  <a:pt x="192132" y="263817"/>
                  <a:pt x="186335" y="261659"/>
                  <a:pt x="181988" y="257342"/>
                </a:cubicBezTo>
                <a:lnTo>
                  <a:pt x="172930" y="248710"/>
                </a:lnTo>
                <a:cubicBezTo>
                  <a:pt x="171118" y="246911"/>
                  <a:pt x="171118" y="244033"/>
                  <a:pt x="172930" y="242595"/>
                </a:cubicBezTo>
                <a:cubicBezTo>
                  <a:pt x="174741" y="240796"/>
                  <a:pt x="178002" y="240796"/>
                  <a:pt x="179451" y="242595"/>
                </a:cubicBezTo>
                <a:lnTo>
                  <a:pt x="188147" y="250868"/>
                </a:lnTo>
                <a:cubicBezTo>
                  <a:pt x="192495" y="255544"/>
                  <a:pt x="199741" y="256263"/>
                  <a:pt x="204089" y="253386"/>
                </a:cubicBezTo>
                <a:lnTo>
                  <a:pt x="210610" y="248710"/>
                </a:lnTo>
                <a:cubicBezTo>
                  <a:pt x="211697" y="228206"/>
                  <a:pt x="228364" y="212019"/>
                  <a:pt x="248653" y="210940"/>
                </a:cubicBezTo>
                <a:lnTo>
                  <a:pt x="253363" y="204466"/>
                </a:lnTo>
                <a:cubicBezTo>
                  <a:pt x="256986" y="199789"/>
                  <a:pt x="255899" y="192955"/>
                  <a:pt x="251189" y="187919"/>
                </a:cubicBezTo>
                <a:lnTo>
                  <a:pt x="242494" y="180006"/>
                </a:lnTo>
                <a:cubicBezTo>
                  <a:pt x="240682" y="178207"/>
                  <a:pt x="240682" y="175329"/>
                  <a:pt x="242494" y="173531"/>
                </a:cubicBezTo>
                <a:close/>
                <a:moveTo>
                  <a:pt x="42421" y="173531"/>
                </a:moveTo>
                <a:cubicBezTo>
                  <a:pt x="43870" y="171732"/>
                  <a:pt x="46768" y="171732"/>
                  <a:pt x="48580" y="173531"/>
                </a:cubicBezTo>
                <a:cubicBezTo>
                  <a:pt x="50029" y="175329"/>
                  <a:pt x="50029" y="178207"/>
                  <a:pt x="48580" y="180006"/>
                </a:cubicBezTo>
                <a:lnTo>
                  <a:pt x="40247" y="187919"/>
                </a:lnTo>
                <a:cubicBezTo>
                  <a:pt x="35537" y="192955"/>
                  <a:pt x="34087" y="199789"/>
                  <a:pt x="37348" y="204466"/>
                </a:cubicBezTo>
                <a:lnTo>
                  <a:pt x="42058" y="210940"/>
                </a:lnTo>
                <a:cubicBezTo>
                  <a:pt x="62711" y="212019"/>
                  <a:pt x="79377" y="228206"/>
                  <a:pt x="80464" y="248710"/>
                </a:cubicBezTo>
                <a:lnTo>
                  <a:pt x="86986" y="253386"/>
                </a:lnTo>
                <a:cubicBezTo>
                  <a:pt x="91696" y="256263"/>
                  <a:pt x="98580" y="255544"/>
                  <a:pt x="103290" y="250868"/>
                </a:cubicBezTo>
                <a:lnTo>
                  <a:pt x="111623" y="242595"/>
                </a:lnTo>
                <a:cubicBezTo>
                  <a:pt x="113434" y="240796"/>
                  <a:pt x="115970" y="240796"/>
                  <a:pt x="117782" y="242595"/>
                </a:cubicBezTo>
                <a:cubicBezTo>
                  <a:pt x="119956" y="244033"/>
                  <a:pt x="119956" y="246911"/>
                  <a:pt x="117782" y="248710"/>
                </a:cubicBezTo>
                <a:lnTo>
                  <a:pt x="109449" y="257342"/>
                </a:lnTo>
                <a:cubicBezTo>
                  <a:pt x="104739" y="261659"/>
                  <a:pt x="98942" y="263817"/>
                  <a:pt x="93145" y="263817"/>
                </a:cubicBezTo>
                <a:cubicBezTo>
                  <a:pt x="89159" y="263817"/>
                  <a:pt x="85536" y="262738"/>
                  <a:pt x="82275" y="260580"/>
                </a:cubicBezTo>
                <a:lnTo>
                  <a:pt x="71768" y="253386"/>
                </a:lnTo>
                <a:cubicBezTo>
                  <a:pt x="68870" y="251587"/>
                  <a:pt x="64884" y="251227"/>
                  <a:pt x="61261" y="253386"/>
                </a:cubicBezTo>
                <a:lnTo>
                  <a:pt x="58001" y="254825"/>
                </a:lnTo>
                <a:cubicBezTo>
                  <a:pt x="59450" y="263458"/>
                  <a:pt x="56551" y="272450"/>
                  <a:pt x="48580" y="280364"/>
                </a:cubicBezTo>
                <a:cubicBezTo>
                  <a:pt x="40971" y="287918"/>
                  <a:pt x="33363" y="290436"/>
                  <a:pt x="26479" y="290436"/>
                </a:cubicBezTo>
                <a:cubicBezTo>
                  <a:pt x="18870" y="290436"/>
                  <a:pt x="12349" y="287918"/>
                  <a:pt x="8001" y="282882"/>
                </a:cubicBezTo>
                <a:cubicBezTo>
                  <a:pt x="2566" y="277486"/>
                  <a:pt x="-332" y="270652"/>
                  <a:pt x="30" y="263817"/>
                </a:cubicBezTo>
                <a:cubicBezTo>
                  <a:pt x="30" y="256263"/>
                  <a:pt x="3653" y="249069"/>
                  <a:pt x="10175" y="242595"/>
                </a:cubicBezTo>
                <a:cubicBezTo>
                  <a:pt x="17059" y="236120"/>
                  <a:pt x="24305" y="232882"/>
                  <a:pt x="31551" y="232882"/>
                </a:cubicBezTo>
                <a:cubicBezTo>
                  <a:pt x="33363" y="232882"/>
                  <a:pt x="34450" y="232882"/>
                  <a:pt x="36261" y="233242"/>
                </a:cubicBezTo>
                <a:lnTo>
                  <a:pt x="37348" y="230364"/>
                </a:lnTo>
                <a:cubicBezTo>
                  <a:pt x="39522" y="226408"/>
                  <a:pt x="39522" y="222091"/>
                  <a:pt x="37348" y="219214"/>
                </a:cubicBezTo>
                <a:lnTo>
                  <a:pt x="30464" y="209501"/>
                </a:lnTo>
                <a:cubicBezTo>
                  <a:pt x="24667" y="201588"/>
                  <a:pt x="25754" y="189718"/>
                  <a:pt x="34087" y="181804"/>
                </a:cubicBezTo>
                <a:lnTo>
                  <a:pt x="42421" y="173531"/>
                </a:lnTo>
                <a:close/>
                <a:moveTo>
                  <a:pt x="183399" y="150280"/>
                </a:moveTo>
                <a:cubicBezTo>
                  <a:pt x="184834" y="171094"/>
                  <a:pt x="192729" y="189755"/>
                  <a:pt x="206725" y="204109"/>
                </a:cubicBezTo>
                <a:cubicBezTo>
                  <a:pt x="220362" y="190114"/>
                  <a:pt x="228974" y="171453"/>
                  <a:pt x="229692" y="150280"/>
                </a:cubicBezTo>
                <a:lnTo>
                  <a:pt x="183399" y="150280"/>
                </a:lnTo>
                <a:close/>
                <a:moveTo>
                  <a:pt x="149666" y="150280"/>
                </a:moveTo>
                <a:lnTo>
                  <a:pt x="149666" y="230665"/>
                </a:lnTo>
                <a:cubicBezTo>
                  <a:pt x="169045" y="229588"/>
                  <a:pt x="186629" y="222052"/>
                  <a:pt x="200265" y="210210"/>
                </a:cubicBezTo>
                <a:cubicBezTo>
                  <a:pt x="184834" y="194061"/>
                  <a:pt x="175863" y="172888"/>
                  <a:pt x="174786" y="150280"/>
                </a:cubicBezTo>
                <a:lnTo>
                  <a:pt x="149666" y="150280"/>
                </a:lnTo>
                <a:close/>
                <a:moveTo>
                  <a:pt x="115574" y="150280"/>
                </a:moveTo>
                <a:cubicBezTo>
                  <a:pt x="114857" y="172888"/>
                  <a:pt x="105885" y="194061"/>
                  <a:pt x="90454" y="210210"/>
                </a:cubicBezTo>
                <a:cubicBezTo>
                  <a:pt x="104450" y="222052"/>
                  <a:pt x="121316" y="229588"/>
                  <a:pt x="141054" y="230665"/>
                </a:cubicBezTo>
                <a:lnTo>
                  <a:pt x="141054" y="150280"/>
                </a:lnTo>
                <a:lnTo>
                  <a:pt x="115574" y="150280"/>
                </a:lnTo>
                <a:close/>
                <a:moveTo>
                  <a:pt x="61028" y="150280"/>
                </a:moveTo>
                <a:cubicBezTo>
                  <a:pt x="62104" y="171453"/>
                  <a:pt x="70717" y="190114"/>
                  <a:pt x="83995" y="204109"/>
                </a:cubicBezTo>
                <a:cubicBezTo>
                  <a:pt x="97990" y="189755"/>
                  <a:pt x="105885" y="171094"/>
                  <a:pt x="107321" y="150280"/>
                </a:cubicBezTo>
                <a:lnTo>
                  <a:pt x="61028" y="150280"/>
                </a:lnTo>
                <a:close/>
                <a:moveTo>
                  <a:pt x="206725" y="87839"/>
                </a:moveTo>
                <a:cubicBezTo>
                  <a:pt x="192729" y="102911"/>
                  <a:pt x="184834" y="121571"/>
                  <a:pt x="183399" y="141668"/>
                </a:cubicBezTo>
                <a:lnTo>
                  <a:pt x="229692" y="141668"/>
                </a:lnTo>
                <a:cubicBezTo>
                  <a:pt x="228974" y="120854"/>
                  <a:pt x="220362" y="101834"/>
                  <a:pt x="206725" y="87839"/>
                </a:cubicBezTo>
                <a:close/>
                <a:moveTo>
                  <a:pt x="83995" y="87839"/>
                </a:moveTo>
                <a:cubicBezTo>
                  <a:pt x="70717" y="101834"/>
                  <a:pt x="62104" y="120854"/>
                  <a:pt x="61028" y="141668"/>
                </a:cubicBezTo>
                <a:lnTo>
                  <a:pt x="107321" y="141668"/>
                </a:lnTo>
                <a:cubicBezTo>
                  <a:pt x="105885" y="121571"/>
                  <a:pt x="97990" y="102911"/>
                  <a:pt x="83995" y="87839"/>
                </a:cubicBezTo>
                <a:close/>
                <a:moveTo>
                  <a:pt x="149666" y="61642"/>
                </a:moveTo>
                <a:lnTo>
                  <a:pt x="149666" y="141668"/>
                </a:lnTo>
                <a:lnTo>
                  <a:pt x="174786" y="141668"/>
                </a:lnTo>
                <a:cubicBezTo>
                  <a:pt x="175863" y="119059"/>
                  <a:pt x="184834" y="98245"/>
                  <a:pt x="200265" y="82097"/>
                </a:cubicBezTo>
                <a:cubicBezTo>
                  <a:pt x="186629" y="69896"/>
                  <a:pt x="169045" y="62718"/>
                  <a:pt x="149666" y="61642"/>
                </a:cubicBezTo>
                <a:close/>
                <a:moveTo>
                  <a:pt x="141054" y="61642"/>
                </a:moveTo>
                <a:cubicBezTo>
                  <a:pt x="121316" y="62718"/>
                  <a:pt x="104450" y="69896"/>
                  <a:pt x="90454" y="82097"/>
                </a:cubicBezTo>
                <a:cubicBezTo>
                  <a:pt x="105885" y="98245"/>
                  <a:pt x="114857" y="119059"/>
                  <a:pt x="115574" y="141668"/>
                </a:cubicBezTo>
                <a:lnTo>
                  <a:pt x="141054" y="141668"/>
                </a:lnTo>
                <a:lnTo>
                  <a:pt x="141054" y="61642"/>
                </a:lnTo>
                <a:close/>
                <a:moveTo>
                  <a:pt x="145360" y="52670"/>
                </a:moveTo>
                <a:cubicBezTo>
                  <a:pt x="197036" y="52670"/>
                  <a:pt x="239022" y="94657"/>
                  <a:pt x="239022" y="146333"/>
                </a:cubicBezTo>
                <a:cubicBezTo>
                  <a:pt x="239022" y="197650"/>
                  <a:pt x="197036" y="239636"/>
                  <a:pt x="145360" y="239636"/>
                </a:cubicBezTo>
                <a:cubicBezTo>
                  <a:pt x="93684" y="239636"/>
                  <a:pt x="52056" y="197650"/>
                  <a:pt x="52056" y="146333"/>
                </a:cubicBezTo>
                <a:cubicBezTo>
                  <a:pt x="52056" y="94657"/>
                  <a:pt x="93684" y="52670"/>
                  <a:pt x="145360" y="52670"/>
                </a:cubicBezTo>
                <a:close/>
                <a:moveTo>
                  <a:pt x="235910" y="44660"/>
                </a:moveTo>
                <a:lnTo>
                  <a:pt x="233751" y="45742"/>
                </a:lnTo>
                <a:cubicBezTo>
                  <a:pt x="229071" y="47907"/>
                  <a:pt x="224752" y="48268"/>
                  <a:pt x="220072" y="47546"/>
                </a:cubicBezTo>
                <a:cubicBezTo>
                  <a:pt x="222952" y="59092"/>
                  <a:pt x="231951" y="67751"/>
                  <a:pt x="243469" y="70638"/>
                </a:cubicBezTo>
                <a:cubicBezTo>
                  <a:pt x="242030" y="66308"/>
                  <a:pt x="243110" y="61257"/>
                  <a:pt x="245269" y="56927"/>
                </a:cubicBezTo>
                <a:lnTo>
                  <a:pt x="246349" y="54763"/>
                </a:lnTo>
                <a:cubicBezTo>
                  <a:pt x="244189" y="53680"/>
                  <a:pt x="242030" y="52237"/>
                  <a:pt x="240590" y="50433"/>
                </a:cubicBezTo>
                <a:cubicBezTo>
                  <a:pt x="238430" y="48629"/>
                  <a:pt x="237350" y="46825"/>
                  <a:pt x="235910" y="44660"/>
                </a:cubicBezTo>
                <a:close/>
                <a:moveTo>
                  <a:pt x="54740" y="44398"/>
                </a:moveTo>
                <a:cubicBezTo>
                  <a:pt x="53290" y="46570"/>
                  <a:pt x="52204" y="48381"/>
                  <a:pt x="50029" y="50191"/>
                </a:cubicBezTo>
                <a:cubicBezTo>
                  <a:pt x="48580" y="52001"/>
                  <a:pt x="46406" y="53450"/>
                  <a:pt x="44232" y="54536"/>
                </a:cubicBezTo>
                <a:lnTo>
                  <a:pt x="45681" y="57071"/>
                </a:lnTo>
                <a:cubicBezTo>
                  <a:pt x="47493" y="61053"/>
                  <a:pt x="48580" y="66122"/>
                  <a:pt x="47131" y="70467"/>
                </a:cubicBezTo>
                <a:cubicBezTo>
                  <a:pt x="59087" y="67570"/>
                  <a:pt x="67783" y="58881"/>
                  <a:pt x="70681" y="47295"/>
                </a:cubicBezTo>
                <a:cubicBezTo>
                  <a:pt x="65971" y="48019"/>
                  <a:pt x="61624" y="47657"/>
                  <a:pt x="56914" y="45122"/>
                </a:cubicBezTo>
                <a:lnTo>
                  <a:pt x="54740" y="44398"/>
                </a:lnTo>
                <a:close/>
                <a:moveTo>
                  <a:pt x="263627" y="9302"/>
                </a:moveTo>
                <a:cubicBezTo>
                  <a:pt x="258948" y="9662"/>
                  <a:pt x="253188" y="11827"/>
                  <a:pt x="248149" y="16878"/>
                </a:cubicBezTo>
                <a:cubicBezTo>
                  <a:pt x="243829" y="21930"/>
                  <a:pt x="240950" y="26620"/>
                  <a:pt x="240950" y="32032"/>
                </a:cubicBezTo>
                <a:cubicBezTo>
                  <a:pt x="240950" y="36001"/>
                  <a:pt x="243110" y="40691"/>
                  <a:pt x="246709" y="44299"/>
                </a:cubicBezTo>
                <a:cubicBezTo>
                  <a:pt x="254628" y="52237"/>
                  <a:pt x="264707" y="51515"/>
                  <a:pt x="273346" y="42495"/>
                </a:cubicBezTo>
                <a:cubicBezTo>
                  <a:pt x="283425" y="33114"/>
                  <a:pt x="284145" y="22290"/>
                  <a:pt x="276226" y="14353"/>
                </a:cubicBezTo>
                <a:cubicBezTo>
                  <a:pt x="272626" y="11106"/>
                  <a:pt x="268666" y="9302"/>
                  <a:pt x="264707" y="9302"/>
                </a:cubicBezTo>
                <a:cubicBezTo>
                  <a:pt x="263987" y="9302"/>
                  <a:pt x="263987" y="9302"/>
                  <a:pt x="263627" y="9302"/>
                </a:cubicBezTo>
                <a:close/>
                <a:moveTo>
                  <a:pt x="26479" y="8916"/>
                </a:moveTo>
                <a:cubicBezTo>
                  <a:pt x="21769" y="8916"/>
                  <a:pt x="17783" y="10364"/>
                  <a:pt x="14160" y="13985"/>
                </a:cubicBezTo>
                <a:cubicBezTo>
                  <a:pt x="10899" y="17605"/>
                  <a:pt x="8726" y="21950"/>
                  <a:pt x="8726" y="26657"/>
                </a:cubicBezTo>
                <a:cubicBezTo>
                  <a:pt x="9088" y="31726"/>
                  <a:pt x="11986" y="37157"/>
                  <a:pt x="16334" y="42226"/>
                </a:cubicBezTo>
                <a:cubicBezTo>
                  <a:pt x="25754" y="51277"/>
                  <a:pt x="35899" y="52001"/>
                  <a:pt x="43870" y="44036"/>
                </a:cubicBezTo>
                <a:cubicBezTo>
                  <a:pt x="52204" y="35709"/>
                  <a:pt x="51478" y="25933"/>
                  <a:pt x="42058" y="16519"/>
                </a:cubicBezTo>
                <a:cubicBezTo>
                  <a:pt x="36986" y="11088"/>
                  <a:pt x="31551" y="8916"/>
                  <a:pt x="26479" y="8916"/>
                </a:cubicBezTo>
                <a:close/>
                <a:moveTo>
                  <a:pt x="263267" y="282"/>
                </a:moveTo>
                <a:cubicBezTo>
                  <a:pt x="270826" y="282"/>
                  <a:pt x="277305" y="3168"/>
                  <a:pt x="282345" y="8219"/>
                </a:cubicBezTo>
                <a:cubicBezTo>
                  <a:pt x="291704" y="17600"/>
                  <a:pt x="294583" y="34197"/>
                  <a:pt x="280185" y="48629"/>
                </a:cubicBezTo>
                <a:cubicBezTo>
                  <a:pt x="273346" y="55123"/>
                  <a:pt x="266147" y="58371"/>
                  <a:pt x="258948" y="58371"/>
                </a:cubicBezTo>
                <a:cubicBezTo>
                  <a:pt x="257148" y="58371"/>
                  <a:pt x="256068" y="58371"/>
                  <a:pt x="254268" y="58010"/>
                </a:cubicBezTo>
                <a:lnTo>
                  <a:pt x="253188" y="60896"/>
                </a:lnTo>
                <a:cubicBezTo>
                  <a:pt x="251029" y="65226"/>
                  <a:pt x="251029" y="69194"/>
                  <a:pt x="253188" y="72081"/>
                </a:cubicBezTo>
                <a:lnTo>
                  <a:pt x="260027" y="81822"/>
                </a:lnTo>
                <a:cubicBezTo>
                  <a:pt x="266147" y="90121"/>
                  <a:pt x="264707" y="101305"/>
                  <a:pt x="256788" y="109604"/>
                </a:cubicBezTo>
                <a:lnTo>
                  <a:pt x="248149" y="117902"/>
                </a:lnTo>
                <a:cubicBezTo>
                  <a:pt x="247429" y="118624"/>
                  <a:pt x="246349" y="118984"/>
                  <a:pt x="244909" y="118984"/>
                </a:cubicBezTo>
                <a:cubicBezTo>
                  <a:pt x="244189" y="118984"/>
                  <a:pt x="243110" y="118624"/>
                  <a:pt x="242030" y="117902"/>
                </a:cubicBezTo>
                <a:cubicBezTo>
                  <a:pt x="240230" y="116098"/>
                  <a:pt x="240230" y="113572"/>
                  <a:pt x="242030" y="111769"/>
                </a:cubicBezTo>
                <a:lnTo>
                  <a:pt x="250669" y="103109"/>
                </a:lnTo>
                <a:cubicBezTo>
                  <a:pt x="255348" y="98419"/>
                  <a:pt x="256428" y="91564"/>
                  <a:pt x="252828" y="87234"/>
                </a:cubicBezTo>
                <a:lnTo>
                  <a:pt x="248149" y="80740"/>
                </a:lnTo>
                <a:cubicBezTo>
                  <a:pt x="227991" y="79297"/>
                  <a:pt x="211433" y="63061"/>
                  <a:pt x="210353" y="42495"/>
                </a:cubicBezTo>
                <a:lnTo>
                  <a:pt x="203874" y="37805"/>
                </a:lnTo>
                <a:cubicBezTo>
                  <a:pt x="199555" y="34557"/>
                  <a:pt x="192356" y="35640"/>
                  <a:pt x="188036" y="40330"/>
                </a:cubicBezTo>
                <a:lnTo>
                  <a:pt x="179397" y="48629"/>
                </a:lnTo>
                <a:cubicBezTo>
                  <a:pt x="178677" y="49711"/>
                  <a:pt x="177238" y="50072"/>
                  <a:pt x="176158" y="50072"/>
                </a:cubicBezTo>
                <a:cubicBezTo>
                  <a:pt x="175438" y="50072"/>
                  <a:pt x="173998" y="49711"/>
                  <a:pt x="172918" y="48629"/>
                </a:cubicBezTo>
                <a:cubicBezTo>
                  <a:pt x="171118" y="47185"/>
                  <a:pt x="171118" y="44299"/>
                  <a:pt x="172918" y="42495"/>
                </a:cubicBezTo>
                <a:lnTo>
                  <a:pt x="181917" y="34197"/>
                </a:lnTo>
                <a:cubicBezTo>
                  <a:pt x="189116" y="26259"/>
                  <a:pt x="200995" y="24816"/>
                  <a:pt x="209274" y="30228"/>
                </a:cubicBezTo>
                <a:lnTo>
                  <a:pt x="218992" y="37805"/>
                </a:lnTo>
                <a:cubicBezTo>
                  <a:pt x="221872" y="39609"/>
                  <a:pt x="225832" y="39609"/>
                  <a:pt x="229791" y="37805"/>
                </a:cubicBezTo>
                <a:lnTo>
                  <a:pt x="232311" y="36361"/>
                </a:lnTo>
                <a:cubicBezTo>
                  <a:pt x="232311" y="34918"/>
                  <a:pt x="231951" y="33114"/>
                  <a:pt x="231951" y="32032"/>
                </a:cubicBezTo>
                <a:cubicBezTo>
                  <a:pt x="231951" y="24094"/>
                  <a:pt x="235550" y="17239"/>
                  <a:pt x="242030" y="10745"/>
                </a:cubicBezTo>
                <a:cubicBezTo>
                  <a:pt x="248509" y="4251"/>
                  <a:pt x="256068" y="643"/>
                  <a:pt x="263267" y="282"/>
                </a:cubicBezTo>
                <a:close/>
                <a:moveTo>
                  <a:pt x="26253" y="0"/>
                </a:moveTo>
                <a:cubicBezTo>
                  <a:pt x="33363" y="-45"/>
                  <a:pt x="41153" y="2942"/>
                  <a:pt x="48580" y="10364"/>
                </a:cubicBezTo>
                <a:cubicBezTo>
                  <a:pt x="56551" y="18692"/>
                  <a:pt x="59450" y="27743"/>
                  <a:pt x="58001" y="36071"/>
                </a:cubicBezTo>
                <a:lnTo>
                  <a:pt x="60899" y="37519"/>
                </a:lnTo>
                <a:cubicBezTo>
                  <a:pt x="64884" y="39329"/>
                  <a:pt x="68870" y="39329"/>
                  <a:pt x="71768" y="37519"/>
                </a:cubicBezTo>
                <a:lnTo>
                  <a:pt x="82275" y="29916"/>
                </a:lnTo>
                <a:cubicBezTo>
                  <a:pt x="89884" y="24485"/>
                  <a:pt x="101840" y="25933"/>
                  <a:pt x="109449" y="33898"/>
                </a:cubicBezTo>
                <a:lnTo>
                  <a:pt x="117782" y="42226"/>
                </a:lnTo>
                <a:cubicBezTo>
                  <a:pt x="119956" y="44036"/>
                  <a:pt x="119956" y="46932"/>
                  <a:pt x="117782" y="48381"/>
                </a:cubicBezTo>
                <a:cubicBezTo>
                  <a:pt x="117057" y="49467"/>
                  <a:pt x="115970" y="49829"/>
                  <a:pt x="114884" y="49829"/>
                </a:cubicBezTo>
                <a:cubicBezTo>
                  <a:pt x="113797" y="49829"/>
                  <a:pt x="112710" y="49467"/>
                  <a:pt x="111623" y="48381"/>
                </a:cubicBezTo>
                <a:lnTo>
                  <a:pt x="103290" y="40053"/>
                </a:lnTo>
                <a:cubicBezTo>
                  <a:pt x="98580" y="35347"/>
                  <a:pt x="91696" y="34260"/>
                  <a:pt x="86986" y="37519"/>
                </a:cubicBezTo>
                <a:lnTo>
                  <a:pt x="80464" y="42226"/>
                </a:lnTo>
                <a:cubicBezTo>
                  <a:pt x="79377" y="62864"/>
                  <a:pt x="62711" y="79156"/>
                  <a:pt x="42058" y="80605"/>
                </a:cubicBezTo>
                <a:lnTo>
                  <a:pt x="37348" y="87122"/>
                </a:lnTo>
                <a:cubicBezTo>
                  <a:pt x="34087" y="91467"/>
                  <a:pt x="35537" y="98346"/>
                  <a:pt x="40247" y="103052"/>
                </a:cubicBezTo>
                <a:lnTo>
                  <a:pt x="48580" y="111742"/>
                </a:lnTo>
                <a:cubicBezTo>
                  <a:pt x="50029" y="113552"/>
                  <a:pt x="50029" y="116087"/>
                  <a:pt x="48580" y="117897"/>
                </a:cubicBezTo>
                <a:cubicBezTo>
                  <a:pt x="47493" y="118621"/>
                  <a:pt x="46768" y="118983"/>
                  <a:pt x="45681" y="118983"/>
                </a:cubicBezTo>
                <a:cubicBezTo>
                  <a:pt x="44232" y="118983"/>
                  <a:pt x="43145" y="118621"/>
                  <a:pt x="42421" y="117897"/>
                </a:cubicBezTo>
                <a:lnTo>
                  <a:pt x="34087" y="109570"/>
                </a:lnTo>
                <a:cubicBezTo>
                  <a:pt x="25754" y="101242"/>
                  <a:pt x="24667" y="90018"/>
                  <a:pt x="30464" y="81691"/>
                </a:cubicBezTo>
                <a:lnTo>
                  <a:pt x="37348" y="71915"/>
                </a:lnTo>
                <a:cubicBezTo>
                  <a:pt x="39522" y="69019"/>
                  <a:pt x="39522" y="65036"/>
                  <a:pt x="37348" y="60691"/>
                </a:cubicBezTo>
                <a:lnTo>
                  <a:pt x="36261" y="57795"/>
                </a:lnTo>
                <a:cubicBezTo>
                  <a:pt x="34450" y="58157"/>
                  <a:pt x="33363" y="58157"/>
                  <a:pt x="31551" y="58157"/>
                </a:cubicBezTo>
                <a:cubicBezTo>
                  <a:pt x="24667" y="58157"/>
                  <a:pt x="17059" y="54898"/>
                  <a:pt x="10175" y="48381"/>
                </a:cubicBezTo>
                <a:cubicBezTo>
                  <a:pt x="3653" y="41864"/>
                  <a:pt x="30" y="34622"/>
                  <a:pt x="30" y="27019"/>
                </a:cubicBezTo>
                <a:cubicBezTo>
                  <a:pt x="-332" y="19778"/>
                  <a:pt x="2566" y="13261"/>
                  <a:pt x="8001" y="7830"/>
                </a:cubicBezTo>
                <a:cubicBezTo>
                  <a:pt x="12711" y="3123"/>
                  <a:pt x="19142" y="46"/>
                  <a:pt x="262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Freeform 1059">
            <a:extLst>
              <a:ext uri="{FF2B5EF4-FFF2-40B4-BE49-F238E27FC236}">
                <a16:creationId xmlns:a16="http://schemas.microsoft.com/office/drawing/2014/main" id="{D871495E-3C0A-414E-86CD-35D7AA78FE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61977" y="4920674"/>
            <a:ext cx="1304273" cy="1296463"/>
          </a:xfrm>
          <a:custGeom>
            <a:avLst/>
            <a:gdLst>
              <a:gd name="T0" fmla="*/ 24705308 w 291737"/>
              <a:gd name="T1" fmla="*/ 30089725 h 290153"/>
              <a:gd name="T2" fmla="*/ 28308061 w 291737"/>
              <a:gd name="T3" fmla="*/ 28832498 h 290153"/>
              <a:gd name="T4" fmla="*/ 33922081 w 291737"/>
              <a:gd name="T5" fmla="*/ 33649645 h 290153"/>
              <a:gd name="T6" fmla="*/ 34270357 w 291737"/>
              <a:gd name="T7" fmla="*/ 28918532 h 290153"/>
              <a:gd name="T8" fmla="*/ 27350506 w 291737"/>
              <a:gd name="T9" fmla="*/ 34638894 h 290153"/>
              <a:gd name="T10" fmla="*/ 28308061 w 291737"/>
              <a:gd name="T11" fmla="*/ 28832498 h 290153"/>
              <a:gd name="T12" fmla="*/ 1081960 w 291737"/>
              <a:gd name="T13" fmla="*/ 33649645 h 290153"/>
              <a:gd name="T14" fmla="*/ 6709922 w 291737"/>
              <a:gd name="T15" fmla="*/ 28832498 h 290153"/>
              <a:gd name="T16" fmla="*/ 7618696 w 291737"/>
              <a:gd name="T17" fmla="*/ 34638894 h 290153"/>
              <a:gd name="T18" fmla="*/ 736160 w 291737"/>
              <a:gd name="T19" fmla="*/ 28918532 h 290153"/>
              <a:gd name="T20" fmla="*/ 30781099 w 291737"/>
              <a:gd name="T21" fmla="*/ 27891303 h 290153"/>
              <a:gd name="T22" fmla="*/ 2936767 w 291737"/>
              <a:gd name="T23" fmla="*/ 26700945 h 290153"/>
              <a:gd name="T24" fmla="*/ 30781099 w 291737"/>
              <a:gd name="T25" fmla="*/ 24447979 h 290153"/>
              <a:gd name="T26" fmla="*/ 30781099 w 291737"/>
              <a:gd name="T27" fmla="*/ 24447979 h 290153"/>
              <a:gd name="T28" fmla="*/ 1902883 w 291737"/>
              <a:gd name="T29" fmla="*/ 26700945 h 290153"/>
              <a:gd name="T30" fmla="*/ 27369878 w 291737"/>
              <a:gd name="T31" fmla="*/ 26474282 h 290153"/>
              <a:gd name="T32" fmla="*/ 22627718 w 291737"/>
              <a:gd name="T33" fmla="*/ 23369026 h 290153"/>
              <a:gd name="T34" fmla="*/ 12294498 w 291737"/>
              <a:gd name="T35" fmla="*/ 23369026 h 290153"/>
              <a:gd name="T36" fmla="*/ 7640213 w 291737"/>
              <a:gd name="T37" fmla="*/ 26474282 h 290153"/>
              <a:gd name="T38" fmla="*/ 14401236 w 291737"/>
              <a:gd name="T39" fmla="*/ 18957281 h 290153"/>
              <a:gd name="T40" fmla="*/ 19899009 w 291737"/>
              <a:gd name="T41" fmla="*/ 17666928 h 290153"/>
              <a:gd name="T42" fmla="*/ 21457473 w 291737"/>
              <a:gd name="T43" fmla="*/ 22226125 h 290153"/>
              <a:gd name="T44" fmla="*/ 13318979 w 291737"/>
              <a:gd name="T45" fmla="*/ 18957281 h 290153"/>
              <a:gd name="T46" fmla="*/ 16288762 w 291737"/>
              <a:gd name="T47" fmla="*/ 14929126 h 290153"/>
              <a:gd name="T48" fmla="*/ 17483738 w 291737"/>
              <a:gd name="T49" fmla="*/ 12697641 h 290153"/>
              <a:gd name="T50" fmla="*/ 17483738 w 291737"/>
              <a:gd name="T51" fmla="*/ 12697641 h 290153"/>
              <a:gd name="T52" fmla="*/ 30755440 w 291737"/>
              <a:gd name="T53" fmla="*/ 23078286 h 290153"/>
              <a:gd name="T54" fmla="*/ 4141870 w 291737"/>
              <a:gd name="T55" fmla="*/ 11560593 h 290153"/>
              <a:gd name="T56" fmla="*/ 3615327 w 291737"/>
              <a:gd name="T57" fmla="*/ 22605563 h 290153"/>
              <a:gd name="T58" fmla="*/ 25236505 w 291737"/>
              <a:gd name="T59" fmla="*/ 9693969 h 290153"/>
              <a:gd name="T60" fmla="*/ 21250209 w 291737"/>
              <a:gd name="T61" fmla="*/ 13617191 h 290153"/>
              <a:gd name="T62" fmla="*/ 10432547 w 291737"/>
              <a:gd name="T63" fmla="*/ 9693969 h 290153"/>
              <a:gd name="T64" fmla="*/ 12927022 w 291737"/>
              <a:gd name="T65" fmla="*/ 13617191 h 290153"/>
              <a:gd name="T66" fmla="*/ 24705308 w 291737"/>
              <a:gd name="T67" fmla="*/ 4548167 h 290153"/>
              <a:gd name="T68" fmla="*/ 9513575 w 291737"/>
              <a:gd name="T69" fmla="*/ 5094246 h 290153"/>
              <a:gd name="T70" fmla="*/ 27872794 w 291737"/>
              <a:gd name="T71" fmla="*/ 6448853 h 290153"/>
              <a:gd name="T72" fmla="*/ 33443329 w 291737"/>
              <a:gd name="T73" fmla="*/ 5072766 h 290153"/>
              <a:gd name="T74" fmla="*/ 34966443 w 291737"/>
              <a:gd name="T75" fmla="*/ 9675101 h 290153"/>
              <a:gd name="T76" fmla="*/ 26828356 w 291737"/>
              <a:gd name="T77" fmla="*/ 6448853 h 290153"/>
              <a:gd name="T78" fmla="*/ 1558184 w 291737"/>
              <a:gd name="T79" fmla="*/ 5072766 h 290153"/>
              <a:gd name="T80" fmla="*/ 7056113 w 291737"/>
              <a:gd name="T81" fmla="*/ 6448853 h 290153"/>
              <a:gd name="T82" fmla="*/ 8138465 w 291737"/>
              <a:gd name="T83" fmla="*/ 6448853 h 290153"/>
              <a:gd name="T84" fmla="*/ 0 w 291737"/>
              <a:gd name="T85" fmla="*/ 9675101 h 290153"/>
              <a:gd name="T86" fmla="*/ 30781099 w 291737"/>
              <a:gd name="T87" fmla="*/ 1062723 h 290153"/>
              <a:gd name="T88" fmla="*/ 30781099 w 291737"/>
              <a:gd name="T89" fmla="*/ 1062723 h 290153"/>
              <a:gd name="T90" fmla="*/ 5349275 w 291737"/>
              <a:gd name="T91" fmla="*/ 2252786 h 290153"/>
              <a:gd name="T92" fmla="*/ 30781099 w 291737"/>
              <a:gd name="T93" fmla="*/ 4506047 h 290153"/>
              <a:gd name="T94" fmla="*/ 6426123 w 291737"/>
              <a:gd name="T95" fmla="*/ 2252786 h 2901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37" h="290153">
                <a:moveTo>
                  <a:pt x="83671" y="242888"/>
                </a:moveTo>
                <a:lnTo>
                  <a:pt x="206125" y="242888"/>
                </a:lnTo>
                <a:cubicBezTo>
                  <a:pt x="208631" y="242888"/>
                  <a:pt x="210779" y="245086"/>
                  <a:pt x="210779" y="247651"/>
                </a:cubicBezTo>
                <a:cubicBezTo>
                  <a:pt x="210779" y="250215"/>
                  <a:pt x="208631" y="252047"/>
                  <a:pt x="206125" y="252047"/>
                </a:cubicBezTo>
                <a:lnTo>
                  <a:pt x="83671" y="252047"/>
                </a:lnTo>
                <a:cubicBezTo>
                  <a:pt x="81523" y="252047"/>
                  <a:pt x="79375" y="250215"/>
                  <a:pt x="79375" y="247651"/>
                </a:cubicBezTo>
                <a:cubicBezTo>
                  <a:pt x="79375" y="245086"/>
                  <a:pt x="81523" y="242888"/>
                  <a:pt x="83671" y="242888"/>
                </a:cubicBezTo>
                <a:close/>
                <a:moveTo>
                  <a:pt x="236183" y="241515"/>
                </a:moveTo>
                <a:cubicBezTo>
                  <a:pt x="237998" y="242956"/>
                  <a:pt x="238361" y="245838"/>
                  <a:pt x="236546" y="248000"/>
                </a:cubicBezTo>
                <a:cubicBezTo>
                  <a:pt x="233641" y="250882"/>
                  <a:pt x="232552" y="254845"/>
                  <a:pt x="232552" y="258808"/>
                </a:cubicBezTo>
                <a:lnTo>
                  <a:pt x="232552" y="281866"/>
                </a:lnTo>
                <a:lnTo>
                  <a:pt x="283023" y="281866"/>
                </a:lnTo>
                <a:lnTo>
                  <a:pt x="283023" y="258808"/>
                </a:lnTo>
                <a:cubicBezTo>
                  <a:pt x="283023" y="254845"/>
                  <a:pt x="281570" y="250882"/>
                  <a:pt x="279029" y="248000"/>
                </a:cubicBezTo>
                <a:cubicBezTo>
                  <a:pt x="277213" y="245838"/>
                  <a:pt x="277939" y="242956"/>
                  <a:pt x="279392" y="241515"/>
                </a:cubicBezTo>
                <a:cubicBezTo>
                  <a:pt x="281570" y="239713"/>
                  <a:pt x="284475" y="240074"/>
                  <a:pt x="285928" y="242235"/>
                </a:cubicBezTo>
                <a:cubicBezTo>
                  <a:pt x="289559" y="246559"/>
                  <a:pt x="291737" y="252683"/>
                  <a:pt x="291737" y="258808"/>
                </a:cubicBezTo>
                <a:lnTo>
                  <a:pt x="291737" y="285830"/>
                </a:lnTo>
                <a:cubicBezTo>
                  <a:pt x="291737" y="288712"/>
                  <a:pt x="289922" y="290153"/>
                  <a:pt x="287743" y="290153"/>
                </a:cubicBezTo>
                <a:lnTo>
                  <a:pt x="228194" y="290153"/>
                </a:lnTo>
                <a:cubicBezTo>
                  <a:pt x="226016" y="290153"/>
                  <a:pt x="223837" y="288712"/>
                  <a:pt x="223837" y="285830"/>
                </a:cubicBezTo>
                <a:lnTo>
                  <a:pt x="223837" y="258808"/>
                </a:lnTo>
                <a:cubicBezTo>
                  <a:pt x="223837" y="252683"/>
                  <a:pt x="226016" y="246559"/>
                  <a:pt x="229647" y="242235"/>
                </a:cubicBezTo>
                <a:cubicBezTo>
                  <a:pt x="231462" y="240074"/>
                  <a:pt x="234367" y="239713"/>
                  <a:pt x="236183" y="241515"/>
                </a:cubicBezTo>
                <a:close/>
                <a:moveTo>
                  <a:pt x="12280" y="241515"/>
                </a:moveTo>
                <a:cubicBezTo>
                  <a:pt x="14447" y="242956"/>
                  <a:pt x="14808" y="245838"/>
                  <a:pt x="13002" y="248000"/>
                </a:cubicBezTo>
                <a:cubicBezTo>
                  <a:pt x="10835" y="250882"/>
                  <a:pt x="9029" y="254845"/>
                  <a:pt x="9029" y="258808"/>
                </a:cubicBezTo>
                <a:lnTo>
                  <a:pt x="9029" y="281866"/>
                </a:lnTo>
                <a:lnTo>
                  <a:pt x="59232" y="281866"/>
                </a:lnTo>
                <a:lnTo>
                  <a:pt x="59232" y="258808"/>
                </a:lnTo>
                <a:cubicBezTo>
                  <a:pt x="59232" y="254845"/>
                  <a:pt x="57788" y="250882"/>
                  <a:pt x="55259" y="248000"/>
                </a:cubicBezTo>
                <a:cubicBezTo>
                  <a:pt x="53454" y="245838"/>
                  <a:pt x="54176" y="242956"/>
                  <a:pt x="55982" y="241515"/>
                </a:cubicBezTo>
                <a:cubicBezTo>
                  <a:pt x="57788" y="239713"/>
                  <a:pt x="60677" y="240074"/>
                  <a:pt x="61761" y="242235"/>
                </a:cubicBezTo>
                <a:cubicBezTo>
                  <a:pt x="65734" y="246559"/>
                  <a:pt x="67901" y="252683"/>
                  <a:pt x="67901" y="258808"/>
                </a:cubicBezTo>
                <a:lnTo>
                  <a:pt x="67901" y="285830"/>
                </a:lnTo>
                <a:cubicBezTo>
                  <a:pt x="67901" y="288712"/>
                  <a:pt x="65734" y="290153"/>
                  <a:pt x="63566" y="290153"/>
                </a:cubicBezTo>
                <a:lnTo>
                  <a:pt x="4695" y="290153"/>
                </a:lnTo>
                <a:cubicBezTo>
                  <a:pt x="2528" y="290153"/>
                  <a:pt x="0" y="288712"/>
                  <a:pt x="0" y="285830"/>
                </a:cubicBezTo>
                <a:lnTo>
                  <a:pt x="0" y="258808"/>
                </a:lnTo>
                <a:cubicBezTo>
                  <a:pt x="0" y="252683"/>
                  <a:pt x="2528" y="246559"/>
                  <a:pt x="6140" y="242235"/>
                </a:cubicBezTo>
                <a:cubicBezTo>
                  <a:pt x="7946" y="240074"/>
                  <a:pt x="10835" y="239713"/>
                  <a:pt x="12280" y="241515"/>
                </a:cubicBezTo>
                <a:close/>
                <a:moveTo>
                  <a:pt x="256816" y="213690"/>
                </a:moveTo>
                <a:cubicBezTo>
                  <a:pt x="251065" y="213690"/>
                  <a:pt x="246752" y="217963"/>
                  <a:pt x="246752" y="223660"/>
                </a:cubicBezTo>
                <a:cubicBezTo>
                  <a:pt x="246752" y="229357"/>
                  <a:pt x="251065" y="233630"/>
                  <a:pt x="256816" y="233630"/>
                </a:cubicBezTo>
                <a:cubicBezTo>
                  <a:pt x="262926" y="233630"/>
                  <a:pt x="267599" y="229357"/>
                  <a:pt x="267599" y="223660"/>
                </a:cubicBezTo>
                <a:cubicBezTo>
                  <a:pt x="267599" y="217963"/>
                  <a:pt x="262926" y="213690"/>
                  <a:pt x="256816" y="213690"/>
                </a:cubicBezTo>
                <a:close/>
                <a:moveTo>
                  <a:pt x="34565" y="213690"/>
                </a:moveTo>
                <a:cubicBezTo>
                  <a:pt x="29174" y="213690"/>
                  <a:pt x="24501" y="217963"/>
                  <a:pt x="24501" y="223660"/>
                </a:cubicBezTo>
                <a:cubicBezTo>
                  <a:pt x="24501" y="229357"/>
                  <a:pt x="29174" y="233630"/>
                  <a:pt x="34565" y="233630"/>
                </a:cubicBezTo>
                <a:cubicBezTo>
                  <a:pt x="40316" y="233630"/>
                  <a:pt x="44629" y="229357"/>
                  <a:pt x="44629" y="223660"/>
                </a:cubicBezTo>
                <a:cubicBezTo>
                  <a:pt x="44629" y="217963"/>
                  <a:pt x="40316" y="213690"/>
                  <a:pt x="34565" y="213690"/>
                </a:cubicBezTo>
                <a:close/>
                <a:moveTo>
                  <a:pt x="256816" y="204788"/>
                </a:moveTo>
                <a:cubicBezTo>
                  <a:pt x="267599" y="204788"/>
                  <a:pt x="275866" y="213334"/>
                  <a:pt x="275866" y="223660"/>
                </a:cubicBezTo>
                <a:cubicBezTo>
                  <a:pt x="275866" y="234342"/>
                  <a:pt x="267599" y="242532"/>
                  <a:pt x="256816" y="242532"/>
                </a:cubicBezTo>
                <a:cubicBezTo>
                  <a:pt x="246752" y="242532"/>
                  <a:pt x="238125" y="234342"/>
                  <a:pt x="238125" y="223660"/>
                </a:cubicBezTo>
                <a:cubicBezTo>
                  <a:pt x="238125" y="213334"/>
                  <a:pt x="246752" y="204788"/>
                  <a:pt x="256816" y="204788"/>
                </a:cubicBezTo>
                <a:close/>
                <a:moveTo>
                  <a:pt x="34565" y="204788"/>
                </a:moveTo>
                <a:cubicBezTo>
                  <a:pt x="45348" y="204788"/>
                  <a:pt x="53615" y="213334"/>
                  <a:pt x="53615" y="223660"/>
                </a:cubicBezTo>
                <a:cubicBezTo>
                  <a:pt x="53615" y="234342"/>
                  <a:pt x="45348" y="242532"/>
                  <a:pt x="34565" y="242532"/>
                </a:cubicBezTo>
                <a:cubicBezTo>
                  <a:pt x="24142" y="242532"/>
                  <a:pt x="15875" y="234342"/>
                  <a:pt x="15875" y="223660"/>
                </a:cubicBezTo>
                <a:cubicBezTo>
                  <a:pt x="15875" y="213334"/>
                  <a:pt x="24142" y="204788"/>
                  <a:pt x="34565" y="204788"/>
                </a:cubicBezTo>
                <a:close/>
                <a:moveTo>
                  <a:pt x="188791" y="189157"/>
                </a:moveTo>
                <a:cubicBezTo>
                  <a:pt x="190622" y="187325"/>
                  <a:pt x="193553" y="187325"/>
                  <a:pt x="195385" y="189157"/>
                </a:cubicBezTo>
                <a:lnTo>
                  <a:pt x="228356" y="221762"/>
                </a:lnTo>
                <a:cubicBezTo>
                  <a:pt x="229821" y="223960"/>
                  <a:pt x="229821" y="226891"/>
                  <a:pt x="228356" y="228356"/>
                </a:cubicBezTo>
                <a:cubicBezTo>
                  <a:pt x="226890" y="229089"/>
                  <a:pt x="226157" y="229822"/>
                  <a:pt x="225058" y="229822"/>
                </a:cubicBezTo>
                <a:cubicBezTo>
                  <a:pt x="223593" y="229822"/>
                  <a:pt x="222860" y="229089"/>
                  <a:pt x="222128" y="228356"/>
                </a:cubicBezTo>
                <a:lnTo>
                  <a:pt x="188791" y="195751"/>
                </a:lnTo>
                <a:cubicBezTo>
                  <a:pt x="187325" y="193553"/>
                  <a:pt x="187325" y="190622"/>
                  <a:pt x="188791" y="189157"/>
                </a:cubicBezTo>
                <a:close/>
                <a:moveTo>
                  <a:pt x="96349" y="189157"/>
                </a:moveTo>
                <a:cubicBezTo>
                  <a:pt x="98180" y="187325"/>
                  <a:pt x="100745" y="187325"/>
                  <a:pt x="102577" y="189157"/>
                </a:cubicBezTo>
                <a:cubicBezTo>
                  <a:pt x="104408" y="190622"/>
                  <a:pt x="104408" y="193553"/>
                  <a:pt x="102577" y="195751"/>
                </a:cubicBezTo>
                <a:lnTo>
                  <a:pt x="69971" y="228356"/>
                </a:lnTo>
                <a:cubicBezTo>
                  <a:pt x="68872" y="229089"/>
                  <a:pt x="67773" y="229822"/>
                  <a:pt x="66674" y="229822"/>
                </a:cubicBezTo>
                <a:cubicBezTo>
                  <a:pt x="65575" y="229822"/>
                  <a:pt x="64476" y="229089"/>
                  <a:pt x="63744" y="228356"/>
                </a:cubicBezTo>
                <a:cubicBezTo>
                  <a:pt x="61912" y="226891"/>
                  <a:pt x="61912" y="223960"/>
                  <a:pt x="63744" y="221762"/>
                </a:cubicBezTo>
                <a:lnTo>
                  <a:pt x="96349" y="189157"/>
                </a:lnTo>
                <a:close/>
                <a:moveTo>
                  <a:pt x="123405" y="141862"/>
                </a:moveTo>
                <a:cubicBezTo>
                  <a:pt x="125572" y="142943"/>
                  <a:pt x="125572" y="145825"/>
                  <a:pt x="123766" y="147987"/>
                </a:cubicBezTo>
                <a:cubicBezTo>
                  <a:pt x="121599" y="150509"/>
                  <a:pt x="120154" y="154832"/>
                  <a:pt x="120154" y="158795"/>
                </a:cubicBezTo>
                <a:lnTo>
                  <a:pt x="120154" y="181493"/>
                </a:lnTo>
                <a:lnTo>
                  <a:pt x="169996" y="181493"/>
                </a:lnTo>
                <a:lnTo>
                  <a:pt x="169996" y="158795"/>
                </a:lnTo>
                <a:cubicBezTo>
                  <a:pt x="169996" y="154832"/>
                  <a:pt x="168913" y="150509"/>
                  <a:pt x="166023" y="147987"/>
                </a:cubicBezTo>
                <a:cubicBezTo>
                  <a:pt x="164217" y="145825"/>
                  <a:pt x="164940" y="142943"/>
                  <a:pt x="166746" y="141862"/>
                </a:cubicBezTo>
                <a:cubicBezTo>
                  <a:pt x="168552" y="140061"/>
                  <a:pt x="171802" y="140421"/>
                  <a:pt x="172886" y="142222"/>
                </a:cubicBezTo>
                <a:cubicBezTo>
                  <a:pt x="176498" y="146546"/>
                  <a:pt x="179026" y="152670"/>
                  <a:pt x="179026" y="158795"/>
                </a:cubicBezTo>
                <a:lnTo>
                  <a:pt x="179026" y="186177"/>
                </a:lnTo>
                <a:cubicBezTo>
                  <a:pt x="179026" y="188699"/>
                  <a:pt x="176859" y="190140"/>
                  <a:pt x="174691" y="190140"/>
                </a:cubicBezTo>
                <a:lnTo>
                  <a:pt x="115820" y="190140"/>
                </a:lnTo>
                <a:cubicBezTo>
                  <a:pt x="113292" y="190140"/>
                  <a:pt x="111125" y="188699"/>
                  <a:pt x="111125" y="186177"/>
                </a:cubicBezTo>
                <a:lnTo>
                  <a:pt x="111125" y="158795"/>
                </a:lnTo>
                <a:cubicBezTo>
                  <a:pt x="111125" y="152670"/>
                  <a:pt x="113292" y="146546"/>
                  <a:pt x="117265" y="142222"/>
                </a:cubicBezTo>
                <a:cubicBezTo>
                  <a:pt x="118709" y="140421"/>
                  <a:pt x="121599" y="139700"/>
                  <a:pt x="123405" y="141862"/>
                </a:cubicBezTo>
                <a:close/>
                <a:moveTo>
                  <a:pt x="145872" y="114990"/>
                </a:moveTo>
                <a:cubicBezTo>
                  <a:pt x="140175" y="114990"/>
                  <a:pt x="135902" y="119662"/>
                  <a:pt x="135902" y="125054"/>
                </a:cubicBezTo>
                <a:cubicBezTo>
                  <a:pt x="135902" y="130805"/>
                  <a:pt x="140175" y="135118"/>
                  <a:pt x="145872" y="135118"/>
                </a:cubicBezTo>
                <a:cubicBezTo>
                  <a:pt x="151569" y="135118"/>
                  <a:pt x="155842" y="130805"/>
                  <a:pt x="155842" y="125054"/>
                </a:cubicBezTo>
                <a:cubicBezTo>
                  <a:pt x="155842" y="119662"/>
                  <a:pt x="151569" y="114990"/>
                  <a:pt x="145872" y="114990"/>
                </a:cubicBezTo>
                <a:close/>
                <a:moveTo>
                  <a:pt x="145872" y="106363"/>
                </a:moveTo>
                <a:cubicBezTo>
                  <a:pt x="156554" y="106363"/>
                  <a:pt x="164744" y="114271"/>
                  <a:pt x="164744" y="125054"/>
                </a:cubicBezTo>
                <a:cubicBezTo>
                  <a:pt x="164744" y="135477"/>
                  <a:pt x="156554" y="144104"/>
                  <a:pt x="145872" y="144104"/>
                </a:cubicBezTo>
                <a:cubicBezTo>
                  <a:pt x="135546" y="144104"/>
                  <a:pt x="127000" y="135477"/>
                  <a:pt x="127000" y="125054"/>
                </a:cubicBezTo>
                <a:cubicBezTo>
                  <a:pt x="127000" y="114271"/>
                  <a:pt x="135546" y="106363"/>
                  <a:pt x="145872" y="106363"/>
                </a:cubicBezTo>
                <a:close/>
                <a:moveTo>
                  <a:pt x="256603" y="96838"/>
                </a:moveTo>
                <a:cubicBezTo>
                  <a:pt x="259270" y="96838"/>
                  <a:pt x="261556" y="98998"/>
                  <a:pt x="261556" y="101158"/>
                </a:cubicBezTo>
                <a:lnTo>
                  <a:pt x="261556" y="189355"/>
                </a:lnTo>
                <a:cubicBezTo>
                  <a:pt x="261556" y="191875"/>
                  <a:pt x="259270" y="193315"/>
                  <a:pt x="256603" y="193315"/>
                </a:cubicBezTo>
                <a:cubicBezTo>
                  <a:pt x="254317" y="193315"/>
                  <a:pt x="252412" y="191875"/>
                  <a:pt x="252412" y="189355"/>
                </a:cubicBezTo>
                <a:lnTo>
                  <a:pt x="252412" y="101158"/>
                </a:lnTo>
                <a:cubicBezTo>
                  <a:pt x="252412" y="98998"/>
                  <a:pt x="254317" y="96838"/>
                  <a:pt x="256603" y="96838"/>
                </a:cubicBezTo>
                <a:close/>
                <a:moveTo>
                  <a:pt x="34558" y="96838"/>
                </a:moveTo>
                <a:cubicBezTo>
                  <a:pt x="37122" y="96838"/>
                  <a:pt x="39320" y="98998"/>
                  <a:pt x="39320" y="101158"/>
                </a:cubicBezTo>
                <a:lnTo>
                  <a:pt x="39320" y="189355"/>
                </a:lnTo>
                <a:cubicBezTo>
                  <a:pt x="39320" y="191875"/>
                  <a:pt x="37122" y="193315"/>
                  <a:pt x="34558" y="193315"/>
                </a:cubicBezTo>
                <a:cubicBezTo>
                  <a:pt x="31993" y="193315"/>
                  <a:pt x="30162" y="191875"/>
                  <a:pt x="30162" y="189355"/>
                </a:cubicBezTo>
                <a:lnTo>
                  <a:pt x="30162" y="101158"/>
                </a:lnTo>
                <a:cubicBezTo>
                  <a:pt x="30162" y="98998"/>
                  <a:pt x="31993" y="96838"/>
                  <a:pt x="34558" y="96838"/>
                </a:cubicBezTo>
                <a:close/>
                <a:moveTo>
                  <a:pt x="204410" y="81201"/>
                </a:moveTo>
                <a:cubicBezTo>
                  <a:pt x="206218" y="79375"/>
                  <a:pt x="208387" y="79375"/>
                  <a:pt x="210556" y="81201"/>
                </a:cubicBezTo>
                <a:cubicBezTo>
                  <a:pt x="212364" y="82661"/>
                  <a:pt x="212364" y="85582"/>
                  <a:pt x="210556" y="87408"/>
                </a:cubicBezTo>
                <a:lnTo>
                  <a:pt x="184166" y="114063"/>
                </a:lnTo>
                <a:cubicBezTo>
                  <a:pt x="183081" y="114793"/>
                  <a:pt x="181996" y="115523"/>
                  <a:pt x="180912" y="115523"/>
                </a:cubicBezTo>
                <a:cubicBezTo>
                  <a:pt x="179466" y="115523"/>
                  <a:pt x="178743" y="114793"/>
                  <a:pt x="177297" y="114063"/>
                </a:cubicBezTo>
                <a:cubicBezTo>
                  <a:pt x="176212" y="112602"/>
                  <a:pt x="176212" y="109681"/>
                  <a:pt x="177297" y="107855"/>
                </a:cubicBezTo>
                <a:lnTo>
                  <a:pt x="204410" y="81201"/>
                </a:lnTo>
                <a:close/>
                <a:moveTo>
                  <a:pt x="80835" y="81201"/>
                </a:moveTo>
                <a:cubicBezTo>
                  <a:pt x="82661" y="79375"/>
                  <a:pt x="85947" y="79375"/>
                  <a:pt x="87042" y="81201"/>
                </a:cubicBezTo>
                <a:lnTo>
                  <a:pt x="114061" y="107855"/>
                </a:lnTo>
                <a:cubicBezTo>
                  <a:pt x="115522" y="109681"/>
                  <a:pt x="115522" y="112602"/>
                  <a:pt x="114061" y="114063"/>
                </a:cubicBezTo>
                <a:cubicBezTo>
                  <a:pt x="113331" y="114793"/>
                  <a:pt x="111870" y="115523"/>
                  <a:pt x="111140" y="115523"/>
                </a:cubicBezTo>
                <a:cubicBezTo>
                  <a:pt x="109680" y="115523"/>
                  <a:pt x="108584" y="114793"/>
                  <a:pt x="107854" y="114063"/>
                </a:cubicBezTo>
                <a:lnTo>
                  <a:pt x="80835" y="87408"/>
                </a:lnTo>
                <a:cubicBezTo>
                  <a:pt x="79375" y="85582"/>
                  <a:pt x="79375" y="82661"/>
                  <a:pt x="80835" y="81201"/>
                </a:cubicBezTo>
                <a:close/>
                <a:moveTo>
                  <a:pt x="83671" y="38100"/>
                </a:moveTo>
                <a:lnTo>
                  <a:pt x="206125" y="38100"/>
                </a:lnTo>
                <a:cubicBezTo>
                  <a:pt x="208631" y="38100"/>
                  <a:pt x="210779" y="40386"/>
                  <a:pt x="210779" y="42672"/>
                </a:cubicBezTo>
                <a:cubicBezTo>
                  <a:pt x="210779" y="45339"/>
                  <a:pt x="208631" y="47244"/>
                  <a:pt x="206125" y="47244"/>
                </a:cubicBezTo>
                <a:lnTo>
                  <a:pt x="83671" y="47244"/>
                </a:lnTo>
                <a:cubicBezTo>
                  <a:pt x="81523" y="47244"/>
                  <a:pt x="79375" y="45339"/>
                  <a:pt x="79375" y="42672"/>
                </a:cubicBezTo>
                <a:cubicBezTo>
                  <a:pt x="79375" y="40386"/>
                  <a:pt x="81523" y="38100"/>
                  <a:pt x="83671" y="38100"/>
                </a:cubicBezTo>
                <a:close/>
                <a:moveTo>
                  <a:pt x="236183" y="36366"/>
                </a:moveTo>
                <a:cubicBezTo>
                  <a:pt x="237998" y="38167"/>
                  <a:pt x="238361" y="41050"/>
                  <a:pt x="236546" y="42491"/>
                </a:cubicBezTo>
                <a:cubicBezTo>
                  <a:pt x="233641" y="45733"/>
                  <a:pt x="232552" y="50057"/>
                  <a:pt x="232552" y="54020"/>
                </a:cubicBezTo>
                <a:lnTo>
                  <a:pt x="232552" y="76718"/>
                </a:lnTo>
                <a:lnTo>
                  <a:pt x="283023" y="76718"/>
                </a:lnTo>
                <a:lnTo>
                  <a:pt x="283023" y="54020"/>
                </a:lnTo>
                <a:cubicBezTo>
                  <a:pt x="283023" y="50057"/>
                  <a:pt x="281570" y="45733"/>
                  <a:pt x="279029" y="42491"/>
                </a:cubicBezTo>
                <a:cubicBezTo>
                  <a:pt x="277213" y="41050"/>
                  <a:pt x="277939" y="38167"/>
                  <a:pt x="279392" y="36366"/>
                </a:cubicBezTo>
                <a:cubicBezTo>
                  <a:pt x="281570" y="34925"/>
                  <a:pt x="284475" y="35285"/>
                  <a:pt x="285928" y="37447"/>
                </a:cubicBezTo>
                <a:cubicBezTo>
                  <a:pt x="289559" y="41770"/>
                  <a:pt x="291737" y="47895"/>
                  <a:pt x="291737" y="54020"/>
                </a:cubicBezTo>
                <a:lnTo>
                  <a:pt x="291737" y="81042"/>
                </a:lnTo>
                <a:cubicBezTo>
                  <a:pt x="291737" y="83924"/>
                  <a:pt x="289922" y="85365"/>
                  <a:pt x="287743" y="85365"/>
                </a:cubicBezTo>
                <a:lnTo>
                  <a:pt x="228194" y="85365"/>
                </a:lnTo>
                <a:cubicBezTo>
                  <a:pt x="226016" y="85365"/>
                  <a:pt x="223837" y="83924"/>
                  <a:pt x="223837" y="81042"/>
                </a:cubicBezTo>
                <a:lnTo>
                  <a:pt x="223837" y="54020"/>
                </a:lnTo>
                <a:cubicBezTo>
                  <a:pt x="223837" y="47895"/>
                  <a:pt x="226016" y="41770"/>
                  <a:pt x="229647" y="37447"/>
                </a:cubicBezTo>
                <a:cubicBezTo>
                  <a:pt x="231462" y="35285"/>
                  <a:pt x="234367" y="34925"/>
                  <a:pt x="236183" y="36366"/>
                </a:cubicBezTo>
                <a:close/>
                <a:moveTo>
                  <a:pt x="12280" y="36366"/>
                </a:moveTo>
                <a:cubicBezTo>
                  <a:pt x="14447" y="38167"/>
                  <a:pt x="14808" y="41050"/>
                  <a:pt x="13002" y="42491"/>
                </a:cubicBezTo>
                <a:cubicBezTo>
                  <a:pt x="10835" y="45733"/>
                  <a:pt x="9029" y="50057"/>
                  <a:pt x="9029" y="54020"/>
                </a:cubicBezTo>
                <a:lnTo>
                  <a:pt x="9029" y="76718"/>
                </a:lnTo>
                <a:lnTo>
                  <a:pt x="58871" y="76718"/>
                </a:lnTo>
                <a:lnTo>
                  <a:pt x="58871" y="54020"/>
                </a:lnTo>
                <a:cubicBezTo>
                  <a:pt x="58871" y="50057"/>
                  <a:pt x="57788" y="45733"/>
                  <a:pt x="55259" y="42491"/>
                </a:cubicBezTo>
                <a:cubicBezTo>
                  <a:pt x="53454" y="41050"/>
                  <a:pt x="54176" y="38167"/>
                  <a:pt x="55982" y="36366"/>
                </a:cubicBezTo>
                <a:cubicBezTo>
                  <a:pt x="57788" y="34925"/>
                  <a:pt x="60677" y="35285"/>
                  <a:pt x="61761" y="37447"/>
                </a:cubicBezTo>
                <a:cubicBezTo>
                  <a:pt x="65734" y="41770"/>
                  <a:pt x="67901" y="47895"/>
                  <a:pt x="67901" y="54020"/>
                </a:cubicBezTo>
                <a:lnTo>
                  <a:pt x="67901" y="81042"/>
                </a:lnTo>
                <a:cubicBezTo>
                  <a:pt x="67901" y="83924"/>
                  <a:pt x="65734" y="85365"/>
                  <a:pt x="63566" y="85365"/>
                </a:cubicBezTo>
                <a:lnTo>
                  <a:pt x="4695" y="85365"/>
                </a:lnTo>
                <a:cubicBezTo>
                  <a:pt x="2528" y="85365"/>
                  <a:pt x="0" y="83924"/>
                  <a:pt x="0" y="81042"/>
                </a:cubicBezTo>
                <a:lnTo>
                  <a:pt x="0" y="54020"/>
                </a:lnTo>
                <a:cubicBezTo>
                  <a:pt x="0" y="47895"/>
                  <a:pt x="2528" y="41770"/>
                  <a:pt x="6140" y="37447"/>
                </a:cubicBezTo>
                <a:cubicBezTo>
                  <a:pt x="7946" y="35285"/>
                  <a:pt x="10835" y="34925"/>
                  <a:pt x="12280" y="36366"/>
                </a:cubicBezTo>
                <a:close/>
                <a:moveTo>
                  <a:pt x="256816" y="8902"/>
                </a:moveTo>
                <a:cubicBezTo>
                  <a:pt x="251065" y="8902"/>
                  <a:pt x="246752" y="13175"/>
                  <a:pt x="246752" y="18872"/>
                </a:cubicBezTo>
                <a:cubicBezTo>
                  <a:pt x="246752" y="24569"/>
                  <a:pt x="251065" y="29198"/>
                  <a:pt x="256816" y="29198"/>
                </a:cubicBezTo>
                <a:cubicBezTo>
                  <a:pt x="262926" y="29198"/>
                  <a:pt x="267599" y="24569"/>
                  <a:pt x="267599" y="18872"/>
                </a:cubicBezTo>
                <a:cubicBezTo>
                  <a:pt x="267599" y="13175"/>
                  <a:pt x="262926" y="8902"/>
                  <a:pt x="256816" y="8902"/>
                </a:cubicBezTo>
                <a:close/>
                <a:moveTo>
                  <a:pt x="34565" y="8902"/>
                </a:moveTo>
                <a:cubicBezTo>
                  <a:pt x="29174" y="8902"/>
                  <a:pt x="24501" y="13175"/>
                  <a:pt x="24501" y="18872"/>
                </a:cubicBezTo>
                <a:cubicBezTo>
                  <a:pt x="24501" y="24569"/>
                  <a:pt x="29174" y="29198"/>
                  <a:pt x="34565" y="29198"/>
                </a:cubicBezTo>
                <a:cubicBezTo>
                  <a:pt x="40316" y="29198"/>
                  <a:pt x="44629" y="24569"/>
                  <a:pt x="44629" y="18872"/>
                </a:cubicBezTo>
                <a:cubicBezTo>
                  <a:pt x="44629" y="13175"/>
                  <a:pt x="40316" y="8902"/>
                  <a:pt x="34565" y="8902"/>
                </a:cubicBezTo>
                <a:close/>
                <a:moveTo>
                  <a:pt x="256816" y="0"/>
                </a:moveTo>
                <a:cubicBezTo>
                  <a:pt x="267599" y="0"/>
                  <a:pt x="275866" y="8189"/>
                  <a:pt x="275866" y="18872"/>
                </a:cubicBezTo>
                <a:cubicBezTo>
                  <a:pt x="275866" y="29198"/>
                  <a:pt x="267599" y="37744"/>
                  <a:pt x="256816" y="37744"/>
                </a:cubicBezTo>
                <a:cubicBezTo>
                  <a:pt x="246752" y="37744"/>
                  <a:pt x="238125" y="29198"/>
                  <a:pt x="238125" y="18872"/>
                </a:cubicBezTo>
                <a:cubicBezTo>
                  <a:pt x="238125" y="8189"/>
                  <a:pt x="246752" y="0"/>
                  <a:pt x="256816" y="0"/>
                </a:cubicBezTo>
                <a:close/>
                <a:moveTo>
                  <a:pt x="34565" y="0"/>
                </a:moveTo>
                <a:cubicBezTo>
                  <a:pt x="45348" y="0"/>
                  <a:pt x="53615" y="8189"/>
                  <a:pt x="53615" y="18872"/>
                </a:cubicBezTo>
                <a:cubicBezTo>
                  <a:pt x="53615" y="29198"/>
                  <a:pt x="45348" y="37744"/>
                  <a:pt x="34565" y="37744"/>
                </a:cubicBezTo>
                <a:cubicBezTo>
                  <a:pt x="24142" y="37744"/>
                  <a:pt x="15875" y="29198"/>
                  <a:pt x="15875" y="18872"/>
                </a:cubicBezTo>
                <a:cubicBezTo>
                  <a:pt x="15875" y="8189"/>
                  <a:pt x="24142" y="0"/>
                  <a:pt x="345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48E34E-F50C-AE48-BFCE-10B4D1D708A2}"/>
              </a:ext>
            </a:extLst>
          </p:cNvPr>
          <p:cNvSpPr txBox="1"/>
          <p:nvPr/>
        </p:nvSpPr>
        <p:spPr>
          <a:xfrm>
            <a:off x="2457367" y="9118960"/>
            <a:ext cx="221246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COURAGE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69FFD4-5BE3-6749-8D0F-79EBF8EC0457}"/>
              </a:ext>
            </a:extLst>
          </p:cNvPr>
          <p:cNvSpPr txBox="1"/>
          <p:nvPr/>
        </p:nvSpPr>
        <p:spPr>
          <a:xfrm>
            <a:off x="19658295" y="9118957"/>
            <a:ext cx="232788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OPENNESS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CC090E-BFDC-754A-B5A2-92C16B69458C}"/>
              </a:ext>
            </a:extLst>
          </p:cNvPr>
          <p:cNvSpPr txBox="1"/>
          <p:nvPr/>
        </p:nvSpPr>
        <p:spPr>
          <a:xfrm>
            <a:off x="7092383" y="9118959"/>
            <a:ext cx="158408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FOCUS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2603DF-78D1-F44D-8B74-E72F58D1AA26}"/>
              </a:ext>
            </a:extLst>
          </p:cNvPr>
          <p:cNvSpPr txBox="1"/>
          <p:nvPr/>
        </p:nvSpPr>
        <p:spPr>
          <a:xfrm>
            <a:off x="15552540" y="9118956"/>
            <a:ext cx="195758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RESPECT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83544C-D6DD-5B46-B060-4BF39EB39F7F}"/>
              </a:ext>
            </a:extLst>
          </p:cNvPr>
          <p:cNvSpPr txBox="1"/>
          <p:nvPr/>
        </p:nvSpPr>
        <p:spPr>
          <a:xfrm>
            <a:off x="10645773" y="9118958"/>
            <a:ext cx="308610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COMMITMENT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C485951E-7533-4647-BC23-828757855B8A}"/>
              </a:ext>
            </a:extLst>
          </p:cNvPr>
          <p:cNvSpPr txBox="1">
            <a:spLocks/>
          </p:cNvSpPr>
          <p:nvPr/>
        </p:nvSpPr>
        <p:spPr>
          <a:xfrm>
            <a:off x="1521880" y="9770483"/>
            <a:ext cx="408343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B99E7788-F71B-844B-BBA4-082912283036}"/>
              </a:ext>
            </a:extLst>
          </p:cNvPr>
          <p:cNvSpPr txBox="1">
            <a:spLocks/>
          </p:cNvSpPr>
          <p:nvPr/>
        </p:nvSpPr>
        <p:spPr>
          <a:xfrm>
            <a:off x="5842708" y="9770483"/>
            <a:ext cx="408343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F05C0CB2-3CE2-EF43-89A8-487D229ABAF4}"/>
              </a:ext>
            </a:extLst>
          </p:cNvPr>
          <p:cNvSpPr txBox="1">
            <a:spLocks/>
          </p:cNvSpPr>
          <p:nvPr/>
        </p:nvSpPr>
        <p:spPr>
          <a:xfrm>
            <a:off x="10172394" y="9770483"/>
            <a:ext cx="408343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670EC451-719D-DE40-B94F-7C3A7A8904AE}"/>
              </a:ext>
            </a:extLst>
          </p:cNvPr>
          <p:cNvSpPr txBox="1">
            <a:spLocks/>
          </p:cNvSpPr>
          <p:nvPr/>
        </p:nvSpPr>
        <p:spPr>
          <a:xfrm>
            <a:off x="14489614" y="9770483"/>
            <a:ext cx="408343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0D825B8-5568-5349-B915-CE34E46199E2}"/>
              </a:ext>
            </a:extLst>
          </p:cNvPr>
          <p:cNvSpPr txBox="1">
            <a:spLocks/>
          </p:cNvSpPr>
          <p:nvPr/>
        </p:nvSpPr>
        <p:spPr>
          <a:xfrm>
            <a:off x="18773387" y="9770483"/>
            <a:ext cx="408343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2672312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75CDE0-C6BE-B64D-8AB8-1A2C216B81D1}"/>
              </a:ext>
            </a:extLst>
          </p:cNvPr>
          <p:cNvSpPr txBox="1"/>
          <p:nvPr/>
        </p:nvSpPr>
        <p:spPr>
          <a:xfrm>
            <a:off x="8076186" y="612372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A82D4-D608-A846-9679-263628D653C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Circular Arrow 3">
            <a:extLst>
              <a:ext uri="{FF2B5EF4-FFF2-40B4-BE49-F238E27FC236}">
                <a16:creationId xmlns:a16="http://schemas.microsoft.com/office/drawing/2014/main" id="{6A2F5B5A-612A-704B-8849-4EB94B5D917E}"/>
              </a:ext>
            </a:extLst>
          </p:cNvPr>
          <p:cNvSpPr/>
          <p:nvPr/>
        </p:nvSpPr>
        <p:spPr>
          <a:xfrm rot="16200000">
            <a:off x="8857492" y="4131324"/>
            <a:ext cx="6641588" cy="6641588"/>
          </a:xfrm>
          <a:prstGeom prst="circularArrow">
            <a:avLst>
              <a:gd name="adj1" fmla="val 6428"/>
              <a:gd name="adj2" fmla="val 929481"/>
              <a:gd name="adj3" fmla="val 20654363"/>
              <a:gd name="adj4" fmla="val 44299"/>
              <a:gd name="adj5" fmla="val 753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</a:rPr>
              <a:t> </a:t>
            </a: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B4B0B9AC-233C-FF4A-BC53-C47D7F862424}"/>
              </a:ext>
            </a:extLst>
          </p:cNvPr>
          <p:cNvSpPr/>
          <p:nvPr/>
        </p:nvSpPr>
        <p:spPr>
          <a:xfrm rot="16200000">
            <a:off x="6739342" y="2730920"/>
            <a:ext cx="3773116" cy="3773116"/>
          </a:xfrm>
          <a:prstGeom prst="donut">
            <a:avLst>
              <a:gd name="adj" fmla="val 109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</a:rPr>
              <a:t> </a:t>
            </a: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9CBB2151-1585-2346-B5C2-D0DD4E83F0DC}"/>
              </a:ext>
            </a:extLst>
          </p:cNvPr>
          <p:cNvSpPr/>
          <p:nvPr/>
        </p:nvSpPr>
        <p:spPr>
          <a:xfrm rot="16200000">
            <a:off x="6739342" y="8354480"/>
            <a:ext cx="3773116" cy="3773116"/>
          </a:xfrm>
          <a:prstGeom prst="donut">
            <a:avLst>
              <a:gd name="adj" fmla="val 109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</a:rPr>
              <a:t> </a:t>
            </a: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8B7AD27C-AD4B-4C44-9D1C-B76FE681215A}"/>
              </a:ext>
            </a:extLst>
          </p:cNvPr>
          <p:cNvSpPr/>
          <p:nvPr/>
        </p:nvSpPr>
        <p:spPr>
          <a:xfrm rot="16200000">
            <a:off x="13818262" y="2730920"/>
            <a:ext cx="3773116" cy="3773116"/>
          </a:xfrm>
          <a:prstGeom prst="donut">
            <a:avLst>
              <a:gd name="adj" fmla="val 109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</a:rPr>
              <a:t> </a:t>
            </a:r>
          </a:p>
        </p:txBody>
      </p:sp>
      <p:sp>
        <p:nvSpPr>
          <p:cNvPr id="9" name="Circular Arrow 8">
            <a:extLst>
              <a:ext uri="{FF2B5EF4-FFF2-40B4-BE49-F238E27FC236}">
                <a16:creationId xmlns:a16="http://schemas.microsoft.com/office/drawing/2014/main" id="{A36C22AA-9EA1-264D-9305-4E5FF10B9245}"/>
              </a:ext>
            </a:extLst>
          </p:cNvPr>
          <p:cNvSpPr/>
          <p:nvPr/>
        </p:nvSpPr>
        <p:spPr>
          <a:xfrm rot="16200000" flipH="1">
            <a:off x="13591677" y="8011618"/>
            <a:ext cx="4412244" cy="4408324"/>
          </a:xfrm>
          <a:prstGeom prst="circularArrow">
            <a:avLst>
              <a:gd name="adj1" fmla="val 8904"/>
              <a:gd name="adj2" fmla="val 1015855"/>
              <a:gd name="adj3" fmla="val 20554022"/>
              <a:gd name="adj4" fmla="val 44299"/>
              <a:gd name="adj5" fmla="val 1132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F96F0-651A-E544-8E05-7B3F0C343659}"/>
              </a:ext>
            </a:extLst>
          </p:cNvPr>
          <p:cNvSpPr txBox="1"/>
          <p:nvPr/>
        </p:nvSpPr>
        <p:spPr>
          <a:xfrm>
            <a:off x="7746423" y="9702428"/>
            <a:ext cx="1747594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C2807-C981-3D4E-AFFC-40DEB8FC4891}"/>
              </a:ext>
            </a:extLst>
          </p:cNvPr>
          <p:cNvSpPr txBox="1"/>
          <p:nvPr/>
        </p:nvSpPr>
        <p:spPr>
          <a:xfrm>
            <a:off x="7809009" y="4078868"/>
            <a:ext cx="1633781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66F04-7015-E24D-9306-5004D1A8E156}"/>
              </a:ext>
            </a:extLst>
          </p:cNvPr>
          <p:cNvSpPr txBox="1"/>
          <p:nvPr/>
        </p:nvSpPr>
        <p:spPr>
          <a:xfrm>
            <a:off x="14399014" y="4078868"/>
            <a:ext cx="2611612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F294C9-EE10-3840-9E5C-DACF482AC148}"/>
              </a:ext>
            </a:extLst>
          </p:cNvPr>
          <p:cNvSpPr txBox="1"/>
          <p:nvPr/>
        </p:nvSpPr>
        <p:spPr>
          <a:xfrm>
            <a:off x="14863886" y="9677170"/>
            <a:ext cx="1681871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DAILY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BE719-E06D-F34B-9EC0-E3540435A785}"/>
              </a:ext>
            </a:extLst>
          </p:cNvPr>
          <p:cNvSpPr txBox="1"/>
          <p:nvPr/>
        </p:nvSpPr>
        <p:spPr>
          <a:xfrm>
            <a:off x="11361395" y="3546548"/>
            <a:ext cx="163378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</p:txBody>
      </p:sp>
      <p:sp>
        <p:nvSpPr>
          <p:cNvPr id="15" name="Freeform 1047">
            <a:extLst>
              <a:ext uri="{FF2B5EF4-FFF2-40B4-BE49-F238E27FC236}">
                <a16:creationId xmlns:a16="http://schemas.microsoft.com/office/drawing/2014/main" id="{DBACE749-372F-F144-93AE-58DD9A0E5F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67556" y="5930702"/>
            <a:ext cx="654587" cy="650596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720668-6BE5-044B-B5B2-F932EBB80DD5}"/>
              </a:ext>
            </a:extLst>
          </p:cNvPr>
          <p:cNvSpPr txBox="1"/>
          <p:nvPr/>
        </p:nvSpPr>
        <p:spPr>
          <a:xfrm>
            <a:off x="10282342" y="6576603"/>
            <a:ext cx="1225015" cy="707886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MASTER</a:t>
            </a:r>
          </a:p>
        </p:txBody>
      </p:sp>
      <p:sp>
        <p:nvSpPr>
          <p:cNvPr id="19" name="Freeform 1047">
            <a:extLst>
              <a:ext uri="{FF2B5EF4-FFF2-40B4-BE49-F238E27FC236}">
                <a16:creationId xmlns:a16="http://schemas.microsoft.com/office/drawing/2014/main" id="{1503C0BB-58CE-8444-9385-83B0B25E5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67556" y="7630747"/>
            <a:ext cx="654587" cy="650596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4C9A3-023C-E449-8C58-038E9431B797}"/>
              </a:ext>
            </a:extLst>
          </p:cNvPr>
          <p:cNvSpPr txBox="1"/>
          <p:nvPr/>
        </p:nvSpPr>
        <p:spPr>
          <a:xfrm>
            <a:off x="10180552" y="8276648"/>
            <a:ext cx="1428596" cy="707886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OWNER</a:t>
            </a:r>
          </a:p>
        </p:txBody>
      </p:sp>
      <p:sp>
        <p:nvSpPr>
          <p:cNvPr id="21" name="Freeform 1047">
            <a:extLst>
              <a:ext uri="{FF2B5EF4-FFF2-40B4-BE49-F238E27FC236}">
                <a16:creationId xmlns:a16="http://schemas.microsoft.com/office/drawing/2014/main" id="{E8467DFD-DCD7-3547-90D3-B0B3C4AF33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522037" y="6085503"/>
            <a:ext cx="654587" cy="650596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Freeform 1047">
            <a:extLst>
              <a:ext uri="{FF2B5EF4-FFF2-40B4-BE49-F238E27FC236}">
                <a16:creationId xmlns:a16="http://schemas.microsoft.com/office/drawing/2014/main" id="{F2DC9598-3468-0A4B-938D-06DB8EB445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176624" y="6085503"/>
            <a:ext cx="654587" cy="650596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Freeform 1047">
            <a:extLst>
              <a:ext uri="{FF2B5EF4-FFF2-40B4-BE49-F238E27FC236}">
                <a16:creationId xmlns:a16="http://schemas.microsoft.com/office/drawing/2014/main" id="{A97DCA64-DB68-B14B-947C-F1B40197DB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522037" y="6766822"/>
            <a:ext cx="654587" cy="650596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Freeform 1047">
            <a:extLst>
              <a:ext uri="{FF2B5EF4-FFF2-40B4-BE49-F238E27FC236}">
                <a16:creationId xmlns:a16="http://schemas.microsoft.com/office/drawing/2014/main" id="{BB31E19D-E69F-D64D-B042-8AB1637D01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176624" y="6766822"/>
            <a:ext cx="654587" cy="650596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1047">
            <a:extLst>
              <a:ext uri="{FF2B5EF4-FFF2-40B4-BE49-F238E27FC236}">
                <a16:creationId xmlns:a16="http://schemas.microsoft.com/office/drawing/2014/main" id="{7BA174C6-59B6-4440-AA93-2BC5BCC36D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522037" y="7443746"/>
            <a:ext cx="654587" cy="650596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1047">
            <a:extLst>
              <a:ext uri="{FF2B5EF4-FFF2-40B4-BE49-F238E27FC236}">
                <a16:creationId xmlns:a16="http://schemas.microsoft.com/office/drawing/2014/main" id="{2B675018-E978-1A4D-A590-CC285F777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176624" y="7443746"/>
            <a:ext cx="654587" cy="650596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0EF194-630B-164A-A085-5B92E7432266}"/>
              </a:ext>
            </a:extLst>
          </p:cNvPr>
          <p:cNvSpPr txBox="1"/>
          <p:nvPr/>
        </p:nvSpPr>
        <p:spPr>
          <a:xfrm>
            <a:off x="12156155" y="8110846"/>
            <a:ext cx="2040943" cy="707886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DEVELOPMENT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52F05B-C9CE-CC42-81C9-4852374BED53}"/>
              </a:ext>
            </a:extLst>
          </p:cNvPr>
          <p:cNvSpPr txBox="1"/>
          <p:nvPr/>
        </p:nvSpPr>
        <p:spPr>
          <a:xfrm>
            <a:off x="18849760" y="2730919"/>
            <a:ext cx="2699778" cy="156966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 &amp;</a:t>
            </a:r>
          </a:p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REFINEMENT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0C4E8A-4056-AC46-9F26-F3C59384E1B6}"/>
              </a:ext>
            </a:extLst>
          </p:cNvPr>
          <p:cNvSpPr txBox="1"/>
          <p:nvPr/>
        </p:nvSpPr>
        <p:spPr>
          <a:xfrm>
            <a:off x="18560233" y="11861825"/>
            <a:ext cx="2273379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33" name="Left Arrow 32">
            <a:extLst>
              <a:ext uri="{FF2B5EF4-FFF2-40B4-BE49-F238E27FC236}">
                <a16:creationId xmlns:a16="http://schemas.microsoft.com/office/drawing/2014/main" id="{AEA77A39-3FB5-014B-98EF-20EA9F0EEC91}"/>
              </a:ext>
            </a:extLst>
          </p:cNvPr>
          <p:cNvSpPr/>
          <p:nvPr/>
        </p:nvSpPr>
        <p:spPr>
          <a:xfrm rot="20700000">
            <a:off x="17839938" y="3410284"/>
            <a:ext cx="826834" cy="571318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D4D0090E-3E86-9345-BAFC-03C874BC9C16}"/>
              </a:ext>
            </a:extLst>
          </p:cNvPr>
          <p:cNvSpPr/>
          <p:nvPr/>
        </p:nvSpPr>
        <p:spPr>
          <a:xfrm rot="3600000">
            <a:off x="15725952" y="8292539"/>
            <a:ext cx="5668563" cy="5713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7FD21853-BB2A-D941-9ADC-62C6795411DE}"/>
              </a:ext>
            </a:extLst>
          </p:cNvPr>
          <p:cNvSpPr/>
          <p:nvPr/>
        </p:nvSpPr>
        <p:spPr>
          <a:xfrm rot="1800000">
            <a:off x="17341902" y="11886575"/>
            <a:ext cx="826834" cy="571318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C2C6619-BA75-0D4A-86F4-2D670DA2BB8B}"/>
              </a:ext>
            </a:extLst>
          </p:cNvPr>
          <p:cNvSpPr/>
          <p:nvPr/>
        </p:nvSpPr>
        <p:spPr>
          <a:xfrm rot="1800000">
            <a:off x="17645958" y="11359936"/>
            <a:ext cx="826834" cy="5713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E670A0-43EC-6349-9D9A-1C76EFB9E80E}"/>
              </a:ext>
            </a:extLst>
          </p:cNvPr>
          <p:cNvSpPr txBox="1"/>
          <p:nvPr/>
        </p:nvSpPr>
        <p:spPr>
          <a:xfrm>
            <a:off x="10633754" y="11861825"/>
            <a:ext cx="311014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DEFINITION OF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“DONE”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2C7A82-F28A-B54A-87CE-71B0649A35BA}"/>
              </a:ext>
            </a:extLst>
          </p:cNvPr>
          <p:cNvSpPr txBox="1"/>
          <p:nvPr/>
        </p:nvSpPr>
        <p:spPr>
          <a:xfrm>
            <a:off x="4086383" y="12007275"/>
            <a:ext cx="256672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INCREMENT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D0C08BB1-34B8-9949-AA38-4B9E79CC82A2}"/>
              </a:ext>
            </a:extLst>
          </p:cNvPr>
          <p:cNvSpPr/>
          <p:nvPr/>
        </p:nvSpPr>
        <p:spPr>
          <a:xfrm rot="5400000">
            <a:off x="11782707" y="10907404"/>
            <a:ext cx="826834" cy="571318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9A0AC921-9439-B742-9D0C-9AA5912E0E51}"/>
              </a:ext>
            </a:extLst>
          </p:cNvPr>
          <p:cNvSpPr/>
          <p:nvPr/>
        </p:nvSpPr>
        <p:spPr>
          <a:xfrm>
            <a:off x="6989994" y="12259865"/>
            <a:ext cx="3306878" cy="571318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394F355-2A1A-2A40-BB1D-B5DDFB5D36E9}"/>
              </a:ext>
            </a:extLst>
          </p:cNvPr>
          <p:cNvSpPr/>
          <p:nvPr/>
        </p:nvSpPr>
        <p:spPr>
          <a:xfrm rot="18900000">
            <a:off x="6095321" y="11305691"/>
            <a:ext cx="826834" cy="57131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1047">
            <a:extLst>
              <a:ext uri="{FF2B5EF4-FFF2-40B4-BE49-F238E27FC236}">
                <a16:creationId xmlns:a16="http://schemas.microsoft.com/office/drawing/2014/main" id="{2B442367-983A-4C44-94AE-CFFA5156B1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96098" y="7630747"/>
            <a:ext cx="654587" cy="650596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416FC7-D945-704A-BE68-4AC980ED86BD}"/>
              </a:ext>
            </a:extLst>
          </p:cNvPr>
          <p:cNvSpPr txBox="1"/>
          <p:nvPr/>
        </p:nvSpPr>
        <p:spPr>
          <a:xfrm>
            <a:off x="4842008" y="8276648"/>
            <a:ext cx="2162773" cy="40011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STAKEHOLDERS</a:t>
            </a:r>
          </a:p>
        </p:txBody>
      </p:sp>
      <p:sp>
        <p:nvSpPr>
          <p:cNvPr id="45" name="Freeform 1047">
            <a:extLst>
              <a:ext uri="{FF2B5EF4-FFF2-40B4-BE49-F238E27FC236}">
                <a16:creationId xmlns:a16="http://schemas.microsoft.com/office/drawing/2014/main" id="{654CF60E-6D24-7F4E-ACAD-45C89D4D70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24" y="7636702"/>
            <a:ext cx="654587" cy="650596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Freeform 1047">
            <a:extLst>
              <a:ext uri="{FF2B5EF4-FFF2-40B4-BE49-F238E27FC236}">
                <a16:creationId xmlns:a16="http://schemas.microsoft.com/office/drawing/2014/main" id="{75668DAF-9972-D243-BE4A-6C0993FBD1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9250" y="7636702"/>
            <a:ext cx="654587" cy="650596"/>
          </a:xfrm>
          <a:custGeom>
            <a:avLst/>
            <a:gdLst>
              <a:gd name="T0" fmla="*/ 27038288 w 286977"/>
              <a:gd name="T1" fmla="*/ 29579457 h 285393"/>
              <a:gd name="T2" fmla="*/ 26474045 w 286977"/>
              <a:gd name="T3" fmla="*/ 33671231 h 285393"/>
              <a:gd name="T4" fmla="*/ 25953430 w 286977"/>
              <a:gd name="T5" fmla="*/ 29579457 h 285393"/>
              <a:gd name="T6" fmla="*/ 7454788 w 286977"/>
              <a:gd name="T7" fmla="*/ 29031137 h 285393"/>
              <a:gd name="T8" fmla="*/ 8041878 w 286977"/>
              <a:gd name="T9" fmla="*/ 33165139 h 285393"/>
              <a:gd name="T10" fmla="*/ 6958494 w 286977"/>
              <a:gd name="T11" fmla="*/ 33165139 h 285393"/>
              <a:gd name="T12" fmla="*/ 7454788 w 286977"/>
              <a:gd name="T13" fmla="*/ 29031137 h 285393"/>
              <a:gd name="T14" fmla="*/ 17832743 w 286977"/>
              <a:gd name="T15" fmla="*/ 22772465 h 285393"/>
              <a:gd name="T16" fmla="*/ 23605836 w 286977"/>
              <a:gd name="T17" fmla="*/ 21415392 h 285393"/>
              <a:gd name="T18" fmla="*/ 12187799 w 286977"/>
              <a:gd name="T19" fmla="*/ 20185562 h 285393"/>
              <a:gd name="T20" fmla="*/ 13085643 w 286977"/>
              <a:gd name="T21" fmla="*/ 25486617 h 285393"/>
              <a:gd name="T22" fmla="*/ 12187799 w 286977"/>
              <a:gd name="T23" fmla="*/ 20185562 h 285393"/>
              <a:gd name="T24" fmla="*/ 13085643 w 286977"/>
              <a:gd name="T25" fmla="*/ 18574110 h 285393"/>
              <a:gd name="T26" fmla="*/ 16977402 w 286977"/>
              <a:gd name="T27" fmla="*/ 22093951 h 285393"/>
              <a:gd name="T28" fmla="*/ 20868879 w 286977"/>
              <a:gd name="T29" fmla="*/ 18574110 h 285393"/>
              <a:gd name="T30" fmla="*/ 16977402 w 286977"/>
              <a:gd name="T31" fmla="*/ 18404467 h 285393"/>
              <a:gd name="T32" fmla="*/ 19714351 w 286977"/>
              <a:gd name="T33" fmla="*/ 4537326 h 285393"/>
              <a:gd name="T34" fmla="*/ 19372119 w 286977"/>
              <a:gd name="T35" fmla="*/ 6191445 h 285393"/>
              <a:gd name="T36" fmla="*/ 10263284 w 286977"/>
              <a:gd name="T37" fmla="*/ 5258498 h 285393"/>
              <a:gd name="T38" fmla="*/ 16977402 w 286977"/>
              <a:gd name="T39" fmla="*/ 17386748 h 285393"/>
              <a:gd name="T40" fmla="*/ 23392000 w 286977"/>
              <a:gd name="T41" fmla="*/ 4580167 h 285393"/>
              <a:gd name="T42" fmla="*/ 21168367 w 286977"/>
              <a:gd name="T43" fmla="*/ 5428212 h 285393"/>
              <a:gd name="T44" fmla="*/ 16977402 w 286977"/>
              <a:gd name="T45" fmla="*/ 1059968 h 285393"/>
              <a:gd name="T46" fmla="*/ 18687938 w 286977"/>
              <a:gd name="T47" fmla="*/ 5300658 h 285393"/>
              <a:gd name="T48" fmla="*/ 18944548 w 286977"/>
              <a:gd name="T49" fmla="*/ 3180527 h 285393"/>
              <a:gd name="T50" fmla="*/ 21510409 w 286977"/>
              <a:gd name="T51" fmla="*/ 4410335 h 285393"/>
              <a:gd name="T52" fmla="*/ 16977402 w 286977"/>
              <a:gd name="T53" fmla="*/ 1059968 h 285393"/>
              <a:gd name="T54" fmla="*/ 25316373 w 286977"/>
              <a:gd name="T55" fmla="*/ 8481260 h 285393"/>
              <a:gd name="T56" fmla="*/ 21895085 w 286977"/>
              <a:gd name="T57" fmla="*/ 18277397 h 285393"/>
              <a:gd name="T58" fmla="*/ 28994270 w 286977"/>
              <a:gd name="T59" fmla="*/ 21372918 h 285393"/>
              <a:gd name="T60" fmla="*/ 33997408 w 286977"/>
              <a:gd name="T61" fmla="*/ 33162133 h 285393"/>
              <a:gd name="T62" fmla="*/ 32928550 w 286977"/>
              <a:gd name="T63" fmla="*/ 33162133 h 285393"/>
              <a:gd name="T64" fmla="*/ 28780365 w 286977"/>
              <a:gd name="T65" fmla="*/ 22390782 h 285393"/>
              <a:gd name="T66" fmla="*/ 21382196 w 286977"/>
              <a:gd name="T67" fmla="*/ 26504231 h 285393"/>
              <a:gd name="T68" fmla="*/ 20997259 w 286977"/>
              <a:gd name="T69" fmla="*/ 26716297 h 285393"/>
              <a:gd name="T70" fmla="*/ 17490445 w 286977"/>
              <a:gd name="T71" fmla="*/ 23832660 h 285393"/>
              <a:gd name="T72" fmla="*/ 16977402 w 286977"/>
              <a:gd name="T73" fmla="*/ 33670970 h 285393"/>
              <a:gd name="T74" fmla="*/ 16464034 w 286977"/>
              <a:gd name="T75" fmla="*/ 23832660 h 285393"/>
              <a:gd name="T76" fmla="*/ 12957577 w 286977"/>
              <a:gd name="T77" fmla="*/ 26716297 h 285393"/>
              <a:gd name="T78" fmla="*/ 12529837 w 286977"/>
              <a:gd name="T79" fmla="*/ 26504231 h 285393"/>
              <a:gd name="T80" fmla="*/ 5174420 w 286977"/>
              <a:gd name="T81" fmla="*/ 22390782 h 285393"/>
              <a:gd name="T82" fmla="*/ 1026338 w 286977"/>
              <a:gd name="T83" fmla="*/ 33162133 h 285393"/>
              <a:gd name="T84" fmla="*/ 0 w 286977"/>
              <a:gd name="T85" fmla="*/ 33162133 h 285393"/>
              <a:gd name="T86" fmla="*/ 5003152 w 286977"/>
              <a:gd name="T87" fmla="*/ 21372918 h 285393"/>
              <a:gd name="T88" fmla="*/ 12059562 w 286977"/>
              <a:gd name="T89" fmla="*/ 18277397 h 285393"/>
              <a:gd name="T90" fmla="*/ 8681051 w 286977"/>
              <a:gd name="T91" fmla="*/ 8481260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7F06CA-36FF-7242-BD8B-151F5AE0EC34}"/>
              </a:ext>
            </a:extLst>
          </p:cNvPr>
          <p:cNvSpPr txBox="1"/>
          <p:nvPr/>
        </p:nvSpPr>
        <p:spPr>
          <a:xfrm>
            <a:off x="1532872" y="3313017"/>
            <a:ext cx="425629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 TEAM ROLES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F94B33-4937-3B45-A246-8174304306EF}"/>
              </a:ext>
            </a:extLst>
          </p:cNvPr>
          <p:cNvSpPr txBox="1"/>
          <p:nvPr/>
        </p:nvSpPr>
        <p:spPr>
          <a:xfrm>
            <a:off x="1532872" y="4232532"/>
            <a:ext cx="245291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ARTIFACTS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C895AE-E631-A54D-B23A-554C65E98B89}"/>
              </a:ext>
            </a:extLst>
          </p:cNvPr>
          <p:cNvSpPr txBox="1"/>
          <p:nvPr/>
        </p:nvSpPr>
        <p:spPr>
          <a:xfrm>
            <a:off x="1532872" y="5152047"/>
            <a:ext cx="172996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24340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5C2CFE7-695D-654B-B3CE-0863EC79B1EF}"/>
              </a:ext>
            </a:extLst>
          </p:cNvPr>
          <p:cNvSpPr txBox="1"/>
          <p:nvPr/>
        </p:nvSpPr>
        <p:spPr>
          <a:xfrm>
            <a:off x="8009660" y="612372"/>
            <a:ext cx="83583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CORE VALUES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A9BC6B-4D20-AB4D-A166-54B187722E3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121" name="Freeform 1">
            <a:extLst>
              <a:ext uri="{FF2B5EF4-FFF2-40B4-BE49-F238E27FC236}">
                <a16:creationId xmlns:a16="http://schemas.microsoft.com/office/drawing/2014/main" id="{2CEA08A0-6BF2-014A-8457-8549274E8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614" y="3279574"/>
            <a:ext cx="8538893" cy="2148643"/>
          </a:xfrm>
          <a:custGeom>
            <a:avLst/>
            <a:gdLst>
              <a:gd name="T0" fmla="*/ 11169 w 11494"/>
              <a:gd name="T1" fmla="*/ 2891 h 2892"/>
              <a:gd name="T2" fmla="*/ 532 w 11494"/>
              <a:gd name="T3" fmla="*/ 2891 h 2892"/>
              <a:gd name="T4" fmla="*/ 532 w 11494"/>
              <a:gd name="T5" fmla="*/ 2891 h 2892"/>
              <a:gd name="T6" fmla="*/ 0 w 11494"/>
              <a:gd name="T7" fmla="*/ 2359 h 2892"/>
              <a:gd name="T8" fmla="*/ 0 w 11494"/>
              <a:gd name="T9" fmla="*/ 532 h 2892"/>
              <a:gd name="T10" fmla="*/ 0 w 11494"/>
              <a:gd name="T11" fmla="*/ 532 h 2892"/>
              <a:gd name="T12" fmla="*/ 532 w 11494"/>
              <a:gd name="T13" fmla="*/ 0 h 2892"/>
              <a:gd name="T14" fmla="*/ 8642 w 11494"/>
              <a:gd name="T15" fmla="*/ 0 h 2892"/>
              <a:gd name="T16" fmla="*/ 8642 w 11494"/>
              <a:gd name="T17" fmla="*/ 0 h 2892"/>
              <a:gd name="T18" fmla="*/ 9018 w 11494"/>
              <a:gd name="T19" fmla="*/ 156 h 2892"/>
              <a:gd name="T20" fmla="*/ 11340 w 11494"/>
              <a:gd name="T21" fmla="*/ 2478 h 2892"/>
              <a:gd name="T22" fmla="*/ 11340 w 11494"/>
              <a:gd name="T23" fmla="*/ 2478 h 2892"/>
              <a:gd name="T24" fmla="*/ 11169 w 11494"/>
              <a:gd name="T25" fmla="*/ 2891 h 2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94" h="2892">
                <a:moveTo>
                  <a:pt x="11169" y="2891"/>
                </a:moveTo>
                <a:lnTo>
                  <a:pt x="532" y="2891"/>
                </a:lnTo>
                <a:lnTo>
                  <a:pt x="532" y="2891"/>
                </a:lnTo>
                <a:cubicBezTo>
                  <a:pt x="238" y="2891"/>
                  <a:pt x="0" y="2653"/>
                  <a:pt x="0" y="2359"/>
                </a:cubicBezTo>
                <a:lnTo>
                  <a:pt x="0" y="532"/>
                </a:lnTo>
                <a:lnTo>
                  <a:pt x="0" y="532"/>
                </a:lnTo>
                <a:cubicBezTo>
                  <a:pt x="0" y="238"/>
                  <a:pt x="238" y="0"/>
                  <a:pt x="532" y="0"/>
                </a:cubicBezTo>
                <a:lnTo>
                  <a:pt x="8642" y="0"/>
                </a:lnTo>
                <a:lnTo>
                  <a:pt x="8642" y="0"/>
                </a:lnTo>
                <a:cubicBezTo>
                  <a:pt x="8783" y="0"/>
                  <a:pt x="8918" y="56"/>
                  <a:pt x="9018" y="156"/>
                </a:cubicBezTo>
                <a:lnTo>
                  <a:pt x="11340" y="2478"/>
                </a:lnTo>
                <a:lnTo>
                  <a:pt x="11340" y="2478"/>
                </a:lnTo>
                <a:cubicBezTo>
                  <a:pt x="11493" y="2630"/>
                  <a:pt x="11385" y="2891"/>
                  <a:pt x="11169" y="28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2" name="Freeform 2">
            <a:extLst>
              <a:ext uri="{FF2B5EF4-FFF2-40B4-BE49-F238E27FC236}">
                <a16:creationId xmlns:a16="http://schemas.microsoft.com/office/drawing/2014/main" id="{1167DB5D-8017-D549-A805-51F0F34BE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742" y="2919283"/>
            <a:ext cx="2734935" cy="2734934"/>
          </a:xfrm>
          <a:custGeom>
            <a:avLst/>
            <a:gdLst>
              <a:gd name="T0" fmla="*/ 1842 w 3684"/>
              <a:gd name="T1" fmla="*/ 3683 h 3684"/>
              <a:gd name="T2" fmla="*/ 0 w 3684"/>
              <a:gd name="T3" fmla="*/ 1842 h 3684"/>
              <a:gd name="T4" fmla="*/ 1842 w 3684"/>
              <a:gd name="T5" fmla="*/ 0 h 3684"/>
              <a:gd name="T6" fmla="*/ 3683 w 3684"/>
              <a:gd name="T7" fmla="*/ 1842 h 3684"/>
              <a:gd name="T8" fmla="*/ 1842 w 3684"/>
              <a:gd name="T9" fmla="*/ 3683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4" h="3684">
                <a:moveTo>
                  <a:pt x="1842" y="3683"/>
                </a:moveTo>
                <a:lnTo>
                  <a:pt x="0" y="1842"/>
                </a:lnTo>
                <a:lnTo>
                  <a:pt x="1842" y="0"/>
                </a:lnTo>
                <a:lnTo>
                  <a:pt x="3683" y="1842"/>
                </a:lnTo>
                <a:lnTo>
                  <a:pt x="1842" y="3683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3" name="Freeform 3">
            <a:extLst>
              <a:ext uri="{FF2B5EF4-FFF2-40B4-BE49-F238E27FC236}">
                <a16:creationId xmlns:a16="http://schemas.microsoft.com/office/drawing/2014/main" id="{52D1767C-FAFC-7F45-A19F-A34F898D9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062" y="3315602"/>
            <a:ext cx="1942294" cy="1942296"/>
          </a:xfrm>
          <a:custGeom>
            <a:avLst/>
            <a:gdLst>
              <a:gd name="T0" fmla="*/ 1308 w 2616"/>
              <a:gd name="T1" fmla="*/ 2616 h 2617"/>
              <a:gd name="T2" fmla="*/ 0 w 2616"/>
              <a:gd name="T3" fmla="*/ 1309 h 2617"/>
              <a:gd name="T4" fmla="*/ 1308 w 2616"/>
              <a:gd name="T5" fmla="*/ 0 h 2617"/>
              <a:gd name="T6" fmla="*/ 2615 w 2616"/>
              <a:gd name="T7" fmla="*/ 1309 h 2617"/>
              <a:gd name="T8" fmla="*/ 1308 w 2616"/>
              <a:gd name="T9" fmla="*/ 2616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6" h="2617">
                <a:moveTo>
                  <a:pt x="1308" y="2616"/>
                </a:moveTo>
                <a:lnTo>
                  <a:pt x="0" y="1309"/>
                </a:lnTo>
                <a:lnTo>
                  <a:pt x="1308" y="0"/>
                </a:lnTo>
                <a:lnTo>
                  <a:pt x="2615" y="1309"/>
                </a:lnTo>
                <a:lnTo>
                  <a:pt x="1308" y="26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4" name="Freeform 4">
            <a:extLst>
              <a:ext uri="{FF2B5EF4-FFF2-40B4-BE49-F238E27FC236}">
                <a16:creationId xmlns:a16="http://schemas.microsoft.com/office/drawing/2014/main" id="{8D6FA4FE-C21F-D44A-A04B-377701181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9200" y="4897608"/>
            <a:ext cx="831944" cy="831944"/>
          </a:xfrm>
          <a:custGeom>
            <a:avLst/>
            <a:gdLst>
              <a:gd name="T0" fmla="*/ 1117 w 1118"/>
              <a:gd name="T1" fmla="*/ 558 h 1118"/>
              <a:gd name="T2" fmla="*/ 1117 w 1118"/>
              <a:gd name="T3" fmla="*/ 558 h 1118"/>
              <a:gd name="T4" fmla="*/ 558 w 1118"/>
              <a:gd name="T5" fmla="*/ 0 h 1118"/>
              <a:gd name="T6" fmla="*/ 558 w 1118"/>
              <a:gd name="T7" fmla="*/ 0 h 1118"/>
              <a:gd name="T8" fmla="*/ 0 w 1118"/>
              <a:gd name="T9" fmla="*/ 558 h 1118"/>
              <a:gd name="T10" fmla="*/ 0 w 1118"/>
              <a:gd name="T11" fmla="*/ 558 h 1118"/>
              <a:gd name="T12" fmla="*/ 558 w 1118"/>
              <a:gd name="T13" fmla="*/ 1117 h 1118"/>
              <a:gd name="T14" fmla="*/ 558 w 1118"/>
              <a:gd name="T15" fmla="*/ 1117 h 1118"/>
              <a:gd name="T16" fmla="*/ 1117 w 1118"/>
              <a:gd name="T17" fmla="*/ 558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8" h="1118">
                <a:moveTo>
                  <a:pt x="1117" y="558"/>
                </a:moveTo>
                <a:lnTo>
                  <a:pt x="1117" y="558"/>
                </a:lnTo>
                <a:cubicBezTo>
                  <a:pt x="1117" y="250"/>
                  <a:pt x="867" y="0"/>
                  <a:pt x="558" y="0"/>
                </a:cubicBezTo>
                <a:lnTo>
                  <a:pt x="558" y="0"/>
                </a:lnTo>
                <a:cubicBezTo>
                  <a:pt x="249" y="0"/>
                  <a:pt x="0" y="250"/>
                  <a:pt x="0" y="558"/>
                </a:cubicBezTo>
                <a:lnTo>
                  <a:pt x="0" y="558"/>
                </a:lnTo>
                <a:cubicBezTo>
                  <a:pt x="0" y="867"/>
                  <a:pt x="249" y="1117"/>
                  <a:pt x="558" y="1117"/>
                </a:cubicBezTo>
                <a:lnTo>
                  <a:pt x="558" y="1117"/>
                </a:lnTo>
                <a:cubicBezTo>
                  <a:pt x="867" y="1117"/>
                  <a:pt x="1117" y="867"/>
                  <a:pt x="1117" y="558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5" name="Freeform 5">
            <a:extLst>
              <a:ext uri="{FF2B5EF4-FFF2-40B4-BE49-F238E27FC236}">
                <a16:creationId xmlns:a16="http://schemas.microsoft.com/office/drawing/2014/main" id="{E6FB38B2-A3CC-444C-AD48-87D113A7A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0042" y="5041725"/>
            <a:ext cx="543711" cy="543711"/>
          </a:xfrm>
          <a:custGeom>
            <a:avLst/>
            <a:gdLst>
              <a:gd name="T0" fmla="*/ 733 w 734"/>
              <a:gd name="T1" fmla="*/ 366 h 734"/>
              <a:gd name="T2" fmla="*/ 733 w 734"/>
              <a:gd name="T3" fmla="*/ 366 h 734"/>
              <a:gd name="T4" fmla="*/ 366 w 734"/>
              <a:gd name="T5" fmla="*/ 0 h 734"/>
              <a:gd name="T6" fmla="*/ 366 w 734"/>
              <a:gd name="T7" fmla="*/ 0 h 734"/>
              <a:gd name="T8" fmla="*/ 0 w 734"/>
              <a:gd name="T9" fmla="*/ 366 h 734"/>
              <a:gd name="T10" fmla="*/ 0 w 734"/>
              <a:gd name="T11" fmla="*/ 366 h 734"/>
              <a:gd name="T12" fmla="*/ 366 w 734"/>
              <a:gd name="T13" fmla="*/ 733 h 734"/>
              <a:gd name="T14" fmla="*/ 366 w 734"/>
              <a:gd name="T15" fmla="*/ 733 h 734"/>
              <a:gd name="T16" fmla="*/ 733 w 734"/>
              <a:gd name="T17" fmla="*/ 366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4" h="734">
                <a:moveTo>
                  <a:pt x="733" y="366"/>
                </a:moveTo>
                <a:lnTo>
                  <a:pt x="733" y="366"/>
                </a:lnTo>
                <a:cubicBezTo>
                  <a:pt x="733" y="164"/>
                  <a:pt x="568" y="0"/>
                  <a:pt x="366" y="0"/>
                </a:cubicBezTo>
                <a:lnTo>
                  <a:pt x="366" y="0"/>
                </a:lnTo>
                <a:cubicBezTo>
                  <a:pt x="163" y="0"/>
                  <a:pt x="0" y="164"/>
                  <a:pt x="0" y="366"/>
                </a:cubicBezTo>
                <a:lnTo>
                  <a:pt x="0" y="366"/>
                </a:lnTo>
                <a:cubicBezTo>
                  <a:pt x="0" y="569"/>
                  <a:pt x="163" y="733"/>
                  <a:pt x="366" y="733"/>
                </a:cubicBezTo>
                <a:lnTo>
                  <a:pt x="366" y="733"/>
                </a:lnTo>
                <a:cubicBezTo>
                  <a:pt x="568" y="733"/>
                  <a:pt x="733" y="569"/>
                  <a:pt x="733" y="3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5" name="Freeform 1">
            <a:extLst>
              <a:ext uri="{FF2B5EF4-FFF2-40B4-BE49-F238E27FC236}">
                <a16:creationId xmlns:a16="http://schemas.microsoft.com/office/drawing/2014/main" id="{FE7078AF-3589-364F-A6E7-7AC31D461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2017" y="3279574"/>
            <a:ext cx="8538893" cy="2148643"/>
          </a:xfrm>
          <a:custGeom>
            <a:avLst/>
            <a:gdLst>
              <a:gd name="T0" fmla="*/ 11169 w 11494"/>
              <a:gd name="T1" fmla="*/ 2891 h 2892"/>
              <a:gd name="T2" fmla="*/ 532 w 11494"/>
              <a:gd name="T3" fmla="*/ 2891 h 2892"/>
              <a:gd name="T4" fmla="*/ 532 w 11494"/>
              <a:gd name="T5" fmla="*/ 2891 h 2892"/>
              <a:gd name="T6" fmla="*/ 0 w 11494"/>
              <a:gd name="T7" fmla="*/ 2359 h 2892"/>
              <a:gd name="T8" fmla="*/ 0 w 11494"/>
              <a:gd name="T9" fmla="*/ 532 h 2892"/>
              <a:gd name="T10" fmla="*/ 0 w 11494"/>
              <a:gd name="T11" fmla="*/ 532 h 2892"/>
              <a:gd name="T12" fmla="*/ 532 w 11494"/>
              <a:gd name="T13" fmla="*/ 0 h 2892"/>
              <a:gd name="T14" fmla="*/ 8642 w 11494"/>
              <a:gd name="T15" fmla="*/ 0 h 2892"/>
              <a:gd name="T16" fmla="*/ 8642 w 11494"/>
              <a:gd name="T17" fmla="*/ 0 h 2892"/>
              <a:gd name="T18" fmla="*/ 9018 w 11494"/>
              <a:gd name="T19" fmla="*/ 156 h 2892"/>
              <a:gd name="T20" fmla="*/ 11340 w 11494"/>
              <a:gd name="T21" fmla="*/ 2478 h 2892"/>
              <a:gd name="T22" fmla="*/ 11340 w 11494"/>
              <a:gd name="T23" fmla="*/ 2478 h 2892"/>
              <a:gd name="T24" fmla="*/ 11169 w 11494"/>
              <a:gd name="T25" fmla="*/ 2891 h 2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94" h="2892">
                <a:moveTo>
                  <a:pt x="11169" y="2891"/>
                </a:moveTo>
                <a:lnTo>
                  <a:pt x="532" y="2891"/>
                </a:lnTo>
                <a:lnTo>
                  <a:pt x="532" y="2891"/>
                </a:lnTo>
                <a:cubicBezTo>
                  <a:pt x="238" y="2891"/>
                  <a:pt x="0" y="2653"/>
                  <a:pt x="0" y="2359"/>
                </a:cubicBezTo>
                <a:lnTo>
                  <a:pt x="0" y="532"/>
                </a:lnTo>
                <a:lnTo>
                  <a:pt x="0" y="532"/>
                </a:lnTo>
                <a:cubicBezTo>
                  <a:pt x="0" y="238"/>
                  <a:pt x="238" y="0"/>
                  <a:pt x="532" y="0"/>
                </a:cubicBezTo>
                <a:lnTo>
                  <a:pt x="8642" y="0"/>
                </a:lnTo>
                <a:lnTo>
                  <a:pt x="8642" y="0"/>
                </a:lnTo>
                <a:cubicBezTo>
                  <a:pt x="8783" y="0"/>
                  <a:pt x="8918" y="56"/>
                  <a:pt x="9018" y="156"/>
                </a:cubicBezTo>
                <a:lnTo>
                  <a:pt x="11340" y="2478"/>
                </a:lnTo>
                <a:lnTo>
                  <a:pt x="11340" y="2478"/>
                </a:lnTo>
                <a:cubicBezTo>
                  <a:pt x="11493" y="2630"/>
                  <a:pt x="11385" y="2891"/>
                  <a:pt x="11169" y="28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6" name="Freeform 2">
            <a:extLst>
              <a:ext uri="{FF2B5EF4-FFF2-40B4-BE49-F238E27FC236}">
                <a16:creationId xmlns:a16="http://schemas.microsoft.com/office/drawing/2014/main" id="{06557668-B8AD-FC4E-AAC4-718FBC0AA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1145" y="2919283"/>
            <a:ext cx="2734935" cy="2734934"/>
          </a:xfrm>
          <a:custGeom>
            <a:avLst/>
            <a:gdLst>
              <a:gd name="T0" fmla="*/ 1842 w 3684"/>
              <a:gd name="T1" fmla="*/ 3683 h 3684"/>
              <a:gd name="T2" fmla="*/ 0 w 3684"/>
              <a:gd name="T3" fmla="*/ 1842 h 3684"/>
              <a:gd name="T4" fmla="*/ 1842 w 3684"/>
              <a:gd name="T5" fmla="*/ 0 h 3684"/>
              <a:gd name="T6" fmla="*/ 3683 w 3684"/>
              <a:gd name="T7" fmla="*/ 1842 h 3684"/>
              <a:gd name="T8" fmla="*/ 1842 w 3684"/>
              <a:gd name="T9" fmla="*/ 3683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4" h="3684">
                <a:moveTo>
                  <a:pt x="1842" y="3683"/>
                </a:moveTo>
                <a:lnTo>
                  <a:pt x="0" y="1842"/>
                </a:lnTo>
                <a:lnTo>
                  <a:pt x="1842" y="0"/>
                </a:lnTo>
                <a:lnTo>
                  <a:pt x="3683" y="1842"/>
                </a:lnTo>
                <a:lnTo>
                  <a:pt x="1842" y="3683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26A49379-A826-7842-A85B-7ECF1E71B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7465" y="3315602"/>
            <a:ext cx="1942294" cy="1942296"/>
          </a:xfrm>
          <a:custGeom>
            <a:avLst/>
            <a:gdLst>
              <a:gd name="T0" fmla="*/ 1308 w 2616"/>
              <a:gd name="T1" fmla="*/ 2616 h 2617"/>
              <a:gd name="T2" fmla="*/ 0 w 2616"/>
              <a:gd name="T3" fmla="*/ 1309 h 2617"/>
              <a:gd name="T4" fmla="*/ 1308 w 2616"/>
              <a:gd name="T5" fmla="*/ 0 h 2617"/>
              <a:gd name="T6" fmla="*/ 2615 w 2616"/>
              <a:gd name="T7" fmla="*/ 1309 h 2617"/>
              <a:gd name="T8" fmla="*/ 1308 w 2616"/>
              <a:gd name="T9" fmla="*/ 2616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6" h="2617">
                <a:moveTo>
                  <a:pt x="1308" y="2616"/>
                </a:moveTo>
                <a:lnTo>
                  <a:pt x="0" y="1309"/>
                </a:lnTo>
                <a:lnTo>
                  <a:pt x="1308" y="0"/>
                </a:lnTo>
                <a:lnTo>
                  <a:pt x="2615" y="1309"/>
                </a:lnTo>
                <a:lnTo>
                  <a:pt x="1308" y="261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3AB49C25-1F1D-194D-A092-00CFCE818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3603" y="4897608"/>
            <a:ext cx="831944" cy="831944"/>
          </a:xfrm>
          <a:custGeom>
            <a:avLst/>
            <a:gdLst>
              <a:gd name="T0" fmla="*/ 1117 w 1118"/>
              <a:gd name="T1" fmla="*/ 558 h 1118"/>
              <a:gd name="T2" fmla="*/ 1117 w 1118"/>
              <a:gd name="T3" fmla="*/ 558 h 1118"/>
              <a:gd name="T4" fmla="*/ 558 w 1118"/>
              <a:gd name="T5" fmla="*/ 0 h 1118"/>
              <a:gd name="T6" fmla="*/ 558 w 1118"/>
              <a:gd name="T7" fmla="*/ 0 h 1118"/>
              <a:gd name="T8" fmla="*/ 0 w 1118"/>
              <a:gd name="T9" fmla="*/ 558 h 1118"/>
              <a:gd name="T10" fmla="*/ 0 w 1118"/>
              <a:gd name="T11" fmla="*/ 558 h 1118"/>
              <a:gd name="T12" fmla="*/ 558 w 1118"/>
              <a:gd name="T13" fmla="*/ 1117 h 1118"/>
              <a:gd name="T14" fmla="*/ 558 w 1118"/>
              <a:gd name="T15" fmla="*/ 1117 h 1118"/>
              <a:gd name="T16" fmla="*/ 1117 w 1118"/>
              <a:gd name="T17" fmla="*/ 558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8" h="1118">
                <a:moveTo>
                  <a:pt x="1117" y="558"/>
                </a:moveTo>
                <a:lnTo>
                  <a:pt x="1117" y="558"/>
                </a:lnTo>
                <a:cubicBezTo>
                  <a:pt x="1117" y="250"/>
                  <a:pt x="867" y="0"/>
                  <a:pt x="558" y="0"/>
                </a:cubicBezTo>
                <a:lnTo>
                  <a:pt x="558" y="0"/>
                </a:lnTo>
                <a:cubicBezTo>
                  <a:pt x="249" y="0"/>
                  <a:pt x="0" y="250"/>
                  <a:pt x="0" y="558"/>
                </a:cubicBezTo>
                <a:lnTo>
                  <a:pt x="0" y="558"/>
                </a:lnTo>
                <a:cubicBezTo>
                  <a:pt x="0" y="867"/>
                  <a:pt x="249" y="1117"/>
                  <a:pt x="558" y="1117"/>
                </a:cubicBezTo>
                <a:lnTo>
                  <a:pt x="558" y="1117"/>
                </a:lnTo>
                <a:cubicBezTo>
                  <a:pt x="867" y="1117"/>
                  <a:pt x="1117" y="867"/>
                  <a:pt x="1117" y="558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1CCFBCBE-97FE-6B49-867D-4E1E90A5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4445" y="5041725"/>
            <a:ext cx="543711" cy="543711"/>
          </a:xfrm>
          <a:custGeom>
            <a:avLst/>
            <a:gdLst>
              <a:gd name="T0" fmla="*/ 733 w 734"/>
              <a:gd name="T1" fmla="*/ 366 h 734"/>
              <a:gd name="T2" fmla="*/ 733 w 734"/>
              <a:gd name="T3" fmla="*/ 366 h 734"/>
              <a:gd name="T4" fmla="*/ 366 w 734"/>
              <a:gd name="T5" fmla="*/ 0 h 734"/>
              <a:gd name="T6" fmla="*/ 366 w 734"/>
              <a:gd name="T7" fmla="*/ 0 h 734"/>
              <a:gd name="T8" fmla="*/ 0 w 734"/>
              <a:gd name="T9" fmla="*/ 366 h 734"/>
              <a:gd name="T10" fmla="*/ 0 w 734"/>
              <a:gd name="T11" fmla="*/ 366 h 734"/>
              <a:gd name="T12" fmla="*/ 366 w 734"/>
              <a:gd name="T13" fmla="*/ 733 h 734"/>
              <a:gd name="T14" fmla="*/ 366 w 734"/>
              <a:gd name="T15" fmla="*/ 733 h 734"/>
              <a:gd name="T16" fmla="*/ 733 w 734"/>
              <a:gd name="T17" fmla="*/ 366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4" h="734">
                <a:moveTo>
                  <a:pt x="733" y="366"/>
                </a:moveTo>
                <a:lnTo>
                  <a:pt x="733" y="366"/>
                </a:lnTo>
                <a:cubicBezTo>
                  <a:pt x="733" y="164"/>
                  <a:pt x="568" y="0"/>
                  <a:pt x="366" y="0"/>
                </a:cubicBezTo>
                <a:lnTo>
                  <a:pt x="366" y="0"/>
                </a:lnTo>
                <a:cubicBezTo>
                  <a:pt x="163" y="0"/>
                  <a:pt x="0" y="164"/>
                  <a:pt x="0" y="366"/>
                </a:cubicBezTo>
                <a:lnTo>
                  <a:pt x="0" y="366"/>
                </a:lnTo>
                <a:cubicBezTo>
                  <a:pt x="0" y="569"/>
                  <a:pt x="163" y="733"/>
                  <a:pt x="366" y="733"/>
                </a:cubicBezTo>
                <a:lnTo>
                  <a:pt x="366" y="733"/>
                </a:lnTo>
                <a:cubicBezTo>
                  <a:pt x="568" y="733"/>
                  <a:pt x="733" y="569"/>
                  <a:pt x="733" y="3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2" name="Freeform 1051">
            <a:extLst>
              <a:ext uri="{FF2B5EF4-FFF2-40B4-BE49-F238E27FC236}">
                <a16:creationId xmlns:a16="http://schemas.microsoft.com/office/drawing/2014/main" id="{4634148C-35C8-EB41-AA27-12F327409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800094" y="3888232"/>
            <a:ext cx="797036" cy="797036"/>
          </a:xfrm>
          <a:custGeom>
            <a:avLst/>
            <a:gdLst>
              <a:gd name="T0" fmla="*/ 23283854 w 285390"/>
              <a:gd name="T1" fmla="*/ 31132927 h 285391"/>
              <a:gd name="T2" fmla="*/ 27288610 w 285390"/>
              <a:gd name="T3" fmla="*/ 31937716 h 285391"/>
              <a:gd name="T4" fmla="*/ 27288610 w 285390"/>
              <a:gd name="T5" fmla="*/ 28845632 h 285391"/>
              <a:gd name="T6" fmla="*/ 22772721 w 285390"/>
              <a:gd name="T7" fmla="*/ 24313469 h 285391"/>
              <a:gd name="T8" fmla="*/ 22559662 w 285390"/>
              <a:gd name="T9" fmla="*/ 30455201 h 285391"/>
              <a:gd name="T10" fmla="*/ 22772721 w 285390"/>
              <a:gd name="T11" fmla="*/ 24313469 h 285391"/>
              <a:gd name="T12" fmla="*/ 11403969 w 285390"/>
              <a:gd name="T13" fmla="*/ 21689315 h 285391"/>
              <a:gd name="T14" fmla="*/ 16609519 w 285390"/>
              <a:gd name="T15" fmla="*/ 21646668 h 285391"/>
              <a:gd name="T16" fmla="*/ 14006641 w 285390"/>
              <a:gd name="T17" fmla="*/ 20622716 h 285391"/>
              <a:gd name="T18" fmla="*/ 14006641 w 285390"/>
              <a:gd name="T19" fmla="*/ 13199521 h 285391"/>
              <a:gd name="T20" fmla="*/ 14006641 w 285390"/>
              <a:gd name="T21" fmla="*/ 19598789 h 285391"/>
              <a:gd name="T22" fmla="*/ 14006641 w 285390"/>
              <a:gd name="T23" fmla="*/ 13199521 h 285391"/>
              <a:gd name="T24" fmla="*/ 17846951 w 285390"/>
              <a:gd name="T25" fmla="*/ 16143202 h 285391"/>
              <a:gd name="T26" fmla="*/ 16353460 w 285390"/>
              <a:gd name="T27" fmla="*/ 19726825 h 285391"/>
              <a:gd name="T28" fmla="*/ 18572333 w 285390"/>
              <a:gd name="T29" fmla="*/ 21305308 h 285391"/>
              <a:gd name="T30" fmla="*/ 21473690 w 285390"/>
              <a:gd name="T31" fmla="*/ 22756016 h 285391"/>
              <a:gd name="T32" fmla="*/ 21046952 w 285390"/>
              <a:gd name="T33" fmla="*/ 23609113 h 285391"/>
              <a:gd name="T34" fmla="*/ 19980313 w 285390"/>
              <a:gd name="T35" fmla="*/ 22883896 h 285391"/>
              <a:gd name="T36" fmla="*/ 17590807 w 285390"/>
              <a:gd name="T37" fmla="*/ 22073406 h 285391"/>
              <a:gd name="T38" fmla="*/ 10465185 w 285390"/>
              <a:gd name="T39" fmla="*/ 22073406 h 285391"/>
              <a:gd name="T40" fmla="*/ 8033098 w 285390"/>
              <a:gd name="T41" fmla="*/ 22883896 h 285391"/>
              <a:gd name="T42" fmla="*/ 6966530 w 285390"/>
              <a:gd name="T43" fmla="*/ 23566487 h 285391"/>
              <a:gd name="T44" fmla="*/ 6582425 w 285390"/>
              <a:gd name="T45" fmla="*/ 22756016 h 285391"/>
              <a:gd name="T46" fmla="*/ 9398578 w 285390"/>
              <a:gd name="T47" fmla="*/ 21305308 h 285391"/>
              <a:gd name="T48" fmla="*/ 11617320 w 285390"/>
              <a:gd name="T49" fmla="*/ 19769553 h 285391"/>
              <a:gd name="T50" fmla="*/ 10166458 w 285390"/>
              <a:gd name="T51" fmla="*/ 16143202 h 285391"/>
              <a:gd name="T52" fmla="*/ 13996709 w 285390"/>
              <a:gd name="T53" fmla="*/ 9403570 h 285391"/>
              <a:gd name="T54" fmla="*/ 13996709 w 285390"/>
              <a:gd name="T55" fmla="*/ 28083254 h 285391"/>
              <a:gd name="T56" fmla="*/ 13996709 w 285390"/>
              <a:gd name="T57" fmla="*/ 9403570 h 285391"/>
              <a:gd name="T58" fmla="*/ 24391503 w 285390"/>
              <a:gd name="T59" fmla="*/ 18764534 h 285391"/>
              <a:gd name="T60" fmla="*/ 28012693 w 285390"/>
              <a:gd name="T61" fmla="*/ 28083254 h 285391"/>
              <a:gd name="T62" fmla="*/ 28012693 w 285390"/>
              <a:gd name="T63" fmla="*/ 32700174 h 285391"/>
              <a:gd name="T64" fmla="*/ 23411805 w 285390"/>
              <a:gd name="T65" fmla="*/ 32700174 h 285391"/>
              <a:gd name="T66" fmla="*/ 13996709 w 285390"/>
              <a:gd name="T67" fmla="*/ 29142124 h 285391"/>
              <a:gd name="T68" fmla="*/ 13996709 w 285390"/>
              <a:gd name="T69" fmla="*/ 8429127 h 285391"/>
              <a:gd name="T70" fmla="*/ 30309020 w 285390"/>
              <a:gd name="T71" fmla="*/ 2497641 h 285391"/>
              <a:gd name="T72" fmla="*/ 30309020 w 285390"/>
              <a:gd name="T73" fmla="*/ 3205008 h 285391"/>
              <a:gd name="T74" fmla="*/ 29589687 w 285390"/>
              <a:gd name="T75" fmla="*/ 3205008 h 285391"/>
              <a:gd name="T76" fmla="*/ 29589687 w 285390"/>
              <a:gd name="T77" fmla="*/ 2497641 h 285391"/>
              <a:gd name="T78" fmla="*/ 24928457 w 285390"/>
              <a:gd name="T79" fmla="*/ 2497641 h 285391"/>
              <a:gd name="T80" fmla="*/ 24928457 w 285390"/>
              <a:gd name="T81" fmla="*/ 3205008 h 285391"/>
              <a:gd name="T82" fmla="*/ 24193702 w 285390"/>
              <a:gd name="T83" fmla="*/ 3205008 h 285391"/>
              <a:gd name="T84" fmla="*/ 24193702 w 285390"/>
              <a:gd name="T85" fmla="*/ 2497641 h 285391"/>
              <a:gd name="T86" fmla="*/ 27868046 w 285390"/>
              <a:gd name="T87" fmla="*/ 2974749 h 285391"/>
              <a:gd name="T88" fmla="*/ 26787237 w 285390"/>
              <a:gd name="T89" fmla="*/ 2974749 h 285391"/>
              <a:gd name="T90" fmla="*/ 976472 w 285390"/>
              <a:gd name="T91" fmla="*/ 1060086 h 285391"/>
              <a:gd name="T92" fmla="*/ 32656729 w 285390"/>
              <a:gd name="T93" fmla="*/ 4750123 h 285391"/>
              <a:gd name="T94" fmla="*/ 976472 w 285390"/>
              <a:gd name="T95" fmla="*/ 1060086 h 285391"/>
              <a:gd name="T96" fmla="*/ 33208763 w 285390"/>
              <a:gd name="T97" fmla="*/ 0 h 285391"/>
              <a:gd name="T98" fmla="*/ 33675848 w 285390"/>
              <a:gd name="T99" fmla="*/ 33165455 h 285391"/>
              <a:gd name="T100" fmla="*/ 29938808 w 285390"/>
              <a:gd name="T101" fmla="*/ 33674314 h 285391"/>
              <a:gd name="T102" fmla="*/ 29938808 w 285390"/>
              <a:gd name="T103" fmla="*/ 32656368 h 285391"/>
              <a:gd name="T104" fmla="*/ 32656729 w 285390"/>
              <a:gd name="T105" fmla="*/ 5810119 h 285391"/>
              <a:gd name="T106" fmla="*/ 976472 w 285390"/>
              <a:gd name="T107" fmla="*/ 32656368 h 285391"/>
              <a:gd name="T108" fmla="*/ 21573058 w 285390"/>
              <a:gd name="T109" fmla="*/ 33165455 h 285391"/>
              <a:gd name="T110" fmla="*/ 509278 w 285390"/>
              <a:gd name="T111" fmla="*/ 33674314 h 285391"/>
              <a:gd name="T112" fmla="*/ 0 w 285390"/>
              <a:gd name="T113" fmla="*/ 508558 h 28539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5390" h="285391">
                <a:moveTo>
                  <a:pt x="224400" y="236929"/>
                </a:moveTo>
                <a:lnTo>
                  <a:pt x="197322" y="263852"/>
                </a:lnTo>
                <a:lnTo>
                  <a:pt x="204543" y="270673"/>
                </a:lnTo>
                <a:cubicBezTo>
                  <a:pt x="211764" y="278212"/>
                  <a:pt x="224039" y="278212"/>
                  <a:pt x="231260" y="270673"/>
                </a:cubicBezTo>
                <a:cubicBezTo>
                  <a:pt x="234870" y="267442"/>
                  <a:pt x="237036" y="262775"/>
                  <a:pt x="237036" y="257391"/>
                </a:cubicBezTo>
                <a:cubicBezTo>
                  <a:pt x="237036" y="252365"/>
                  <a:pt x="234870" y="248057"/>
                  <a:pt x="231260" y="244467"/>
                </a:cubicBezTo>
                <a:lnTo>
                  <a:pt x="224400" y="236929"/>
                </a:lnTo>
                <a:close/>
                <a:moveTo>
                  <a:pt x="192990" y="206056"/>
                </a:moveTo>
                <a:cubicBezTo>
                  <a:pt x="186130" y="216826"/>
                  <a:pt x="177104" y="226159"/>
                  <a:pt x="165912" y="232621"/>
                </a:cubicBezTo>
                <a:lnTo>
                  <a:pt x="191185" y="258109"/>
                </a:lnTo>
                <a:lnTo>
                  <a:pt x="218262" y="230826"/>
                </a:lnTo>
                <a:lnTo>
                  <a:pt x="192990" y="206056"/>
                </a:lnTo>
                <a:close/>
                <a:moveTo>
                  <a:pt x="106407" y="171886"/>
                </a:moveTo>
                <a:cubicBezTo>
                  <a:pt x="104599" y="176948"/>
                  <a:pt x="100983" y="180925"/>
                  <a:pt x="96644" y="183817"/>
                </a:cubicBezTo>
                <a:cubicBezTo>
                  <a:pt x="98452" y="189964"/>
                  <a:pt x="107130" y="195749"/>
                  <a:pt x="118701" y="195749"/>
                </a:cubicBezTo>
                <a:cubicBezTo>
                  <a:pt x="130634" y="195749"/>
                  <a:pt x="138951" y="189602"/>
                  <a:pt x="140759" y="183456"/>
                </a:cubicBezTo>
                <a:cubicBezTo>
                  <a:pt x="136419" y="180563"/>
                  <a:pt x="132803" y="176586"/>
                  <a:pt x="130995" y="171886"/>
                </a:cubicBezTo>
                <a:cubicBezTo>
                  <a:pt x="127379" y="173694"/>
                  <a:pt x="123040" y="174778"/>
                  <a:pt x="118701" y="174778"/>
                </a:cubicBezTo>
                <a:cubicBezTo>
                  <a:pt x="114724" y="174778"/>
                  <a:pt x="110023" y="173694"/>
                  <a:pt x="106407" y="171886"/>
                </a:cubicBezTo>
                <a:close/>
                <a:moveTo>
                  <a:pt x="118701" y="111866"/>
                </a:moveTo>
                <a:cubicBezTo>
                  <a:pt x="104237" y="111866"/>
                  <a:pt x="94836" y="121628"/>
                  <a:pt x="94836" y="136814"/>
                </a:cubicBezTo>
                <a:cubicBezTo>
                  <a:pt x="94836" y="153084"/>
                  <a:pt x="105684" y="166101"/>
                  <a:pt x="118701" y="166101"/>
                </a:cubicBezTo>
                <a:cubicBezTo>
                  <a:pt x="131719" y="166101"/>
                  <a:pt x="142567" y="153084"/>
                  <a:pt x="142567" y="136814"/>
                </a:cubicBezTo>
                <a:cubicBezTo>
                  <a:pt x="142567" y="121628"/>
                  <a:pt x="132803" y="111866"/>
                  <a:pt x="118701" y="111866"/>
                </a:cubicBezTo>
                <a:close/>
                <a:moveTo>
                  <a:pt x="118701" y="103188"/>
                </a:moveTo>
                <a:cubicBezTo>
                  <a:pt x="137866" y="103188"/>
                  <a:pt x="151245" y="117289"/>
                  <a:pt x="151245" y="136814"/>
                </a:cubicBezTo>
                <a:cubicBezTo>
                  <a:pt x="151245" y="149107"/>
                  <a:pt x="146183" y="159593"/>
                  <a:pt x="138589" y="166824"/>
                </a:cubicBezTo>
                <a:cubicBezTo>
                  <a:pt x="138589" y="167185"/>
                  <a:pt x="138589" y="167185"/>
                  <a:pt x="138589" y="167185"/>
                </a:cubicBezTo>
                <a:cubicBezTo>
                  <a:pt x="140035" y="172247"/>
                  <a:pt x="144375" y="176948"/>
                  <a:pt x="150522" y="178394"/>
                </a:cubicBezTo>
                <a:cubicBezTo>
                  <a:pt x="153053" y="179117"/>
                  <a:pt x="155222" y="179840"/>
                  <a:pt x="157392" y="180563"/>
                </a:cubicBezTo>
                <a:cubicBezTo>
                  <a:pt x="163178" y="182371"/>
                  <a:pt x="168602" y="184179"/>
                  <a:pt x="173664" y="186348"/>
                </a:cubicBezTo>
                <a:cubicBezTo>
                  <a:pt x="176918" y="187795"/>
                  <a:pt x="179449" y="190326"/>
                  <a:pt x="181981" y="192857"/>
                </a:cubicBezTo>
                <a:cubicBezTo>
                  <a:pt x="183789" y="195026"/>
                  <a:pt x="183427" y="197918"/>
                  <a:pt x="181619" y="199365"/>
                </a:cubicBezTo>
                <a:cubicBezTo>
                  <a:pt x="180896" y="199726"/>
                  <a:pt x="179449" y="200088"/>
                  <a:pt x="178365" y="200088"/>
                </a:cubicBezTo>
                <a:cubicBezTo>
                  <a:pt x="177641" y="200088"/>
                  <a:pt x="176195" y="199726"/>
                  <a:pt x="175472" y="199003"/>
                </a:cubicBezTo>
                <a:cubicBezTo>
                  <a:pt x="174026" y="196834"/>
                  <a:pt x="171856" y="195388"/>
                  <a:pt x="169325" y="193941"/>
                </a:cubicBezTo>
                <a:cubicBezTo>
                  <a:pt x="165347" y="192133"/>
                  <a:pt x="160285" y="190326"/>
                  <a:pt x="155222" y="188879"/>
                </a:cubicBezTo>
                <a:cubicBezTo>
                  <a:pt x="153053" y="187795"/>
                  <a:pt x="150883" y="187433"/>
                  <a:pt x="149075" y="187072"/>
                </a:cubicBezTo>
                <a:cubicBezTo>
                  <a:pt x="145098" y="196834"/>
                  <a:pt x="132803" y="204427"/>
                  <a:pt x="118701" y="204427"/>
                </a:cubicBezTo>
                <a:cubicBezTo>
                  <a:pt x="103876" y="204427"/>
                  <a:pt x="91943" y="196834"/>
                  <a:pt x="88689" y="187072"/>
                </a:cubicBezTo>
                <a:cubicBezTo>
                  <a:pt x="86881" y="187433"/>
                  <a:pt x="84349" y="187795"/>
                  <a:pt x="82541" y="188879"/>
                </a:cubicBezTo>
                <a:cubicBezTo>
                  <a:pt x="77479" y="190326"/>
                  <a:pt x="72417" y="192133"/>
                  <a:pt x="68078" y="193941"/>
                </a:cubicBezTo>
                <a:cubicBezTo>
                  <a:pt x="65908" y="195388"/>
                  <a:pt x="63738" y="196834"/>
                  <a:pt x="62292" y="198642"/>
                </a:cubicBezTo>
                <a:cubicBezTo>
                  <a:pt x="61207" y="199365"/>
                  <a:pt x="60122" y="199726"/>
                  <a:pt x="59038" y="199726"/>
                </a:cubicBezTo>
                <a:cubicBezTo>
                  <a:pt x="57953" y="199726"/>
                  <a:pt x="56868" y="199365"/>
                  <a:pt x="56145" y="199003"/>
                </a:cubicBezTo>
                <a:cubicBezTo>
                  <a:pt x="54337" y="197195"/>
                  <a:pt x="53975" y="194664"/>
                  <a:pt x="55783" y="192857"/>
                </a:cubicBezTo>
                <a:cubicBezTo>
                  <a:pt x="57953" y="189964"/>
                  <a:pt x="60846" y="187795"/>
                  <a:pt x="64100" y="186710"/>
                </a:cubicBezTo>
                <a:cubicBezTo>
                  <a:pt x="69162" y="184179"/>
                  <a:pt x="74225" y="182371"/>
                  <a:pt x="79649" y="180563"/>
                </a:cubicBezTo>
                <a:cubicBezTo>
                  <a:pt x="82180" y="179840"/>
                  <a:pt x="84711" y="179117"/>
                  <a:pt x="87242" y="178394"/>
                </a:cubicBezTo>
                <a:cubicBezTo>
                  <a:pt x="93389" y="177309"/>
                  <a:pt x="97729" y="172970"/>
                  <a:pt x="98452" y="167547"/>
                </a:cubicBezTo>
                <a:cubicBezTo>
                  <a:pt x="98452" y="167185"/>
                  <a:pt x="99175" y="167185"/>
                  <a:pt x="99175" y="166824"/>
                </a:cubicBezTo>
                <a:cubicBezTo>
                  <a:pt x="91220" y="159593"/>
                  <a:pt x="86157" y="149107"/>
                  <a:pt x="86157" y="136814"/>
                </a:cubicBezTo>
                <a:cubicBezTo>
                  <a:pt x="86157" y="117289"/>
                  <a:pt x="99536" y="103188"/>
                  <a:pt x="118701" y="103188"/>
                </a:cubicBezTo>
                <a:close/>
                <a:moveTo>
                  <a:pt x="118616" y="79695"/>
                </a:moveTo>
                <a:cubicBezTo>
                  <a:pt x="74931" y="79695"/>
                  <a:pt x="38827" y="115593"/>
                  <a:pt x="38827" y="159030"/>
                </a:cubicBezTo>
                <a:cubicBezTo>
                  <a:pt x="38827" y="202467"/>
                  <a:pt x="74931" y="238006"/>
                  <a:pt x="118616" y="238006"/>
                </a:cubicBezTo>
                <a:cubicBezTo>
                  <a:pt x="162663" y="238006"/>
                  <a:pt x="198405" y="202467"/>
                  <a:pt x="198405" y="159030"/>
                </a:cubicBezTo>
                <a:cubicBezTo>
                  <a:pt x="198405" y="115593"/>
                  <a:pt x="162663" y="79695"/>
                  <a:pt x="118616" y="79695"/>
                </a:cubicBezTo>
                <a:close/>
                <a:moveTo>
                  <a:pt x="118616" y="71438"/>
                </a:moveTo>
                <a:cubicBezTo>
                  <a:pt x="167717" y="71438"/>
                  <a:pt x="206709" y="110567"/>
                  <a:pt x="206709" y="159030"/>
                </a:cubicBezTo>
                <a:cubicBezTo>
                  <a:pt x="206709" y="173389"/>
                  <a:pt x="203099" y="186671"/>
                  <a:pt x="197322" y="198159"/>
                </a:cubicBezTo>
                <a:lnTo>
                  <a:pt x="237397" y="238006"/>
                </a:lnTo>
                <a:cubicBezTo>
                  <a:pt x="242813" y="243031"/>
                  <a:pt x="245701" y="250211"/>
                  <a:pt x="245701" y="257391"/>
                </a:cubicBezTo>
                <a:cubicBezTo>
                  <a:pt x="245701" y="264929"/>
                  <a:pt x="242813" y="272109"/>
                  <a:pt x="237397" y="277135"/>
                </a:cubicBezTo>
                <a:cubicBezTo>
                  <a:pt x="231982" y="282160"/>
                  <a:pt x="225122" y="285391"/>
                  <a:pt x="217901" y="285391"/>
                </a:cubicBezTo>
                <a:cubicBezTo>
                  <a:pt x="210320" y="285391"/>
                  <a:pt x="203460" y="282160"/>
                  <a:pt x="198405" y="277135"/>
                </a:cubicBezTo>
                <a:lnTo>
                  <a:pt x="158330" y="236929"/>
                </a:lnTo>
                <a:cubicBezTo>
                  <a:pt x="146416" y="243031"/>
                  <a:pt x="132697" y="246980"/>
                  <a:pt x="118616" y="246980"/>
                </a:cubicBezTo>
                <a:cubicBezTo>
                  <a:pt x="69876" y="246980"/>
                  <a:pt x="30162" y="207492"/>
                  <a:pt x="30162" y="159030"/>
                </a:cubicBezTo>
                <a:cubicBezTo>
                  <a:pt x="30162" y="110567"/>
                  <a:pt x="69876" y="71438"/>
                  <a:pt x="118616" y="71438"/>
                </a:cubicBezTo>
                <a:close/>
                <a:moveTo>
                  <a:pt x="250761" y="21166"/>
                </a:moveTo>
                <a:cubicBezTo>
                  <a:pt x="252285" y="19050"/>
                  <a:pt x="255333" y="19050"/>
                  <a:pt x="256857" y="21166"/>
                </a:cubicBezTo>
                <a:cubicBezTo>
                  <a:pt x="258000" y="21872"/>
                  <a:pt x="258381" y="22578"/>
                  <a:pt x="258381" y="23989"/>
                </a:cubicBezTo>
                <a:cubicBezTo>
                  <a:pt x="258381" y="25047"/>
                  <a:pt x="258000" y="25753"/>
                  <a:pt x="256857" y="27164"/>
                </a:cubicBezTo>
                <a:cubicBezTo>
                  <a:pt x="256095" y="27869"/>
                  <a:pt x="255333" y="28222"/>
                  <a:pt x="254190" y="28222"/>
                </a:cubicBezTo>
                <a:cubicBezTo>
                  <a:pt x="252285" y="28222"/>
                  <a:pt x="251523" y="27869"/>
                  <a:pt x="250761" y="27164"/>
                </a:cubicBezTo>
                <a:cubicBezTo>
                  <a:pt x="249618" y="25753"/>
                  <a:pt x="249237" y="25047"/>
                  <a:pt x="249237" y="23989"/>
                </a:cubicBezTo>
                <a:cubicBezTo>
                  <a:pt x="249237" y="22578"/>
                  <a:pt x="249618" y="21872"/>
                  <a:pt x="250761" y="21166"/>
                </a:cubicBezTo>
                <a:close/>
                <a:moveTo>
                  <a:pt x="205032" y="21166"/>
                </a:moveTo>
                <a:cubicBezTo>
                  <a:pt x="206497" y="19050"/>
                  <a:pt x="209428" y="19050"/>
                  <a:pt x="211260" y="21166"/>
                </a:cubicBezTo>
                <a:cubicBezTo>
                  <a:pt x="211626" y="21872"/>
                  <a:pt x="212359" y="22578"/>
                  <a:pt x="212359" y="23989"/>
                </a:cubicBezTo>
                <a:cubicBezTo>
                  <a:pt x="212359" y="25047"/>
                  <a:pt x="211626" y="25753"/>
                  <a:pt x="211260" y="27164"/>
                </a:cubicBezTo>
                <a:cubicBezTo>
                  <a:pt x="210161" y="27869"/>
                  <a:pt x="209062" y="28222"/>
                  <a:pt x="207963" y="28222"/>
                </a:cubicBezTo>
                <a:cubicBezTo>
                  <a:pt x="206497" y="28222"/>
                  <a:pt x="205765" y="27869"/>
                  <a:pt x="205032" y="27164"/>
                </a:cubicBezTo>
                <a:cubicBezTo>
                  <a:pt x="203933" y="25753"/>
                  <a:pt x="203200" y="25047"/>
                  <a:pt x="203200" y="23989"/>
                </a:cubicBezTo>
                <a:cubicBezTo>
                  <a:pt x="203200" y="22578"/>
                  <a:pt x="203933" y="21872"/>
                  <a:pt x="205032" y="21166"/>
                </a:cubicBezTo>
                <a:close/>
                <a:moveTo>
                  <a:pt x="231408" y="20638"/>
                </a:moveTo>
                <a:cubicBezTo>
                  <a:pt x="233973" y="20638"/>
                  <a:pt x="236171" y="22543"/>
                  <a:pt x="236171" y="25210"/>
                </a:cubicBezTo>
                <a:cubicBezTo>
                  <a:pt x="236171" y="27496"/>
                  <a:pt x="233973" y="29782"/>
                  <a:pt x="231408" y="29782"/>
                </a:cubicBezTo>
                <a:cubicBezTo>
                  <a:pt x="228844" y="29782"/>
                  <a:pt x="227012" y="27496"/>
                  <a:pt x="227012" y="25210"/>
                </a:cubicBezTo>
                <a:cubicBezTo>
                  <a:pt x="227012" y="22543"/>
                  <a:pt x="228844" y="20638"/>
                  <a:pt x="231408" y="20638"/>
                </a:cubicBezTo>
                <a:close/>
                <a:moveTo>
                  <a:pt x="8277" y="8986"/>
                </a:moveTo>
                <a:lnTo>
                  <a:pt x="8277" y="40256"/>
                </a:lnTo>
                <a:lnTo>
                  <a:pt x="276753" y="40256"/>
                </a:lnTo>
                <a:lnTo>
                  <a:pt x="276753" y="8986"/>
                </a:lnTo>
                <a:lnTo>
                  <a:pt x="8277" y="8986"/>
                </a:lnTo>
                <a:close/>
                <a:moveTo>
                  <a:pt x="4319" y="0"/>
                </a:moveTo>
                <a:lnTo>
                  <a:pt x="281432" y="0"/>
                </a:lnTo>
                <a:cubicBezTo>
                  <a:pt x="283591" y="0"/>
                  <a:pt x="285390" y="1797"/>
                  <a:pt x="285390" y="4313"/>
                </a:cubicBezTo>
                <a:lnTo>
                  <a:pt x="285390" y="281078"/>
                </a:lnTo>
                <a:cubicBezTo>
                  <a:pt x="285390" y="283234"/>
                  <a:pt x="283591" y="285391"/>
                  <a:pt x="281432" y="285391"/>
                </a:cubicBezTo>
                <a:lnTo>
                  <a:pt x="253720" y="285391"/>
                </a:lnTo>
                <a:cubicBezTo>
                  <a:pt x="251201" y="285391"/>
                  <a:pt x="249042" y="283234"/>
                  <a:pt x="249042" y="281078"/>
                </a:cubicBezTo>
                <a:cubicBezTo>
                  <a:pt x="249042" y="278562"/>
                  <a:pt x="251201" y="276764"/>
                  <a:pt x="253720" y="276764"/>
                </a:cubicBezTo>
                <a:lnTo>
                  <a:pt x="276753" y="276764"/>
                </a:lnTo>
                <a:lnTo>
                  <a:pt x="276753" y="49242"/>
                </a:lnTo>
                <a:lnTo>
                  <a:pt x="8277" y="49242"/>
                </a:lnTo>
                <a:lnTo>
                  <a:pt x="8277" y="276764"/>
                </a:lnTo>
                <a:lnTo>
                  <a:pt x="178144" y="276764"/>
                </a:lnTo>
                <a:cubicBezTo>
                  <a:pt x="180663" y="276764"/>
                  <a:pt x="182823" y="278562"/>
                  <a:pt x="182823" y="281078"/>
                </a:cubicBezTo>
                <a:cubicBezTo>
                  <a:pt x="182823" y="283234"/>
                  <a:pt x="180663" y="285391"/>
                  <a:pt x="178144" y="285391"/>
                </a:cubicBezTo>
                <a:lnTo>
                  <a:pt x="4319" y="285391"/>
                </a:lnTo>
                <a:cubicBezTo>
                  <a:pt x="1799" y="285391"/>
                  <a:pt x="0" y="283234"/>
                  <a:pt x="0" y="281078"/>
                </a:cubicBezTo>
                <a:lnTo>
                  <a:pt x="0" y="4313"/>
                </a:lnTo>
                <a:cubicBezTo>
                  <a:pt x="0" y="1797"/>
                  <a:pt x="1799" y="0"/>
                  <a:pt x="4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1053">
            <a:extLst>
              <a:ext uri="{FF2B5EF4-FFF2-40B4-BE49-F238E27FC236}">
                <a16:creationId xmlns:a16="http://schemas.microsoft.com/office/drawing/2014/main" id="{0030D6F9-3282-904B-9E61-FAD859D2CF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2977" y="3880897"/>
            <a:ext cx="809262" cy="811706"/>
          </a:xfrm>
          <a:custGeom>
            <a:avLst/>
            <a:gdLst>
              <a:gd name="T0" fmla="*/ 13949738 w 290150"/>
              <a:gd name="T1" fmla="*/ 30897001 h 290153"/>
              <a:gd name="T2" fmla="*/ 19785320 w 290150"/>
              <a:gd name="T3" fmla="*/ 30897001 h 290153"/>
              <a:gd name="T4" fmla="*/ 20118815 w 290150"/>
              <a:gd name="T5" fmla="*/ 28875382 h 290153"/>
              <a:gd name="T6" fmla="*/ 20243743 w 290150"/>
              <a:gd name="T7" fmla="*/ 34638894 h 290153"/>
              <a:gd name="T8" fmla="*/ 12991068 w 290150"/>
              <a:gd name="T9" fmla="*/ 30897001 h 290153"/>
              <a:gd name="T10" fmla="*/ 16826042 w 290150"/>
              <a:gd name="T11" fmla="*/ 25500909 h 290153"/>
              <a:gd name="T12" fmla="*/ 18033120 w 290150"/>
              <a:gd name="T13" fmla="*/ 26680009 h 290153"/>
              <a:gd name="T14" fmla="*/ 19073887 w 290150"/>
              <a:gd name="T15" fmla="*/ 26680009 h 290153"/>
              <a:gd name="T16" fmla="*/ 16826042 w 290150"/>
              <a:gd name="T17" fmla="*/ 24447979 h 290153"/>
              <a:gd name="T18" fmla="*/ 27043216 w 290150"/>
              <a:gd name="T19" fmla="*/ 26305416 h 290153"/>
              <a:gd name="T20" fmla="*/ 32901244 w 290150"/>
              <a:gd name="T21" fmla="*/ 26305416 h 290153"/>
              <a:gd name="T22" fmla="*/ 33283353 w 290150"/>
              <a:gd name="T23" fmla="*/ 24326996 h 290153"/>
              <a:gd name="T24" fmla="*/ 33410636 w 290150"/>
              <a:gd name="T25" fmla="*/ 30090562 h 290153"/>
              <a:gd name="T26" fmla="*/ 25982140 w 290150"/>
              <a:gd name="T27" fmla="*/ 26305416 h 290153"/>
              <a:gd name="T28" fmla="*/ 1442990 w 290150"/>
              <a:gd name="T29" fmla="*/ 24283928 h 290153"/>
              <a:gd name="T30" fmla="*/ 1060923 w 290150"/>
              <a:gd name="T31" fmla="*/ 29058221 h 290153"/>
              <a:gd name="T32" fmla="*/ 6409832 w 290150"/>
              <a:gd name="T33" fmla="*/ 25015202 h 290153"/>
              <a:gd name="T34" fmla="*/ 7937749 w 290150"/>
              <a:gd name="T35" fmla="*/ 26305416 h 290153"/>
              <a:gd name="T36" fmla="*/ 509008 w 290150"/>
              <a:gd name="T37" fmla="*/ 30090562 h 290153"/>
              <a:gd name="T38" fmla="*/ 721713 w 290150"/>
              <a:gd name="T39" fmla="*/ 24326996 h 290153"/>
              <a:gd name="T40" fmla="*/ 28651561 w 290150"/>
              <a:gd name="T41" fmla="*/ 22173684 h 290153"/>
              <a:gd name="T42" fmla="*/ 29858769 w 290150"/>
              <a:gd name="T43" fmla="*/ 20972292 h 290153"/>
              <a:gd name="T44" fmla="*/ 3897519 w 290150"/>
              <a:gd name="T45" fmla="*/ 23375230 h 290153"/>
              <a:gd name="T46" fmla="*/ 29858769 w 290150"/>
              <a:gd name="T47" fmla="*/ 19899555 h 290153"/>
              <a:gd name="T48" fmla="*/ 27652561 w 290150"/>
              <a:gd name="T49" fmla="*/ 22173684 h 290153"/>
              <a:gd name="T50" fmla="*/ 6082965 w 290150"/>
              <a:gd name="T51" fmla="*/ 22173684 h 290153"/>
              <a:gd name="T52" fmla="*/ 3897519 w 290150"/>
              <a:gd name="T53" fmla="*/ 19899555 h 290153"/>
              <a:gd name="T54" fmla="*/ 17400600 w 290150"/>
              <a:gd name="T55" fmla="*/ 22140127 h 290153"/>
              <a:gd name="T56" fmla="*/ 16331546 w 290150"/>
              <a:gd name="T57" fmla="*/ 17236943 h 290153"/>
              <a:gd name="T58" fmla="*/ 22163836 w 290150"/>
              <a:gd name="T59" fmla="*/ 15721511 h 290153"/>
              <a:gd name="T60" fmla="*/ 25940217 w 290150"/>
              <a:gd name="T61" fmla="*/ 22139279 h 290153"/>
              <a:gd name="T62" fmla="*/ 21156799 w 290150"/>
              <a:gd name="T63" fmla="*/ 22139279 h 290153"/>
              <a:gd name="T64" fmla="*/ 12074558 w 290150"/>
              <a:gd name="T65" fmla="*/ 15161567 h 290153"/>
              <a:gd name="T66" fmla="*/ 12074558 w 290150"/>
              <a:gd name="T67" fmla="*/ 22699054 h 290153"/>
              <a:gd name="T68" fmla="*/ 8298166 w 290150"/>
              <a:gd name="T69" fmla="*/ 21622368 h 290153"/>
              <a:gd name="T70" fmla="*/ 12074558 w 290150"/>
              <a:gd name="T71" fmla="*/ 15161567 h 290153"/>
              <a:gd name="T72" fmla="*/ 17467957 w 290150"/>
              <a:gd name="T73" fmla="*/ 6927296 h 290153"/>
              <a:gd name="T74" fmla="*/ 20049897 w 290150"/>
              <a:gd name="T75" fmla="*/ 8001392 h 290153"/>
              <a:gd name="T76" fmla="*/ 17002298 w 290150"/>
              <a:gd name="T77" fmla="*/ 11138632 h 290153"/>
              <a:gd name="T78" fmla="*/ 13870255 w 290150"/>
              <a:gd name="T79" fmla="*/ 8001392 h 290153"/>
              <a:gd name="T80" fmla="*/ 16452097 w 290150"/>
              <a:gd name="T81" fmla="*/ 6927296 h 290153"/>
              <a:gd name="T82" fmla="*/ 16909629 w 290150"/>
              <a:gd name="T83" fmla="*/ 1036855 h 290153"/>
              <a:gd name="T84" fmla="*/ 23212089 w 290150"/>
              <a:gd name="T85" fmla="*/ 7515668 h 290153"/>
              <a:gd name="T86" fmla="*/ 24269621 w 290150"/>
              <a:gd name="T87" fmla="*/ 7515668 h 290153"/>
              <a:gd name="T88" fmla="*/ 16909629 w 290150"/>
              <a:gd name="T89" fmla="*/ 0 h 29015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0150" h="290153">
                <a:moveTo>
                  <a:pt x="122891" y="241515"/>
                </a:moveTo>
                <a:cubicBezTo>
                  <a:pt x="124674" y="242596"/>
                  <a:pt x="125030" y="245478"/>
                  <a:pt x="123604" y="247639"/>
                </a:cubicBezTo>
                <a:cubicBezTo>
                  <a:pt x="121108" y="250882"/>
                  <a:pt x="119325" y="254485"/>
                  <a:pt x="119325" y="258808"/>
                </a:cubicBezTo>
                <a:lnTo>
                  <a:pt x="119325" y="281506"/>
                </a:lnTo>
                <a:lnTo>
                  <a:pt x="169243" y="281506"/>
                </a:lnTo>
                <a:lnTo>
                  <a:pt x="169243" y="258808"/>
                </a:lnTo>
                <a:cubicBezTo>
                  <a:pt x="169243" y="254485"/>
                  <a:pt x="167460" y="250882"/>
                  <a:pt x="164964" y="247639"/>
                </a:cubicBezTo>
                <a:cubicBezTo>
                  <a:pt x="163538" y="245478"/>
                  <a:pt x="163894" y="242596"/>
                  <a:pt x="166034" y="241515"/>
                </a:cubicBezTo>
                <a:cubicBezTo>
                  <a:pt x="167460" y="239713"/>
                  <a:pt x="170312" y="239713"/>
                  <a:pt x="172095" y="241875"/>
                </a:cubicBezTo>
                <a:cubicBezTo>
                  <a:pt x="175660" y="246919"/>
                  <a:pt x="177443" y="252683"/>
                  <a:pt x="177443" y="258808"/>
                </a:cubicBezTo>
                <a:lnTo>
                  <a:pt x="177443" y="285469"/>
                </a:lnTo>
                <a:cubicBezTo>
                  <a:pt x="177443" y="288352"/>
                  <a:pt x="175660" y="290153"/>
                  <a:pt x="173165" y="290153"/>
                </a:cubicBezTo>
                <a:lnTo>
                  <a:pt x="115047" y="290153"/>
                </a:lnTo>
                <a:cubicBezTo>
                  <a:pt x="112908" y="290153"/>
                  <a:pt x="111125" y="288352"/>
                  <a:pt x="111125" y="285469"/>
                </a:cubicBezTo>
                <a:lnTo>
                  <a:pt x="111125" y="258808"/>
                </a:lnTo>
                <a:cubicBezTo>
                  <a:pt x="111125" y="252683"/>
                  <a:pt x="112908" y="246919"/>
                  <a:pt x="116830" y="241875"/>
                </a:cubicBezTo>
                <a:cubicBezTo>
                  <a:pt x="118256" y="239713"/>
                  <a:pt x="121108" y="239713"/>
                  <a:pt x="122891" y="241515"/>
                </a:cubicBezTo>
                <a:close/>
                <a:moveTo>
                  <a:pt x="143929" y="213608"/>
                </a:moveTo>
                <a:cubicBezTo>
                  <a:pt x="138944" y="213608"/>
                  <a:pt x="134315" y="218194"/>
                  <a:pt x="134315" y="223485"/>
                </a:cubicBezTo>
                <a:cubicBezTo>
                  <a:pt x="134315" y="229483"/>
                  <a:pt x="138944" y="234069"/>
                  <a:pt x="143929" y="234069"/>
                </a:cubicBezTo>
                <a:cubicBezTo>
                  <a:pt x="149626" y="234069"/>
                  <a:pt x="154255" y="229483"/>
                  <a:pt x="154255" y="223485"/>
                </a:cubicBezTo>
                <a:cubicBezTo>
                  <a:pt x="154255" y="218194"/>
                  <a:pt x="149626" y="213608"/>
                  <a:pt x="143929" y="213608"/>
                </a:cubicBezTo>
                <a:close/>
                <a:moveTo>
                  <a:pt x="143929" y="204788"/>
                </a:moveTo>
                <a:cubicBezTo>
                  <a:pt x="154611" y="204788"/>
                  <a:pt x="163157" y="213608"/>
                  <a:pt x="163157" y="223485"/>
                </a:cubicBezTo>
                <a:cubicBezTo>
                  <a:pt x="163157" y="234069"/>
                  <a:pt x="154611" y="242535"/>
                  <a:pt x="143929" y="242535"/>
                </a:cubicBezTo>
                <a:cubicBezTo>
                  <a:pt x="133959" y="242535"/>
                  <a:pt x="125413" y="234069"/>
                  <a:pt x="125413" y="223485"/>
                </a:cubicBezTo>
                <a:cubicBezTo>
                  <a:pt x="125413" y="213608"/>
                  <a:pt x="133959" y="204788"/>
                  <a:pt x="143929" y="204788"/>
                </a:cubicBezTo>
                <a:close/>
                <a:moveTo>
                  <a:pt x="234596" y="203415"/>
                </a:moveTo>
                <a:cubicBezTo>
                  <a:pt x="236411" y="204856"/>
                  <a:pt x="236411" y="207378"/>
                  <a:pt x="235322" y="209539"/>
                </a:cubicBezTo>
                <a:cubicBezTo>
                  <a:pt x="232417" y="212782"/>
                  <a:pt x="231328" y="216385"/>
                  <a:pt x="231328" y="220348"/>
                </a:cubicBezTo>
                <a:lnTo>
                  <a:pt x="231328" y="243406"/>
                </a:lnTo>
                <a:lnTo>
                  <a:pt x="281436" y="243406"/>
                </a:lnTo>
                <a:lnTo>
                  <a:pt x="281436" y="220348"/>
                </a:lnTo>
                <a:cubicBezTo>
                  <a:pt x="281436" y="216385"/>
                  <a:pt x="279983" y="212782"/>
                  <a:pt x="277079" y="209539"/>
                </a:cubicBezTo>
                <a:cubicBezTo>
                  <a:pt x="275989" y="207378"/>
                  <a:pt x="276352" y="204856"/>
                  <a:pt x="278168" y="203415"/>
                </a:cubicBezTo>
                <a:cubicBezTo>
                  <a:pt x="279983" y="201613"/>
                  <a:pt x="282525" y="201974"/>
                  <a:pt x="284704" y="203775"/>
                </a:cubicBezTo>
                <a:cubicBezTo>
                  <a:pt x="288335" y="208459"/>
                  <a:pt x="290150" y="214223"/>
                  <a:pt x="290150" y="220348"/>
                </a:cubicBezTo>
                <a:lnTo>
                  <a:pt x="290150" y="247730"/>
                </a:lnTo>
                <a:cubicBezTo>
                  <a:pt x="290150" y="250252"/>
                  <a:pt x="288335" y="252053"/>
                  <a:pt x="285793" y="252053"/>
                </a:cubicBezTo>
                <a:lnTo>
                  <a:pt x="226607" y="252053"/>
                </a:lnTo>
                <a:cubicBezTo>
                  <a:pt x="224066" y="252053"/>
                  <a:pt x="222250" y="250252"/>
                  <a:pt x="222250" y="247730"/>
                </a:cubicBezTo>
                <a:lnTo>
                  <a:pt x="222250" y="220348"/>
                </a:lnTo>
                <a:cubicBezTo>
                  <a:pt x="222250" y="214223"/>
                  <a:pt x="224066" y="208459"/>
                  <a:pt x="228423" y="203775"/>
                </a:cubicBezTo>
                <a:cubicBezTo>
                  <a:pt x="229875" y="201974"/>
                  <a:pt x="232417" y="201613"/>
                  <a:pt x="234596" y="203415"/>
                </a:cubicBezTo>
                <a:close/>
                <a:moveTo>
                  <a:pt x="12345" y="203415"/>
                </a:moveTo>
                <a:cubicBezTo>
                  <a:pt x="13798" y="204856"/>
                  <a:pt x="14161" y="207378"/>
                  <a:pt x="12708" y="209539"/>
                </a:cubicBezTo>
                <a:cubicBezTo>
                  <a:pt x="10167" y="212782"/>
                  <a:pt x="9077" y="216385"/>
                  <a:pt x="9077" y="220348"/>
                </a:cubicBezTo>
                <a:lnTo>
                  <a:pt x="9077" y="243406"/>
                </a:lnTo>
                <a:lnTo>
                  <a:pt x="59185" y="243406"/>
                </a:lnTo>
                <a:lnTo>
                  <a:pt x="59185" y="220348"/>
                </a:lnTo>
                <a:cubicBezTo>
                  <a:pt x="59185" y="216385"/>
                  <a:pt x="57733" y="212782"/>
                  <a:pt x="54828" y="209539"/>
                </a:cubicBezTo>
                <a:cubicBezTo>
                  <a:pt x="53739" y="207378"/>
                  <a:pt x="53739" y="204856"/>
                  <a:pt x="55917" y="203415"/>
                </a:cubicBezTo>
                <a:cubicBezTo>
                  <a:pt x="57733" y="201613"/>
                  <a:pt x="60275" y="201974"/>
                  <a:pt x="62090" y="203775"/>
                </a:cubicBezTo>
                <a:cubicBezTo>
                  <a:pt x="66084" y="208459"/>
                  <a:pt x="67900" y="214223"/>
                  <a:pt x="67900" y="220348"/>
                </a:cubicBezTo>
                <a:lnTo>
                  <a:pt x="67900" y="247730"/>
                </a:lnTo>
                <a:cubicBezTo>
                  <a:pt x="67900" y="250252"/>
                  <a:pt x="66084" y="252053"/>
                  <a:pt x="63542" y="252053"/>
                </a:cubicBezTo>
                <a:lnTo>
                  <a:pt x="4357" y="252053"/>
                </a:lnTo>
                <a:cubicBezTo>
                  <a:pt x="1815" y="252053"/>
                  <a:pt x="0" y="250252"/>
                  <a:pt x="0" y="247730"/>
                </a:cubicBezTo>
                <a:lnTo>
                  <a:pt x="0" y="220348"/>
                </a:lnTo>
                <a:cubicBezTo>
                  <a:pt x="0" y="214223"/>
                  <a:pt x="2178" y="208459"/>
                  <a:pt x="6172" y="203775"/>
                </a:cubicBezTo>
                <a:cubicBezTo>
                  <a:pt x="7625" y="201974"/>
                  <a:pt x="10167" y="201613"/>
                  <a:pt x="12345" y="203415"/>
                </a:cubicBezTo>
                <a:close/>
                <a:moveTo>
                  <a:pt x="255410" y="175674"/>
                </a:moveTo>
                <a:cubicBezTo>
                  <a:pt x="249713" y="175674"/>
                  <a:pt x="245084" y="179987"/>
                  <a:pt x="245084" y="185738"/>
                </a:cubicBezTo>
                <a:cubicBezTo>
                  <a:pt x="245084" y="191130"/>
                  <a:pt x="249713" y="195802"/>
                  <a:pt x="255410" y="195802"/>
                </a:cubicBezTo>
                <a:cubicBezTo>
                  <a:pt x="260751" y="195802"/>
                  <a:pt x="265380" y="191130"/>
                  <a:pt x="265380" y="185738"/>
                </a:cubicBezTo>
                <a:cubicBezTo>
                  <a:pt x="265380" y="179987"/>
                  <a:pt x="260751" y="175674"/>
                  <a:pt x="255410" y="175674"/>
                </a:cubicBezTo>
                <a:close/>
                <a:moveTo>
                  <a:pt x="33338" y="175674"/>
                </a:moveTo>
                <a:cubicBezTo>
                  <a:pt x="27693" y="175674"/>
                  <a:pt x="23107" y="179987"/>
                  <a:pt x="23107" y="185738"/>
                </a:cubicBezTo>
                <a:cubicBezTo>
                  <a:pt x="23107" y="191130"/>
                  <a:pt x="27693" y="195802"/>
                  <a:pt x="33338" y="195802"/>
                </a:cubicBezTo>
                <a:cubicBezTo>
                  <a:pt x="38629" y="195802"/>
                  <a:pt x="43216" y="191130"/>
                  <a:pt x="43216" y="185738"/>
                </a:cubicBezTo>
                <a:cubicBezTo>
                  <a:pt x="43216" y="179987"/>
                  <a:pt x="38629" y="175674"/>
                  <a:pt x="33338" y="175674"/>
                </a:cubicBezTo>
                <a:close/>
                <a:moveTo>
                  <a:pt x="255410" y="166688"/>
                </a:moveTo>
                <a:cubicBezTo>
                  <a:pt x="265736" y="166688"/>
                  <a:pt x="274282" y="175315"/>
                  <a:pt x="274282" y="185738"/>
                </a:cubicBezTo>
                <a:cubicBezTo>
                  <a:pt x="274282" y="196521"/>
                  <a:pt x="265736" y="204429"/>
                  <a:pt x="255410" y="204429"/>
                </a:cubicBezTo>
                <a:cubicBezTo>
                  <a:pt x="244728" y="204429"/>
                  <a:pt x="236538" y="196521"/>
                  <a:pt x="236538" y="185738"/>
                </a:cubicBezTo>
                <a:cubicBezTo>
                  <a:pt x="236538" y="175315"/>
                  <a:pt x="244728" y="166688"/>
                  <a:pt x="255410" y="166688"/>
                </a:cubicBezTo>
                <a:close/>
                <a:moveTo>
                  <a:pt x="33338" y="166688"/>
                </a:moveTo>
                <a:cubicBezTo>
                  <a:pt x="43568" y="166688"/>
                  <a:pt x="52035" y="175315"/>
                  <a:pt x="52035" y="185738"/>
                </a:cubicBezTo>
                <a:cubicBezTo>
                  <a:pt x="52035" y="196521"/>
                  <a:pt x="43568" y="204429"/>
                  <a:pt x="33338" y="204429"/>
                </a:cubicBezTo>
                <a:cubicBezTo>
                  <a:pt x="22754" y="204429"/>
                  <a:pt x="14288" y="196521"/>
                  <a:pt x="14288" y="185738"/>
                </a:cubicBezTo>
                <a:cubicBezTo>
                  <a:pt x="14288" y="175315"/>
                  <a:pt x="22754" y="166688"/>
                  <a:pt x="33338" y="166688"/>
                </a:cubicBezTo>
                <a:close/>
                <a:moveTo>
                  <a:pt x="143891" y="139700"/>
                </a:moveTo>
                <a:cubicBezTo>
                  <a:pt x="146939" y="139700"/>
                  <a:pt x="148844" y="141862"/>
                  <a:pt x="148844" y="144384"/>
                </a:cubicBezTo>
                <a:lnTo>
                  <a:pt x="148844" y="185456"/>
                </a:lnTo>
                <a:cubicBezTo>
                  <a:pt x="148844" y="187978"/>
                  <a:pt x="146939" y="190140"/>
                  <a:pt x="143891" y="190140"/>
                </a:cubicBezTo>
                <a:cubicBezTo>
                  <a:pt x="141605" y="190140"/>
                  <a:pt x="139700" y="187978"/>
                  <a:pt x="139700" y="185456"/>
                </a:cubicBezTo>
                <a:lnTo>
                  <a:pt x="139700" y="144384"/>
                </a:lnTo>
                <a:cubicBezTo>
                  <a:pt x="139700" y="141862"/>
                  <a:pt x="141605" y="139700"/>
                  <a:pt x="143891" y="139700"/>
                </a:cubicBezTo>
                <a:close/>
                <a:moveTo>
                  <a:pt x="185282" y="127000"/>
                </a:moveTo>
                <a:cubicBezTo>
                  <a:pt x="188154" y="127000"/>
                  <a:pt x="189589" y="128804"/>
                  <a:pt x="189589" y="131691"/>
                </a:cubicBezTo>
                <a:lnTo>
                  <a:pt x="189589" y="181120"/>
                </a:lnTo>
                <a:lnTo>
                  <a:pt x="217225" y="181120"/>
                </a:lnTo>
                <a:cubicBezTo>
                  <a:pt x="219738" y="181120"/>
                  <a:pt x="221891" y="182924"/>
                  <a:pt x="221891" y="185449"/>
                </a:cubicBezTo>
                <a:cubicBezTo>
                  <a:pt x="221891" y="187975"/>
                  <a:pt x="219738" y="190139"/>
                  <a:pt x="217225" y="190139"/>
                </a:cubicBezTo>
                <a:lnTo>
                  <a:pt x="185282" y="190139"/>
                </a:lnTo>
                <a:cubicBezTo>
                  <a:pt x="182770" y="190139"/>
                  <a:pt x="180975" y="187975"/>
                  <a:pt x="180975" y="185449"/>
                </a:cubicBezTo>
                <a:lnTo>
                  <a:pt x="180975" y="131691"/>
                </a:lnTo>
                <a:cubicBezTo>
                  <a:pt x="180975" y="128804"/>
                  <a:pt x="182770" y="127000"/>
                  <a:pt x="185282" y="127000"/>
                </a:cubicBezTo>
                <a:close/>
                <a:moveTo>
                  <a:pt x="103284" y="127000"/>
                </a:moveTo>
                <a:cubicBezTo>
                  <a:pt x="105796" y="127000"/>
                  <a:pt x="107591" y="128804"/>
                  <a:pt x="107591" y="131691"/>
                </a:cubicBezTo>
                <a:lnTo>
                  <a:pt x="107591" y="185449"/>
                </a:lnTo>
                <a:cubicBezTo>
                  <a:pt x="107591" y="187975"/>
                  <a:pt x="105796" y="190139"/>
                  <a:pt x="103284" y="190139"/>
                </a:cubicBezTo>
                <a:lnTo>
                  <a:pt x="70982" y="190139"/>
                </a:lnTo>
                <a:cubicBezTo>
                  <a:pt x="68828" y="190139"/>
                  <a:pt x="66675" y="187975"/>
                  <a:pt x="66675" y="185449"/>
                </a:cubicBezTo>
                <a:cubicBezTo>
                  <a:pt x="66675" y="182924"/>
                  <a:pt x="68828" y="181120"/>
                  <a:pt x="70982" y="181120"/>
                </a:cubicBezTo>
                <a:lnTo>
                  <a:pt x="98977" y="181120"/>
                </a:lnTo>
                <a:lnTo>
                  <a:pt x="98977" y="131691"/>
                </a:lnTo>
                <a:cubicBezTo>
                  <a:pt x="98977" y="128804"/>
                  <a:pt x="101130" y="127000"/>
                  <a:pt x="103284" y="127000"/>
                </a:cubicBezTo>
                <a:close/>
                <a:moveTo>
                  <a:pt x="145437" y="31750"/>
                </a:moveTo>
                <a:cubicBezTo>
                  <a:pt x="147610" y="31750"/>
                  <a:pt x="149420" y="33550"/>
                  <a:pt x="149420" y="36429"/>
                </a:cubicBezTo>
                <a:lnTo>
                  <a:pt x="149420" y="58027"/>
                </a:lnTo>
                <a:lnTo>
                  <a:pt x="171506" y="58027"/>
                </a:lnTo>
                <a:cubicBezTo>
                  <a:pt x="174040" y="58027"/>
                  <a:pt x="175851" y="60546"/>
                  <a:pt x="175851" y="62346"/>
                </a:cubicBezTo>
                <a:cubicBezTo>
                  <a:pt x="175851" y="65226"/>
                  <a:pt x="174040" y="67026"/>
                  <a:pt x="171506" y="67026"/>
                </a:cubicBezTo>
                <a:lnTo>
                  <a:pt x="149420" y="67026"/>
                </a:lnTo>
                <a:lnTo>
                  <a:pt x="149420" y="88983"/>
                </a:lnTo>
                <a:cubicBezTo>
                  <a:pt x="149420" y="91503"/>
                  <a:pt x="147610" y="93303"/>
                  <a:pt x="145437" y="93303"/>
                </a:cubicBezTo>
                <a:cubicBezTo>
                  <a:pt x="142541" y="93303"/>
                  <a:pt x="140730" y="91503"/>
                  <a:pt x="140730" y="88983"/>
                </a:cubicBezTo>
                <a:lnTo>
                  <a:pt x="140730" y="67026"/>
                </a:lnTo>
                <a:lnTo>
                  <a:pt x="118645" y="67026"/>
                </a:lnTo>
                <a:cubicBezTo>
                  <a:pt x="116110" y="67026"/>
                  <a:pt x="114300" y="65226"/>
                  <a:pt x="114300" y="62346"/>
                </a:cubicBezTo>
                <a:cubicBezTo>
                  <a:pt x="114300" y="60546"/>
                  <a:pt x="116110" y="58027"/>
                  <a:pt x="118645" y="58027"/>
                </a:cubicBezTo>
                <a:lnTo>
                  <a:pt x="140730" y="58027"/>
                </a:lnTo>
                <a:lnTo>
                  <a:pt x="140730" y="36429"/>
                </a:lnTo>
                <a:cubicBezTo>
                  <a:pt x="140730" y="33550"/>
                  <a:pt x="142541" y="31750"/>
                  <a:pt x="145437" y="31750"/>
                </a:cubicBezTo>
                <a:close/>
                <a:moveTo>
                  <a:pt x="144644" y="8684"/>
                </a:moveTo>
                <a:cubicBezTo>
                  <a:pt x="114251" y="8684"/>
                  <a:pt x="89647" y="33288"/>
                  <a:pt x="89647" y="62957"/>
                </a:cubicBezTo>
                <a:cubicBezTo>
                  <a:pt x="89647" y="93350"/>
                  <a:pt x="114251" y="117954"/>
                  <a:pt x="144644" y="117954"/>
                </a:cubicBezTo>
                <a:cubicBezTo>
                  <a:pt x="174313" y="117954"/>
                  <a:pt x="198556" y="93350"/>
                  <a:pt x="198556" y="62957"/>
                </a:cubicBezTo>
                <a:cubicBezTo>
                  <a:pt x="198556" y="33288"/>
                  <a:pt x="174313" y="8684"/>
                  <a:pt x="144644" y="8684"/>
                </a:cubicBezTo>
                <a:close/>
                <a:moveTo>
                  <a:pt x="144644" y="0"/>
                </a:moveTo>
                <a:cubicBezTo>
                  <a:pt x="179379" y="0"/>
                  <a:pt x="207601" y="28222"/>
                  <a:pt x="207601" y="62957"/>
                </a:cubicBezTo>
                <a:cubicBezTo>
                  <a:pt x="207601" y="98416"/>
                  <a:pt x="179379" y="126638"/>
                  <a:pt x="144644" y="126638"/>
                </a:cubicBezTo>
                <a:cubicBezTo>
                  <a:pt x="109185" y="126638"/>
                  <a:pt x="80963" y="98416"/>
                  <a:pt x="80963" y="62957"/>
                </a:cubicBezTo>
                <a:cubicBezTo>
                  <a:pt x="80963" y="28222"/>
                  <a:pt x="109185" y="0"/>
                  <a:pt x="1446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A89098-1A90-504B-9DA9-20A0BE787BA6}"/>
              </a:ext>
            </a:extLst>
          </p:cNvPr>
          <p:cNvSpPr txBox="1"/>
          <p:nvPr/>
        </p:nvSpPr>
        <p:spPr>
          <a:xfrm>
            <a:off x="4834216" y="3556468"/>
            <a:ext cx="221246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COURAGE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414F32DB-8177-FA43-ABA0-A7B78A3C736B}"/>
              </a:ext>
            </a:extLst>
          </p:cNvPr>
          <p:cNvSpPr txBox="1">
            <a:spLocks/>
          </p:cNvSpPr>
          <p:nvPr/>
        </p:nvSpPr>
        <p:spPr>
          <a:xfrm>
            <a:off x="4835271" y="4207991"/>
            <a:ext cx="573845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BCD6C4-95A5-7F4A-B93C-0594DC188CD8}"/>
              </a:ext>
            </a:extLst>
          </p:cNvPr>
          <p:cNvSpPr txBox="1"/>
          <p:nvPr/>
        </p:nvSpPr>
        <p:spPr>
          <a:xfrm>
            <a:off x="15780089" y="3556468"/>
            <a:ext cx="158408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FOCUS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937D3918-C941-7749-B3F2-304309040787}"/>
              </a:ext>
            </a:extLst>
          </p:cNvPr>
          <p:cNvSpPr txBox="1">
            <a:spLocks/>
          </p:cNvSpPr>
          <p:nvPr/>
        </p:nvSpPr>
        <p:spPr>
          <a:xfrm>
            <a:off x="15781144" y="4207991"/>
            <a:ext cx="573845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4DE8BF25-1A58-7B47-88BC-B719D4DB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612" y="10174775"/>
            <a:ext cx="8538893" cy="2148643"/>
          </a:xfrm>
          <a:custGeom>
            <a:avLst/>
            <a:gdLst>
              <a:gd name="T0" fmla="*/ 11169 w 11494"/>
              <a:gd name="T1" fmla="*/ 2891 h 2892"/>
              <a:gd name="T2" fmla="*/ 532 w 11494"/>
              <a:gd name="T3" fmla="*/ 2891 h 2892"/>
              <a:gd name="T4" fmla="*/ 532 w 11494"/>
              <a:gd name="T5" fmla="*/ 2891 h 2892"/>
              <a:gd name="T6" fmla="*/ 0 w 11494"/>
              <a:gd name="T7" fmla="*/ 2359 h 2892"/>
              <a:gd name="T8" fmla="*/ 0 w 11494"/>
              <a:gd name="T9" fmla="*/ 532 h 2892"/>
              <a:gd name="T10" fmla="*/ 0 w 11494"/>
              <a:gd name="T11" fmla="*/ 532 h 2892"/>
              <a:gd name="T12" fmla="*/ 532 w 11494"/>
              <a:gd name="T13" fmla="*/ 0 h 2892"/>
              <a:gd name="T14" fmla="*/ 8642 w 11494"/>
              <a:gd name="T15" fmla="*/ 0 h 2892"/>
              <a:gd name="T16" fmla="*/ 8642 w 11494"/>
              <a:gd name="T17" fmla="*/ 0 h 2892"/>
              <a:gd name="T18" fmla="*/ 9018 w 11494"/>
              <a:gd name="T19" fmla="*/ 155 h 2892"/>
              <a:gd name="T20" fmla="*/ 11340 w 11494"/>
              <a:gd name="T21" fmla="*/ 2478 h 2892"/>
              <a:gd name="T22" fmla="*/ 11340 w 11494"/>
              <a:gd name="T23" fmla="*/ 2478 h 2892"/>
              <a:gd name="T24" fmla="*/ 11169 w 11494"/>
              <a:gd name="T25" fmla="*/ 2891 h 2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94" h="2892">
                <a:moveTo>
                  <a:pt x="11169" y="2891"/>
                </a:moveTo>
                <a:lnTo>
                  <a:pt x="532" y="2891"/>
                </a:lnTo>
                <a:lnTo>
                  <a:pt x="532" y="2891"/>
                </a:lnTo>
                <a:cubicBezTo>
                  <a:pt x="238" y="2891"/>
                  <a:pt x="0" y="2653"/>
                  <a:pt x="0" y="2359"/>
                </a:cubicBezTo>
                <a:lnTo>
                  <a:pt x="0" y="532"/>
                </a:lnTo>
                <a:lnTo>
                  <a:pt x="0" y="532"/>
                </a:lnTo>
                <a:cubicBezTo>
                  <a:pt x="0" y="237"/>
                  <a:pt x="238" y="0"/>
                  <a:pt x="532" y="0"/>
                </a:cubicBezTo>
                <a:lnTo>
                  <a:pt x="8642" y="0"/>
                </a:lnTo>
                <a:lnTo>
                  <a:pt x="8642" y="0"/>
                </a:lnTo>
                <a:cubicBezTo>
                  <a:pt x="8783" y="0"/>
                  <a:pt x="8918" y="55"/>
                  <a:pt x="9018" y="155"/>
                </a:cubicBezTo>
                <a:lnTo>
                  <a:pt x="11340" y="2478"/>
                </a:lnTo>
                <a:lnTo>
                  <a:pt x="11340" y="2478"/>
                </a:lnTo>
                <a:cubicBezTo>
                  <a:pt x="11493" y="2630"/>
                  <a:pt x="11385" y="2891"/>
                  <a:pt x="11169" y="28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E4849455-D607-C94E-83B4-159CE40CD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740" y="9814484"/>
            <a:ext cx="2734935" cy="2734935"/>
          </a:xfrm>
          <a:custGeom>
            <a:avLst/>
            <a:gdLst>
              <a:gd name="T0" fmla="*/ 1842 w 3684"/>
              <a:gd name="T1" fmla="*/ 3683 h 3684"/>
              <a:gd name="T2" fmla="*/ 0 w 3684"/>
              <a:gd name="T3" fmla="*/ 1841 h 3684"/>
              <a:gd name="T4" fmla="*/ 1842 w 3684"/>
              <a:gd name="T5" fmla="*/ 0 h 3684"/>
              <a:gd name="T6" fmla="*/ 3683 w 3684"/>
              <a:gd name="T7" fmla="*/ 1841 h 3684"/>
              <a:gd name="T8" fmla="*/ 1842 w 3684"/>
              <a:gd name="T9" fmla="*/ 3683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4" h="3684">
                <a:moveTo>
                  <a:pt x="1842" y="3683"/>
                </a:moveTo>
                <a:lnTo>
                  <a:pt x="0" y="1841"/>
                </a:lnTo>
                <a:lnTo>
                  <a:pt x="1842" y="0"/>
                </a:lnTo>
                <a:lnTo>
                  <a:pt x="3683" y="1841"/>
                </a:lnTo>
                <a:lnTo>
                  <a:pt x="1842" y="3683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D1BA1CD2-7485-4C40-8DA1-E25F05F3F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060" y="10210806"/>
            <a:ext cx="1942294" cy="1942294"/>
          </a:xfrm>
          <a:custGeom>
            <a:avLst/>
            <a:gdLst>
              <a:gd name="T0" fmla="*/ 1308 w 2616"/>
              <a:gd name="T1" fmla="*/ 2616 h 2617"/>
              <a:gd name="T2" fmla="*/ 0 w 2616"/>
              <a:gd name="T3" fmla="*/ 1308 h 2617"/>
              <a:gd name="T4" fmla="*/ 1308 w 2616"/>
              <a:gd name="T5" fmla="*/ 0 h 2617"/>
              <a:gd name="T6" fmla="*/ 2615 w 2616"/>
              <a:gd name="T7" fmla="*/ 1308 h 2617"/>
              <a:gd name="T8" fmla="*/ 1308 w 2616"/>
              <a:gd name="T9" fmla="*/ 2616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6" h="2617">
                <a:moveTo>
                  <a:pt x="1308" y="2616"/>
                </a:moveTo>
                <a:lnTo>
                  <a:pt x="0" y="1308"/>
                </a:lnTo>
                <a:lnTo>
                  <a:pt x="1308" y="0"/>
                </a:lnTo>
                <a:lnTo>
                  <a:pt x="2615" y="1308"/>
                </a:lnTo>
                <a:lnTo>
                  <a:pt x="1308" y="261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2E19CBB1-9A71-4A48-8BBB-A05521040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9198" y="11792809"/>
            <a:ext cx="831944" cy="831944"/>
          </a:xfrm>
          <a:custGeom>
            <a:avLst/>
            <a:gdLst>
              <a:gd name="T0" fmla="*/ 1117 w 1118"/>
              <a:gd name="T1" fmla="*/ 559 h 1119"/>
              <a:gd name="T2" fmla="*/ 1117 w 1118"/>
              <a:gd name="T3" fmla="*/ 559 h 1119"/>
              <a:gd name="T4" fmla="*/ 558 w 1118"/>
              <a:gd name="T5" fmla="*/ 0 h 1119"/>
              <a:gd name="T6" fmla="*/ 558 w 1118"/>
              <a:gd name="T7" fmla="*/ 0 h 1119"/>
              <a:gd name="T8" fmla="*/ 0 w 1118"/>
              <a:gd name="T9" fmla="*/ 559 h 1119"/>
              <a:gd name="T10" fmla="*/ 0 w 1118"/>
              <a:gd name="T11" fmla="*/ 559 h 1119"/>
              <a:gd name="T12" fmla="*/ 558 w 1118"/>
              <a:gd name="T13" fmla="*/ 1118 h 1119"/>
              <a:gd name="T14" fmla="*/ 558 w 1118"/>
              <a:gd name="T15" fmla="*/ 1118 h 1119"/>
              <a:gd name="T16" fmla="*/ 1117 w 1118"/>
              <a:gd name="T17" fmla="*/ 55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8" h="1119">
                <a:moveTo>
                  <a:pt x="1117" y="559"/>
                </a:moveTo>
                <a:lnTo>
                  <a:pt x="1117" y="559"/>
                </a:lnTo>
                <a:cubicBezTo>
                  <a:pt x="1117" y="251"/>
                  <a:pt x="867" y="0"/>
                  <a:pt x="558" y="0"/>
                </a:cubicBezTo>
                <a:lnTo>
                  <a:pt x="558" y="0"/>
                </a:lnTo>
                <a:cubicBezTo>
                  <a:pt x="249" y="0"/>
                  <a:pt x="0" y="251"/>
                  <a:pt x="0" y="559"/>
                </a:cubicBezTo>
                <a:lnTo>
                  <a:pt x="0" y="559"/>
                </a:lnTo>
                <a:cubicBezTo>
                  <a:pt x="0" y="868"/>
                  <a:pt x="249" y="1118"/>
                  <a:pt x="558" y="1118"/>
                </a:cubicBezTo>
                <a:lnTo>
                  <a:pt x="558" y="1118"/>
                </a:lnTo>
                <a:cubicBezTo>
                  <a:pt x="867" y="1118"/>
                  <a:pt x="1117" y="868"/>
                  <a:pt x="1117" y="559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CF7B928B-77F2-0949-A6D8-338D500E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0040" y="11936925"/>
            <a:ext cx="543711" cy="543711"/>
          </a:xfrm>
          <a:custGeom>
            <a:avLst/>
            <a:gdLst>
              <a:gd name="T0" fmla="*/ 733 w 734"/>
              <a:gd name="T1" fmla="*/ 366 h 734"/>
              <a:gd name="T2" fmla="*/ 733 w 734"/>
              <a:gd name="T3" fmla="*/ 366 h 734"/>
              <a:gd name="T4" fmla="*/ 366 w 734"/>
              <a:gd name="T5" fmla="*/ 0 h 734"/>
              <a:gd name="T6" fmla="*/ 366 w 734"/>
              <a:gd name="T7" fmla="*/ 0 h 734"/>
              <a:gd name="T8" fmla="*/ 0 w 734"/>
              <a:gd name="T9" fmla="*/ 366 h 734"/>
              <a:gd name="T10" fmla="*/ 0 w 734"/>
              <a:gd name="T11" fmla="*/ 366 h 734"/>
              <a:gd name="T12" fmla="*/ 366 w 734"/>
              <a:gd name="T13" fmla="*/ 733 h 734"/>
              <a:gd name="T14" fmla="*/ 366 w 734"/>
              <a:gd name="T15" fmla="*/ 733 h 734"/>
              <a:gd name="T16" fmla="*/ 733 w 734"/>
              <a:gd name="T17" fmla="*/ 366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4" h="734">
                <a:moveTo>
                  <a:pt x="733" y="366"/>
                </a:moveTo>
                <a:lnTo>
                  <a:pt x="733" y="366"/>
                </a:lnTo>
                <a:cubicBezTo>
                  <a:pt x="733" y="164"/>
                  <a:pt x="568" y="0"/>
                  <a:pt x="366" y="0"/>
                </a:cubicBezTo>
                <a:lnTo>
                  <a:pt x="366" y="0"/>
                </a:lnTo>
                <a:cubicBezTo>
                  <a:pt x="163" y="0"/>
                  <a:pt x="0" y="164"/>
                  <a:pt x="0" y="366"/>
                </a:cubicBezTo>
                <a:lnTo>
                  <a:pt x="0" y="366"/>
                </a:lnTo>
                <a:cubicBezTo>
                  <a:pt x="0" y="569"/>
                  <a:pt x="163" y="733"/>
                  <a:pt x="366" y="733"/>
                </a:cubicBezTo>
                <a:lnTo>
                  <a:pt x="366" y="733"/>
                </a:lnTo>
                <a:cubicBezTo>
                  <a:pt x="568" y="733"/>
                  <a:pt x="733" y="569"/>
                  <a:pt x="733" y="3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51042518-9750-9B4B-B032-C07678452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2017" y="10174775"/>
            <a:ext cx="8538893" cy="2148643"/>
          </a:xfrm>
          <a:custGeom>
            <a:avLst/>
            <a:gdLst>
              <a:gd name="T0" fmla="*/ 11169 w 11494"/>
              <a:gd name="T1" fmla="*/ 2891 h 2892"/>
              <a:gd name="T2" fmla="*/ 532 w 11494"/>
              <a:gd name="T3" fmla="*/ 2891 h 2892"/>
              <a:gd name="T4" fmla="*/ 532 w 11494"/>
              <a:gd name="T5" fmla="*/ 2891 h 2892"/>
              <a:gd name="T6" fmla="*/ 0 w 11494"/>
              <a:gd name="T7" fmla="*/ 2359 h 2892"/>
              <a:gd name="T8" fmla="*/ 0 w 11494"/>
              <a:gd name="T9" fmla="*/ 532 h 2892"/>
              <a:gd name="T10" fmla="*/ 0 w 11494"/>
              <a:gd name="T11" fmla="*/ 532 h 2892"/>
              <a:gd name="T12" fmla="*/ 532 w 11494"/>
              <a:gd name="T13" fmla="*/ 0 h 2892"/>
              <a:gd name="T14" fmla="*/ 8642 w 11494"/>
              <a:gd name="T15" fmla="*/ 0 h 2892"/>
              <a:gd name="T16" fmla="*/ 8642 w 11494"/>
              <a:gd name="T17" fmla="*/ 0 h 2892"/>
              <a:gd name="T18" fmla="*/ 9018 w 11494"/>
              <a:gd name="T19" fmla="*/ 155 h 2892"/>
              <a:gd name="T20" fmla="*/ 11340 w 11494"/>
              <a:gd name="T21" fmla="*/ 2478 h 2892"/>
              <a:gd name="T22" fmla="*/ 11340 w 11494"/>
              <a:gd name="T23" fmla="*/ 2478 h 2892"/>
              <a:gd name="T24" fmla="*/ 11169 w 11494"/>
              <a:gd name="T25" fmla="*/ 2891 h 2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94" h="2892">
                <a:moveTo>
                  <a:pt x="11169" y="2891"/>
                </a:moveTo>
                <a:lnTo>
                  <a:pt x="532" y="2891"/>
                </a:lnTo>
                <a:lnTo>
                  <a:pt x="532" y="2891"/>
                </a:lnTo>
                <a:cubicBezTo>
                  <a:pt x="238" y="2891"/>
                  <a:pt x="0" y="2653"/>
                  <a:pt x="0" y="2359"/>
                </a:cubicBezTo>
                <a:lnTo>
                  <a:pt x="0" y="532"/>
                </a:lnTo>
                <a:lnTo>
                  <a:pt x="0" y="532"/>
                </a:lnTo>
                <a:cubicBezTo>
                  <a:pt x="0" y="237"/>
                  <a:pt x="238" y="0"/>
                  <a:pt x="532" y="0"/>
                </a:cubicBezTo>
                <a:lnTo>
                  <a:pt x="8642" y="0"/>
                </a:lnTo>
                <a:lnTo>
                  <a:pt x="8642" y="0"/>
                </a:lnTo>
                <a:cubicBezTo>
                  <a:pt x="8783" y="0"/>
                  <a:pt x="8918" y="55"/>
                  <a:pt x="9018" y="155"/>
                </a:cubicBezTo>
                <a:lnTo>
                  <a:pt x="11340" y="2478"/>
                </a:lnTo>
                <a:lnTo>
                  <a:pt x="11340" y="2478"/>
                </a:lnTo>
                <a:cubicBezTo>
                  <a:pt x="11493" y="2630"/>
                  <a:pt x="11385" y="2891"/>
                  <a:pt x="11169" y="28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2F052E96-5E7D-5344-862C-5147B3933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1145" y="9814484"/>
            <a:ext cx="2734935" cy="2734935"/>
          </a:xfrm>
          <a:custGeom>
            <a:avLst/>
            <a:gdLst>
              <a:gd name="T0" fmla="*/ 1842 w 3684"/>
              <a:gd name="T1" fmla="*/ 3683 h 3684"/>
              <a:gd name="T2" fmla="*/ 0 w 3684"/>
              <a:gd name="T3" fmla="*/ 1841 h 3684"/>
              <a:gd name="T4" fmla="*/ 1842 w 3684"/>
              <a:gd name="T5" fmla="*/ 0 h 3684"/>
              <a:gd name="T6" fmla="*/ 3683 w 3684"/>
              <a:gd name="T7" fmla="*/ 1841 h 3684"/>
              <a:gd name="T8" fmla="*/ 1842 w 3684"/>
              <a:gd name="T9" fmla="*/ 3683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4" h="3684">
                <a:moveTo>
                  <a:pt x="1842" y="3683"/>
                </a:moveTo>
                <a:lnTo>
                  <a:pt x="0" y="1841"/>
                </a:lnTo>
                <a:lnTo>
                  <a:pt x="1842" y="0"/>
                </a:lnTo>
                <a:lnTo>
                  <a:pt x="3683" y="1841"/>
                </a:lnTo>
                <a:lnTo>
                  <a:pt x="1842" y="3683"/>
                </a:lnTo>
              </a:path>
            </a:pathLst>
          </a:custGeom>
          <a:solidFill>
            <a:schemeClr val="accent5">
              <a:lumMod val="90000"/>
              <a:lumOff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FFDA1224-3EFD-E946-8FAB-8A4D2B45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7465" y="10210806"/>
            <a:ext cx="1942294" cy="1942294"/>
          </a:xfrm>
          <a:custGeom>
            <a:avLst/>
            <a:gdLst>
              <a:gd name="T0" fmla="*/ 1308 w 2616"/>
              <a:gd name="T1" fmla="*/ 2616 h 2617"/>
              <a:gd name="T2" fmla="*/ 0 w 2616"/>
              <a:gd name="T3" fmla="*/ 1308 h 2617"/>
              <a:gd name="T4" fmla="*/ 1308 w 2616"/>
              <a:gd name="T5" fmla="*/ 0 h 2617"/>
              <a:gd name="T6" fmla="*/ 2615 w 2616"/>
              <a:gd name="T7" fmla="*/ 1308 h 2617"/>
              <a:gd name="T8" fmla="*/ 1308 w 2616"/>
              <a:gd name="T9" fmla="*/ 2616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6" h="2617">
                <a:moveTo>
                  <a:pt x="1308" y="2616"/>
                </a:moveTo>
                <a:lnTo>
                  <a:pt x="0" y="1308"/>
                </a:lnTo>
                <a:lnTo>
                  <a:pt x="1308" y="0"/>
                </a:lnTo>
                <a:lnTo>
                  <a:pt x="2615" y="1308"/>
                </a:lnTo>
                <a:lnTo>
                  <a:pt x="1308" y="26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3CC28842-FC1D-DD4C-9589-7EDC4FA54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3603" y="11792809"/>
            <a:ext cx="831944" cy="831944"/>
          </a:xfrm>
          <a:custGeom>
            <a:avLst/>
            <a:gdLst>
              <a:gd name="T0" fmla="*/ 1117 w 1118"/>
              <a:gd name="T1" fmla="*/ 559 h 1119"/>
              <a:gd name="T2" fmla="*/ 1117 w 1118"/>
              <a:gd name="T3" fmla="*/ 559 h 1119"/>
              <a:gd name="T4" fmla="*/ 558 w 1118"/>
              <a:gd name="T5" fmla="*/ 0 h 1119"/>
              <a:gd name="T6" fmla="*/ 558 w 1118"/>
              <a:gd name="T7" fmla="*/ 0 h 1119"/>
              <a:gd name="T8" fmla="*/ 0 w 1118"/>
              <a:gd name="T9" fmla="*/ 559 h 1119"/>
              <a:gd name="T10" fmla="*/ 0 w 1118"/>
              <a:gd name="T11" fmla="*/ 559 h 1119"/>
              <a:gd name="T12" fmla="*/ 558 w 1118"/>
              <a:gd name="T13" fmla="*/ 1118 h 1119"/>
              <a:gd name="T14" fmla="*/ 558 w 1118"/>
              <a:gd name="T15" fmla="*/ 1118 h 1119"/>
              <a:gd name="T16" fmla="*/ 1117 w 1118"/>
              <a:gd name="T17" fmla="*/ 55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8" h="1119">
                <a:moveTo>
                  <a:pt x="1117" y="559"/>
                </a:moveTo>
                <a:lnTo>
                  <a:pt x="1117" y="559"/>
                </a:lnTo>
                <a:cubicBezTo>
                  <a:pt x="1117" y="251"/>
                  <a:pt x="867" y="0"/>
                  <a:pt x="558" y="0"/>
                </a:cubicBezTo>
                <a:lnTo>
                  <a:pt x="558" y="0"/>
                </a:lnTo>
                <a:cubicBezTo>
                  <a:pt x="249" y="0"/>
                  <a:pt x="0" y="251"/>
                  <a:pt x="0" y="559"/>
                </a:cubicBezTo>
                <a:lnTo>
                  <a:pt x="0" y="559"/>
                </a:lnTo>
                <a:cubicBezTo>
                  <a:pt x="0" y="868"/>
                  <a:pt x="249" y="1118"/>
                  <a:pt x="558" y="1118"/>
                </a:cubicBezTo>
                <a:lnTo>
                  <a:pt x="558" y="1118"/>
                </a:lnTo>
                <a:cubicBezTo>
                  <a:pt x="867" y="1118"/>
                  <a:pt x="1117" y="868"/>
                  <a:pt x="1117" y="559"/>
                </a:cubicBezTo>
              </a:path>
            </a:pathLst>
          </a:custGeom>
          <a:solidFill>
            <a:schemeClr val="accent5">
              <a:lumMod val="90000"/>
              <a:lumOff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DA8D7DB9-DE2D-8B41-8C34-3263B595C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4445" y="11936925"/>
            <a:ext cx="543711" cy="543711"/>
          </a:xfrm>
          <a:custGeom>
            <a:avLst/>
            <a:gdLst>
              <a:gd name="T0" fmla="*/ 733 w 734"/>
              <a:gd name="T1" fmla="*/ 366 h 734"/>
              <a:gd name="T2" fmla="*/ 733 w 734"/>
              <a:gd name="T3" fmla="*/ 366 h 734"/>
              <a:gd name="T4" fmla="*/ 366 w 734"/>
              <a:gd name="T5" fmla="*/ 0 h 734"/>
              <a:gd name="T6" fmla="*/ 366 w 734"/>
              <a:gd name="T7" fmla="*/ 0 h 734"/>
              <a:gd name="T8" fmla="*/ 0 w 734"/>
              <a:gd name="T9" fmla="*/ 366 h 734"/>
              <a:gd name="T10" fmla="*/ 0 w 734"/>
              <a:gd name="T11" fmla="*/ 366 h 734"/>
              <a:gd name="T12" fmla="*/ 366 w 734"/>
              <a:gd name="T13" fmla="*/ 733 h 734"/>
              <a:gd name="T14" fmla="*/ 366 w 734"/>
              <a:gd name="T15" fmla="*/ 733 h 734"/>
              <a:gd name="T16" fmla="*/ 733 w 734"/>
              <a:gd name="T17" fmla="*/ 366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4" h="734">
                <a:moveTo>
                  <a:pt x="733" y="366"/>
                </a:moveTo>
                <a:lnTo>
                  <a:pt x="733" y="366"/>
                </a:lnTo>
                <a:cubicBezTo>
                  <a:pt x="733" y="164"/>
                  <a:pt x="568" y="0"/>
                  <a:pt x="366" y="0"/>
                </a:cubicBezTo>
                <a:lnTo>
                  <a:pt x="366" y="0"/>
                </a:lnTo>
                <a:cubicBezTo>
                  <a:pt x="163" y="0"/>
                  <a:pt x="0" y="164"/>
                  <a:pt x="0" y="366"/>
                </a:cubicBezTo>
                <a:lnTo>
                  <a:pt x="0" y="366"/>
                </a:lnTo>
                <a:cubicBezTo>
                  <a:pt x="0" y="569"/>
                  <a:pt x="163" y="733"/>
                  <a:pt x="366" y="733"/>
                </a:cubicBezTo>
                <a:lnTo>
                  <a:pt x="366" y="733"/>
                </a:lnTo>
                <a:cubicBezTo>
                  <a:pt x="568" y="733"/>
                  <a:pt x="733" y="569"/>
                  <a:pt x="733" y="3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" name="Freeform 1050">
            <a:extLst>
              <a:ext uri="{FF2B5EF4-FFF2-40B4-BE49-F238E27FC236}">
                <a16:creationId xmlns:a16="http://schemas.microsoft.com/office/drawing/2014/main" id="{7A5E7FF9-69D0-A445-9E6B-C7331C9980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2975" y="10780988"/>
            <a:ext cx="799482" cy="801926"/>
          </a:xfrm>
          <a:custGeom>
            <a:avLst/>
            <a:gdLst>
              <a:gd name="T0" fmla="*/ 8566536 w 285390"/>
              <a:gd name="T1" fmla="*/ 21933707 h 286653"/>
              <a:gd name="T2" fmla="*/ 7463951 w 285390"/>
              <a:gd name="T3" fmla="*/ 21933707 h 286653"/>
              <a:gd name="T4" fmla="*/ 6017276 w 285390"/>
              <a:gd name="T5" fmla="*/ 13126476 h 286653"/>
              <a:gd name="T6" fmla="*/ 10009290 w 285390"/>
              <a:gd name="T7" fmla="*/ 23529356 h 286653"/>
              <a:gd name="T8" fmla="*/ 6017276 w 285390"/>
              <a:gd name="T9" fmla="*/ 13126476 h 286653"/>
              <a:gd name="T10" fmla="*/ 11107136 w 285390"/>
              <a:gd name="T11" fmla="*/ 4164476 h 286653"/>
              <a:gd name="T12" fmla="*/ 11107136 w 285390"/>
              <a:gd name="T13" fmla="*/ 5207456 h 286653"/>
              <a:gd name="T14" fmla="*/ 1041307 w 285390"/>
              <a:gd name="T15" fmla="*/ 27850884 h 286653"/>
              <a:gd name="T16" fmla="*/ 6638396 w 285390"/>
              <a:gd name="T17" fmla="*/ 28415863 h 286653"/>
              <a:gd name="T18" fmla="*/ 15575913 w 285390"/>
              <a:gd name="T19" fmla="*/ 27894347 h 286653"/>
              <a:gd name="T20" fmla="*/ 33408084 w 285390"/>
              <a:gd name="T21" fmla="*/ 27850884 h 286653"/>
              <a:gd name="T22" fmla="*/ 23906270 w 285390"/>
              <a:gd name="T23" fmla="*/ 5207456 h 286653"/>
              <a:gd name="T24" fmla="*/ 23906270 w 285390"/>
              <a:gd name="T25" fmla="*/ 4164476 h 286653"/>
              <a:gd name="T26" fmla="*/ 34405847 w 285390"/>
              <a:gd name="T27" fmla="*/ 4642474 h 286653"/>
              <a:gd name="T28" fmla="*/ 33928661 w 285390"/>
              <a:gd name="T29" fmla="*/ 28893943 h 286653"/>
              <a:gd name="T30" fmla="*/ 6377903 w 285390"/>
              <a:gd name="T31" fmla="*/ 34413585 h 286653"/>
              <a:gd name="T32" fmla="*/ 5857299 w 285390"/>
              <a:gd name="T33" fmla="*/ 34413585 h 286653"/>
              <a:gd name="T34" fmla="*/ 5553392 w 285390"/>
              <a:gd name="T35" fmla="*/ 28893943 h 286653"/>
              <a:gd name="T36" fmla="*/ 0 w 285390"/>
              <a:gd name="T37" fmla="*/ 28415863 h 286653"/>
              <a:gd name="T38" fmla="*/ 564149 w 285390"/>
              <a:gd name="T39" fmla="*/ 4164476 h 286653"/>
              <a:gd name="T40" fmla="*/ 15780011 w 285390"/>
              <a:gd name="T41" fmla="*/ 1126446 h 286653"/>
              <a:gd name="T42" fmla="*/ 12786178 w 285390"/>
              <a:gd name="T43" fmla="*/ 10105055 h 286653"/>
              <a:gd name="T44" fmla="*/ 11050528 w 285390"/>
              <a:gd name="T45" fmla="*/ 23529356 h 286653"/>
              <a:gd name="T46" fmla="*/ 25021974 w 285390"/>
              <a:gd name="T47" fmla="*/ 23529356 h 286653"/>
              <a:gd name="T48" fmla="*/ 26497389 w 285390"/>
              <a:gd name="T49" fmla="*/ 20939548 h 286653"/>
              <a:gd name="T50" fmla="*/ 26844443 w 285390"/>
              <a:gd name="T51" fmla="*/ 20162408 h 286653"/>
              <a:gd name="T52" fmla="*/ 27842350 w 285390"/>
              <a:gd name="T53" fmla="*/ 17227350 h 286653"/>
              <a:gd name="T54" fmla="*/ 27885899 w 285390"/>
              <a:gd name="T55" fmla="*/ 16493273 h 286653"/>
              <a:gd name="T56" fmla="*/ 27625404 w 285390"/>
              <a:gd name="T57" fmla="*/ 13773970 h 286653"/>
              <a:gd name="T58" fmla="*/ 27625404 w 285390"/>
              <a:gd name="T59" fmla="*/ 12694864 h 286653"/>
              <a:gd name="T60" fmla="*/ 27104827 w 285390"/>
              <a:gd name="T61" fmla="*/ 9673295 h 286653"/>
              <a:gd name="T62" fmla="*/ 19424914 w 285390"/>
              <a:gd name="T63" fmla="*/ 9457488 h 286653"/>
              <a:gd name="T64" fmla="*/ 19728493 w 285390"/>
              <a:gd name="T65" fmla="*/ 4925091 h 286653"/>
              <a:gd name="T66" fmla="*/ 17255297 w 285390"/>
              <a:gd name="T67" fmla="*/ 4053 h 286653"/>
              <a:gd name="T68" fmla="*/ 20466100 w 285390"/>
              <a:gd name="T69" fmla="*/ 8637175 h 286653"/>
              <a:gd name="T70" fmla="*/ 29491223 w 285390"/>
              <a:gd name="T71" fmla="*/ 11184161 h 286653"/>
              <a:gd name="T72" fmla="*/ 29621413 w 285390"/>
              <a:gd name="T73" fmla="*/ 15068955 h 286653"/>
              <a:gd name="T74" fmla="*/ 29361065 w 285390"/>
              <a:gd name="T75" fmla="*/ 18435991 h 286653"/>
              <a:gd name="T76" fmla="*/ 27755573 w 285390"/>
              <a:gd name="T77" fmla="*/ 21759610 h 286653"/>
              <a:gd name="T78" fmla="*/ 24978677 w 285390"/>
              <a:gd name="T79" fmla="*/ 24565475 h 286653"/>
              <a:gd name="T80" fmla="*/ 4975843 w 285390"/>
              <a:gd name="T81" fmla="*/ 24004275 h 286653"/>
              <a:gd name="T82" fmla="*/ 5496957 w 285390"/>
              <a:gd name="T83" fmla="*/ 12090624 h 286653"/>
              <a:gd name="T84" fmla="*/ 12005071 w 285390"/>
              <a:gd name="T85" fmla="*/ 9414177 h 286653"/>
              <a:gd name="T86" fmla="*/ 14652019 w 285390"/>
              <a:gd name="T87" fmla="*/ 910506 h 286653"/>
              <a:gd name="T88" fmla="*/ 17255297 w 285390"/>
              <a:gd name="T89" fmla="*/ 4053 h 28665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5390" h="286653">
                <a:moveTo>
                  <a:pt x="66104" y="177476"/>
                </a:moveTo>
                <a:cubicBezTo>
                  <a:pt x="68771" y="177476"/>
                  <a:pt x="71057" y="179674"/>
                  <a:pt x="71057" y="182239"/>
                </a:cubicBezTo>
                <a:cubicBezTo>
                  <a:pt x="71057" y="184803"/>
                  <a:pt x="68771" y="186635"/>
                  <a:pt x="66104" y="186635"/>
                </a:cubicBezTo>
                <a:cubicBezTo>
                  <a:pt x="63818" y="186635"/>
                  <a:pt x="61913" y="184803"/>
                  <a:pt x="61913" y="182239"/>
                </a:cubicBezTo>
                <a:cubicBezTo>
                  <a:pt x="61913" y="179674"/>
                  <a:pt x="63818" y="177476"/>
                  <a:pt x="66104" y="177476"/>
                </a:cubicBezTo>
                <a:close/>
                <a:moveTo>
                  <a:pt x="49913" y="109064"/>
                </a:moveTo>
                <a:lnTo>
                  <a:pt x="49913" y="195498"/>
                </a:lnTo>
                <a:lnTo>
                  <a:pt x="83025" y="195498"/>
                </a:lnTo>
                <a:lnTo>
                  <a:pt x="83025" y="109064"/>
                </a:lnTo>
                <a:lnTo>
                  <a:pt x="49913" y="109064"/>
                </a:lnTo>
                <a:close/>
                <a:moveTo>
                  <a:pt x="4679" y="34601"/>
                </a:moveTo>
                <a:lnTo>
                  <a:pt x="92131" y="34601"/>
                </a:lnTo>
                <a:cubicBezTo>
                  <a:pt x="94650" y="34601"/>
                  <a:pt x="96450" y="36768"/>
                  <a:pt x="96450" y="38573"/>
                </a:cubicBezTo>
                <a:cubicBezTo>
                  <a:pt x="96450" y="41101"/>
                  <a:pt x="94650" y="43268"/>
                  <a:pt x="92131" y="43268"/>
                </a:cubicBezTo>
                <a:lnTo>
                  <a:pt x="8637" y="43268"/>
                </a:lnTo>
                <a:lnTo>
                  <a:pt x="8637" y="231404"/>
                </a:lnTo>
                <a:lnTo>
                  <a:pt x="50744" y="231404"/>
                </a:lnTo>
                <a:cubicBezTo>
                  <a:pt x="52903" y="231404"/>
                  <a:pt x="55063" y="233571"/>
                  <a:pt x="55063" y="236098"/>
                </a:cubicBezTo>
                <a:lnTo>
                  <a:pt x="55063" y="274376"/>
                </a:lnTo>
                <a:lnTo>
                  <a:pt x="129199" y="231765"/>
                </a:lnTo>
                <a:cubicBezTo>
                  <a:pt x="129919" y="231404"/>
                  <a:pt x="130639" y="231404"/>
                  <a:pt x="131719" y="231404"/>
                </a:cubicBezTo>
                <a:lnTo>
                  <a:pt x="277113" y="231404"/>
                </a:lnTo>
                <a:lnTo>
                  <a:pt x="277113" y="43268"/>
                </a:lnTo>
                <a:lnTo>
                  <a:pt x="198298" y="43268"/>
                </a:lnTo>
                <a:cubicBezTo>
                  <a:pt x="196138" y="43268"/>
                  <a:pt x="193979" y="41101"/>
                  <a:pt x="193979" y="38573"/>
                </a:cubicBezTo>
                <a:cubicBezTo>
                  <a:pt x="193979" y="36768"/>
                  <a:pt x="196138" y="34601"/>
                  <a:pt x="198298" y="34601"/>
                </a:cubicBezTo>
                <a:lnTo>
                  <a:pt x="281432" y="34601"/>
                </a:lnTo>
                <a:cubicBezTo>
                  <a:pt x="283951" y="34601"/>
                  <a:pt x="285390" y="36768"/>
                  <a:pt x="285390" y="38573"/>
                </a:cubicBezTo>
                <a:lnTo>
                  <a:pt x="285390" y="236098"/>
                </a:lnTo>
                <a:cubicBezTo>
                  <a:pt x="285390" y="237904"/>
                  <a:pt x="283951" y="240070"/>
                  <a:pt x="281432" y="240070"/>
                </a:cubicBezTo>
                <a:lnTo>
                  <a:pt x="132438" y="240070"/>
                </a:lnTo>
                <a:lnTo>
                  <a:pt x="52903" y="285931"/>
                </a:lnTo>
                <a:cubicBezTo>
                  <a:pt x="52184" y="286292"/>
                  <a:pt x="51464" y="286653"/>
                  <a:pt x="50744" y="286653"/>
                </a:cubicBezTo>
                <a:cubicBezTo>
                  <a:pt x="49664" y="286653"/>
                  <a:pt x="49305" y="286292"/>
                  <a:pt x="48585" y="285931"/>
                </a:cubicBezTo>
                <a:cubicBezTo>
                  <a:pt x="46785" y="285209"/>
                  <a:pt x="46066" y="283403"/>
                  <a:pt x="46066" y="282320"/>
                </a:cubicBezTo>
                <a:lnTo>
                  <a:pt x="46066" y="240070"/>
                </a:lnTo>
                <a:lnTo>
                  <a:pt x="4679" y="240070"/>
                </a:lnTo>
                <a:cubicBezTo>
                  <a:pt x="2159" y="240070"/>
                  <a:pt x="0" y="237904"/>
                  <a:pt x="0" y="236098"/>
                </a:cubicBezTo>
                <a:lnTo>
                  <a:pt x="0" y="38573"/>
                </a:lnTo>
                <a:cubicBezTo>
                  <a:pt x="0" y="36768"/>
                  <a:pt x="2159" y="34601"/>
                  <a:pt x="4679" y="34601"/>
                </a:cubicBezTo>
                <a:close/>
                <a:moveTo>
                  <a:pt x="142769" y="9001"/>
                </a:moveTo>
                <a:cubicBezTo>
                  <a:pt x="137011" y="8283"/>
                  <a:pt x="133052" y="9001"/>
                  <a:pt x="130892" y="9359"/>
                </a:cubicBezTo>
                <a:cubicBezTo>
                  <a:pt x="132692" y="17608"/>
                  <a:pt x="135931" y="37334"/>
                  <a:pt x="132692" y="45942"/>
                </a:cubicBezTo>
                <a:cubicBezTo>
                  <a:pt x="127653" y="60646"/>
                  <a:pt x="115776" y="73199"/>
                  <a:pt x="106059" y="83959"/>
                </a:cubicBezTo>
                <a:cubicBezTo>
                  <a:pt x="98861" y="92207"/>
                  <a:pt x="91662" y="99739"/>
                  <a:pt x="91662" y="104760"/>
                </a:cubicBezTo>
                <a:lnTo>
                  <a:pt x="91662" y="195498"/>
                </a:lnTo>
                <a:lnTo>
                  <a:pt x="207193" y="195498"/>
                </a:lnTo>
                <a:cubicBezTo>
                  <a:pt x="207553" y="195498"/>
                  <a:pt x="207553" y="195498"/>
                  <a:pt x="207553" y="195498"/>
                </a:cubicBezTo>
                <a:cubicBezTo>
                  <a:pt x="215831" y="194781"/>
                  <a:pt x="221949" y="188325"/>
                  <a:pt x="221949" y="180793"/>
                </a:cubicBezTo>
                <a:cubicBezTo>
                  <a:pt x="221949" y="178642"/>
                  <a:pt x="220870" y="176131"/>
                  <a:pt x="219790" y="173979"/>
                </a:cubicBezTo>
                <a:cubicBezTo>
                  <a:pt x="219070" y="172903"/>
                  <a:pt x="219070" y="171110"/>
                  <a:pt x="219790" y="170034"/>
                </a:cubicBezTo>
                <a:cubicBezTo>
                  <a:pt x="220150" y="168599"/>
                  <a:pt x="221589" y="167882"/>
                  <a:pt x="222669" y="167523"/>
                </a:cubicBezTo>
                <a:cubicBezTo>
                  <a:pt x="229507" y="165730"/>
                  <a:pt x="234906" y="160351"/>
                  <a:pt x="234906" y="153178"/>
                </a:cubicBezTo>
                <a:cubicBezTo>
                  <a:pt x="234906" y="149591"/>
                  <a:pt x="233106" y="146005"/>
                  <a:pt x="230947" y="143135"/>
                </a:cubicBezTo>
                <a:cubicBezTo>
                  <a:pt x="229507" y="142418"/>
                  <a:pt x="229147" y="140984"/>
                  <a:pt x="229507" y="139908"/>
                </a:cubicBezTo>
                <a:cubicBezTo>
                  <a:pt x="229507" y="138832"/>
                  <a:pt x="230227" y="137397"/>
                  <a:pt x="231307" y="137038"/>
                </a:cubicBezTo>
                <a:cubicBezTo>
                  <a:pt x="235266" y="133811"/>
                  <a:pt x="237425" y="129865"/>
                  <a:pt x="237425" y="125203"/>
                </a:cubicBezTo>
                <a:cubicBezTo>
                  <a:pt x="237425" y="117671"/>
                  <a:pt x="232387" y="114444"/>
                  <a:pt x="229147" y="114444"/>
                </a:cubicBezTo>
                <a:cubicBezTo>
                  <a:pt x="226628" y="114444"/>
                  <a:pt x="224829" y="112292"/>
                  <a:pt x="224829" y="109781"/>
                </a:cubicBezTo>
                <a:cubicBezTo>
                  <a:pt x="224829" y="107629"/>
                  <a:pt x="226628" y="105477"/>
                  <a:pt x="229147" y="105477"/>
                </a:cubicBezTo>
                <a:cubicBezTo>
                  <a:pt x="230947" y="105477"/>
                  <a:pt x="235626" y="102250"/>
                  <a:pt x="235626" y="92925"/>
                </a:cubicBezTo>
                <a:cubicBezTo>
                  <a:pt x="235626" y="85393"/>
                  <a:pt x="229867" y="80372"/>
                  <a:pt x="224829" y="80372"/>
                </a:cubicBezTo>
                <a:lnTo>
                  <a:pt x="164364" y="80372"/>
                </a:lnTo>
                <a:cubicBezTo>
                  <a:pt x="162924" y="80372"/>
                  <a:pt x="161485" y="80013"/>
                  <a:pt x="161125" y="78579"/>
                </a:cubicBezTo>
                <a:cubicBezTo>
                  <a:pt x="160045" y="77503"/>
                  <a:pt x="160045" y="76068"/>
                  <a:pt x="160405" y="74634"/>
                </a:cubicBezTo>
                <a:cubicBezTo>
                  <a:pt x="161485" y="69971"/>
                  <a:pt x="164724" y="56701"/>
                  <a:pt x="163644" y="40921"/>
                </a:cubicBezTo>
                <a:cubicBezTo>
                  <a:pt x="161485" y="22629"/>
                  <a:pt x="152847" y="9359"/>
                  <a:pt x="142769" y="9001"/>
                </a:cubicBezTo>
                <a:close/>
                <a:moveTo>
                  <a:pt x="143129" y="34"/>
                </a:moveTo>
                <a:cubicBezTo>
                  <a:pt x="157886" y="752"/>
                  <a:pt x="169763" y="16891"/>
                  <a:pt x="172282" y="40203"/>
                </a:cubicBezTo>
                <a:cubicBezTo>
                  <a:pt x="173362" y="53115"/>
                  <a:pt x="171562" y="64592"/>
                  <a:pt x="169763" y="71764"/>
                </a:cubicBezTo>
                <a:lnTo>
                  <a:pt x="224829" y="71764"/>
                </a:lnTo>
                <a:cubicBezTo>
                  <a:pt x="235266" y="71764"/>
                  <a:pt x="244623" y="81448"/>
                  <a:pt x="244623" y="92925"/>
                </a:cubicBezTo>
                <a:cubicBezTo>
                  <a:pt x="244623" y="100098"/>
                  <a:pt x="242104" y="105477"/>
                  <a:pt x="238865" y="109064"/>
                </a:cubicBezTo>
                <a:cubicBezTo>
                  <a:pt x="243184" y="112650"/>
                  <a:pt x="245703" y="118030"/>
                  <a:pt x="245703" y="125203"/>
                </a:cubicBezTo>
                <a:cubicBezTo>
                  <a:pt x="245703" y="130941"/>
                  <a:pt x="243904" y="136680"/>
                  <a:pt x="239585" y="140984"/>
                </a:cubicBezTo>
                <a:cubicBezTo>
                  <a:pt x="242104" y="144570"/>
                  <a:pt x="243544" y="148874"/>
                  <a:pt x="243544" y="153178"/>
                </a:cubicBezTo>
                <a:cubicBezTo>
                  <a:pt x="243544" y="162144"/>
                  <a:pt x="237785" y="170751"/>
                  <a:pt x="229507" y="174338"/>
                </a:cubicBezTo>
                <a:cubicBezTo>
                  <a:pt x="229867" y="176490"/>
                  <a:pt x="230227" y="178642"/>
                  <a:pt x="230227" y="180793"/>
                </a:cubicBezTo>
                <a:cubicBezTo>
                  <a:pt x="230227" y="192988"/>
                  <a:pt x="220870" y="202671"/>
                  <a:pt x="208633" y="203747"/>
                </a:cubicBezTo>
                <a:cubicBezTo>
                  <a:pt x="208273" y="204106"/>
                  <a:pt x="207553" y="204106"/>
                  <a:pt x="207193" y="204106"/>
                </a:cubicBezTo>
                <a:lnTo>
                  <a:pt x="45594" y="204106"/>
                </a:lnTo>
                <a:cubicBezTo>
                  <a:pt x="43075" y="204106"/>
                  <a:pt x="41275" y="201954"/>
                  <a:pt x="41275" y="199443"/>
                </a:cubicBezTo>
                <a:lnTo>
                  <a:pt x="41275" y="104760"/>
                </a:lnTo>
                <a:cubicBezTo>
                  <a:pt x="41275" y="102250"/>
                  <a:pt x="43075" y="100456"/>
                  <a:pt x="45594" y="100456"/>
                </a:cubicBezTo>
                <a:lnTo>
                  <a:pt x="83384" y="100456"/>
                </a:lnTo>
                <a:cubicBezTo>
                  <a:pt x="85544" y="93642"/>
                  <a:pt x="92022" y="86828"/>
                  <a:pt x="99580" y="78220"/>
                </a:cubicBezTo>
                <a:cubicBezTo>
                  <a:pt x="109298" y="67819"/>
                  <a:pt x="120095" y="55984"/>
                  <a:pt x="124414" y="42355"/>
                </a:cubicBezTo>
                <a:cubicBezTo>
                  <a:pt x="126933" y="36976"/>
                  <a:pt x="124054" y="17608"/>
                  <a:pt x="121535" y="7566"/>
                </a:cubicBezTo>
                <a:cubicBezTo>
                  <a:pt x="121175" y="5773"/>
                  <a:pt x="122614" y="3621"/>
                  <a:pt x="123694" y="2904"/>
                </a:cubicBezTo>
                <a:cubicBezTo>
                  <a:pt x="124414" y="2186"/>
                  <a:pt x="129813" y="-324"/>
                  <a:pt x="143129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1061">
            <a:extLst>
              <a:ext uri="{FF2B5EF4-FFF2-40B4-BE49-F238E27FC236}">
                <a16:creationId xmlns:a16="http://schemas.microsoft.com/office/drawing/2014/main" id="{B89CBA26-4B87-BB41-8079-DFD67CC540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0314" y="10771208"/>
            <a:ext cx="816596" cy="811706"/>
          </a:xfrm>
          <a:custGeom>
            <a:avLst/>
            <a:gdLst>
              <a:gd name="T0" fmla="*/ 1752050 w 291074"/>
              <a:gd name="T1" fmla="*/ 32592862 h 290436"/>
              <a:gd name="T2" fmla="*/ 32213139 w 291074"/>
              <a:gd name="T3" fmla="*/ 28436247 h 290436"/>
              <a:gd name="T4" fmla="*/ 34936473 w 291074"/>
              <a:gd name="T5" fmla="*/ 31110293 h 290436"/>
              <a:gd name="T6" fmla="*/ 27270501 w 291074"/>
              <a:gd name="T7" fmla="*/ 28696134 h 290436"/>
              <a:gd name="T8" fmla="*/ 30543076 w 291074"/>
              <a:gd name="T9" fmla="*/ 27806511 h 290436"/>
              <a:gd name="T10" fmla="*/ 5652416 w 291074"/>
              <a:gd name="T11" fmla="*/ 27552103 h 290436"/>
              <a:gd name="T12" fmla="*/ 7131895 w 291074"/>
              <a:gd name="T13" fmla="*/ 28907501 h 290436"/>
              <a:gd name="T14" fmla="*/ 30767304 w 291074"/>
              <a:gd name="T15" fmla="*/ 20435448 h 290436"/>
              <a:gd name="T16" fmla="*/ 31350008 w 291074"/>
              <a:gd name="T17" fmla="*/ 27086123 h 290436"/>
              <a:gd name="T18" fmla="*/ 35026242 w 291074"/>
              <a:gd name="T19" fmla="*/ 33313080 h 290436"/>
              <a:gd name="T20" fmla="*/ 28480856 w 291074"/>
              <a:gd name="T21" fmla="*/ 29839396 h 290436"/>
              <a:gd name="T22" fmla="*/ 22518341 w 291074"/>
              <a:gd name="T23" fmla="*/ 30305302 h 290436"/>
              <a:gd name="T24" fmla="*/ 23280578 w 291074"/>
              <a:gd name="T25" fmla="*/ 29543374 h 290436"/>
              <a:gd name="T26" fmla="*/ 31350008 w 291074"/>
              <a:gd name="T27" fmla="*/ 24078632 h 290436"/>
              <a:gd name="T28" fmla="*/ 5249068 w 291074"/>
              <a:gd name="T29" fmla="*/ 20435448 h 290436"/>
              <a:gd name="T30" fmla="*/ 4621425 w 291074"/>
              <a:gd name="T31" fmla="*/ 24078632 h 290436"/>
              <a:gd name="T32" fmla="*/ 12780646 w 291074"/>
              <a:gd name="T33" fmla="*/ 29543374 h 290436"/>
              <a:gd name="T34" fmla="*/ 13542785 w 291074"/>
              <a:gd name="T35" fmla="*/ 30305302 h 290436"/>
              <a:gd name="T36" fmla="*/ 7580175 w 291074"/>
              <a:gd name="T37" fmla="*/ 29839396 h 290436"/>
              <a:gd name="T38" fmla="*/ 989913 w 291074"/>
              <a:gd name="T39" fmla="*/ 33313080 h 290436"/>
              <a:gd name="T40" fmla="*/ 4486858 w 291074"/>
              <a:gd name="T41" fmla="*/ 27467396 h 290436"/>
              <a:gd name="T42" fmla="*/ 4217755 w 291074"/>
              <a:gd name="T43" fmla="*/ 21409877 h 290436"/>
              <a:gd name="T44" fmla="*/ 28420954 w 291074"/>
              <a:gd name="T45" fmla="*/ 17697439 h 290436"/>
              <a:gd name="T46" fmla="*/ 24779762 w 291074"/>
              <a:gd name="T47" fmla="*/ 24755183 h 290436"/>
              <a:gd name="T48" fmla="*/ 11192253 w 291074"/>
              <a:gd name="T49" fmla="*/ 24755183 h 290436"/>
              <a:gd name="T50" fmla="*/ 7551270 w 291074"/>
              <a:gd name="T51" fmla="*/ 17697439 h 290436"/>
              <a:gd name="T52" fmla="*/ 25579291 w 291074"/>
              <a:gd name="T53" fmla="*/ 10344063 h 290436"/>
              <a:gd name="T54" fmla="*/ 10393025 w 291074"/>
              <a:gd name="T55" fmla="*/ 10344063 h 290436"/>
              <a:gd name="T56" fmla="*/ 18518978 w 291074"/>
              <a:gd name="T57" fmla="*/ 7258980 h 290436"/>
              <a:gd name="T58" fmla="*/ 18518978 w 291074"/>
              <a:gd name="T59" fmla="*/ 7258980 h 290436"/>
              <a:gd name="T60" fmla="*/ 17453295 w 291074"/>
              <a:gd name="T61" fmla="*/ 16683489 h 290436"/>
              <a:gd name="T62" fmla="*/ 17986132 w 291074"/>
              <a:gd name="T63" fmla="*/ 28220630 h 290436"/>
              <a:gd name="T64" fmla="*/ 28923532 w 291074"/>
              <a:gd name="T65" fmla="*/ 5386662 h 290436"/>
              <a:gd name="T66" fmla="*/ 30482086 w 291074"/>
              <a:gd name="T67" fmla="*/ 6449222 h 290436"/>
              <a:gd name="T68" fmla="*/ 6190322 w 291074"/>
              <a:gd name="T69" fmla="*/ 5910498 h 290436"/>
              <a:gd name="T70" fmla="*/ 8745878 w 291074"/>
              <a:gd name="T71" fmla="*/ 5569740 h 290436"/>
              <a:gd name="T72" fmla="*/ 30704863 w 291074"/>
              <a:gd name="T73" fmla="*/ 1987300 h 290436"/>
              <a:gd name="T74" fmla="*/ 34179039 w 291074"/>
              <a:gd name="T75" fmla="*/ 1690360 h 290436"/>
              <a:gd name="T76" fmla="*/ 1752050 w 291074"/>
              <a:gd name="T77" fmla="*/ 1647165 h 290436"/>
              <a:gd name="T78" fmla="*/ 5203983 w 291074"/>
              <a:gd name="T79" fmla="*/ 1945076 h 290436"/>
              <a:gd name="T80" fmla="*/ 34668978 w 291074"/>
              <a:gd name="T81" fmla="*/ 5726841 h 290436"/>
              <a:gd name="T82" fmla="*/ 31328305 w 291074"/>
              <a:gd name="T83" fmla="*/ 8488518 h 290436"/>
              <a:gd name="T84" fmla="*/ 30303856 w 291074"/>
              <a:gd name="T85" fmla="*/ 14012083 h 290436"/>
              <a:gd name="T86" fmla="*/ 31283798 w 291074"/>
              <a:gd name="T87" fmla="*/ 10272985 h 290436"/>
              <a:gd name="T88" fmla="*/ 23266739 w 291074"/>
              <a:gd name="T89" fmla="*/ 4749631 h 290436"/>
              <a:gd name="T90" fmla="*/ 21396184 w 291074"/>
              <a:gd name="T91" fmla="*/ 5004180 h 290436"/>
              <a:gd name="T92" fmla="*/ 28433312 w 291074"/>
              <a:gd name="T93" fmla="*/ 4452035 h 290436"/>
              <a:gd name="T94" fmla="*/ 32575476 w 291074"/>
              <a:gd name="T95" fmla="*/ 33185 h 290436"/>
              <a:gd name="T96" fmla="*/ 7535305 w 291074"/>
              <a:gd name="T97" fmla="*/ 4418409 h 290436"/>
              <a:gd name="T98" fmla="*/ 14573921 w 291074"/>
              <a:gd name="T99" fmla="*/ 4972567 h 290436"/>
              <a:gd name="T100" fmla="*/ 12780646 w 291074"/>
              <a:gd name="T101" fmla="*/ 4716845 h 290436"/>
              <a:gd name="T102" fmla="*/ 4621425 w 291074"/>
              <a:gd name="T103" fmla="*/ 10259780 h 290436"/>
              <a:gd name="T104" fmla="*/ 5652416 w 291074"/>
              <a:gd name="T105" fmla="*/ 14012060 h 290436"/>
              <a:gd name="T106" fmla="*/ 4621425 w 291074"/>
              <a:gd name="T107" fmla="*/ 8468954 h 290436"/>
              <a:gd name="T108" fmla="*/ 1259006 w 291074"/>
              <a:gd name="T109" fmla="*/ 5697666 h 2904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1074" h="290436">
                <a:moveTo>
                  <a:pt x="31551" y="241515"/>
                </a:moveTo>
                <a:cubicBezTo>
                  <a:pt x="26841" y="241515"/>
                  <a:pt x="21406" y="243674"/>
                  <a:pt x="16334" y="248710"/>
                </a:cubicBezTo>
                <a:cubicBezTo>
                  <a:pt x="11986" y="253386"/>
                  <a:pt x="9088" y="258781"/>
                  <a:pt x="8726" y="264177"/>
                </a:cubicBezTo>
                <a:cubicBezTo>
                  <a:pt x="8726" y="268493"/>
                  <a:pt x="10899" y="273170"/>
                  <a:pt x="14160" y="276767"/>
                </a:cubicBezTo>
                <a:cubicBezTo>
                  <a:pt x="21769" y="284321"/>
                  <a:pt x="33000" y="283601"/>
                  <a:pt x="42058" y="274249"/>
                </a:cubicBezTo>
                <a:cubicBezTo>
                  <a:pt x="51478" y="264896"/>
                  <a:pt x="52204" y="255184"/>
                  <a:pt x="43870" y="246911"/>
                </a:cubicBezTo>
                <a:cubicBezTo>
                  <a:pt x="40247" y="243314"/>
                  <a:pt x="36261" y="241515"/>
                  <a:pt x="31551" y="241515"/>
                </a:cubicBezTo>
                <a:close/>
                <a:moveTo>
                  <a:pt x="260338" y="241470"/>
                </a:moveTo>
                <a:cubicBezTo>
                  <a:pt x="255718" y="241156"/>
                  <a:pt x="251189" y="242954"/>
                  <a:pt x="247204" y="246911"/>
                </a:cubicBezTo>
                <a:cubicBezTo>
                  <a:pt x="238871" y="255184"/>
                  <a:pt x="239595" y="264896"/>
                  <a:pt x="248653" y="274249"/>
                </a:cubicBezTo>
                <a:cubicBezTo>
                  <a:pt x="258073" y="283601"/>
                  <a:pt x="269305" y="284321"/>
                  <a:pt x="276913" y="276767"/>
                </a:cubicBezTo>
                <a:cubicBezTo>
                  <a:pt x="280899" y="273170"/>
                  <a:pt x="282348" y="268493"/>
                  <a:pt x="282348" y="264177"/>
                </a:cubicBezTo>
                <a:cubicBezTo>
                  <a:pt x="281986" y="258781"/>
                  <a:pt x="279450" y="253386"/>
                  <a:pt x="274015" y="248710"/>
                </a:cubicBezTo>
                <a:cubicBezTo>
                  <a:pt x="269667" y="244213"/>
                  <a:pt x="264957" y="241785"/>
                  <a:pt x="260338" y="241470"/>
                </a:cubicBezTo>
                <a:close/>
                <a:moveTo>
                  <a:pt x="243943" y="220652"/>
                </a:moveTo>
                <a:cubicBezTo>
                  <a:pt x="232349" y="223530"/>
                  <a:pt x="223291" y="231803"/>
                  <a:pt x="220393" y="243674"/>
                </a:cubicBezTo>
                <a:cubicBezTo>
                  <a:pt x="225103" y="242595"/>
                  <a:pt x="229451" y="242954"/>
                  <a:pt x="234523" y="245472"/>
                </a:cubicBezTo>
                <a:lnTo>
                  <a:pt x="236334" y="246551"/>
                </a:lnTo>
                <a:cubicBezTo>
                  <a:pt x="237784" y="244753"/>
                  <a:pt x="238871" y="242595"/>
                  <a:pt x="241045" y="240796"/>
                </a:cubicBezTo>
                <a:cubicBezTo>
                  <a:pt x="242494" y="238997"/>
                  <a:pt x="244668" y="237199"/>
                  <a:pt x="246842" y="236120"/>
                </a:cubicBezTo>
                <a:lnTo>
                  <a:pt x="245392" y="233602"/>
                </a:lnTo>
                <a:cubicBezTo>
                  <a:pt x="243581" y="229645"/>
                  <a:pt x="242494" y="224609"/>
                  <a:pt x="243943" y="220652"/>
                </a:cubicBezTo>
                <a:close/>
                <a:moveTo>
                  <a:pt x="47131" y="220652"/>
                </a:moveTo>
                <a:cubicBezTo>
                  <a:pt x="48580" y="224609"/>
                  <a:pt x="47493" y="229645"/>
                  <a:pt x="45681" y="233962"/>
                </a:cubicBezTo>
                <a:lnTo>
                  <a:pt x="44232" y="236120"/>
                </a:lnTo>
                <a:cubicBezTo>
                  <a:pt x="46406" y="237199"/>
                  <a:pt x="48580" y="238997"/>
                  <a:pt x="50029" y="240796"/>
                </a:cubicBezTo>
                <a:cubicBezTo>
                  <a:pt x="52204" y="242595"/>
                  <a:pt x="53290" y="244753"/>
                  <a:pt x="54740" y="246551"/>
                </a:cubicBezTo>
                <a:lnTo>
                  <a:pt x="57638" y="245472"/>
                </a:lnTo>
                <a:cubicBezTo>
                  <a:pt x="61624" y="242954"/>
                  <a:pt x="65971" y="242595"/>
                  <a:pt x="70681" y="243674"/>
                </a:cubicBezTo>
                <a:cubicBezTo>
                  <a:pt x="67783" y="231803"/>
                  <a:pt x="59087" y="223530"/>
                  <a:pt x="47131" y="220652"/>
                </a:cubicBezTo>
                <a:close/>
                <a:moveTo>
                  <a:pt x="242494" y="173531"/>
                </a:moveTo>
                <a:cubicBezTo>
                  <a:pt x="244305" y="171732"/>
                  <a:pt x="247204" y="171732"/>
                  <a:pt x="248653" y="173531"/>
                </a:cubicBezTo>
                <a:lnTo>
                  <a:pt x="257349" y="181804"/>
                </a:lnTo>
                <a:cubicBezTo>
                  <a:pt x="265319" y="189718"/>
                  <a:pt x="266406" y="201588"/>
                  <a:pt x="260609" y="209501"/>
                </a:cubicBezTo>
                <a:lnTo>
                  <a:pt x="253725" y="219214"/>
                </a:lnTo>
                <a:cubicBezTo>
                  <a:pt x="251552" y="222091"/>
                  <a:pt x="251552" y="226408"/>
                  <a:pt x="253363" y="230005"/>
                </a:cubicBezTo>
                <a:lnTo>
                  <a:pt x="254812" y="233242"/>
                </a:lnTo>
                <a:cubicBezTo>
                  <a:pt x="263508" y="231444"/>
                  <a:pt x="272928" y="234321"/>
                  <a:pt x="280899" y="242595"/>
                </a:cubicBezTo>
                <a:cubicBezTo>
                  <a:pt x="287420" y="249069"/>
                  <a:pt x="290681" y="256263"/>
                  <a:pt x="291044" y="263817"/>
                </a:cubicBezTo>
                <a:cubicBezTo>
                  <a:pt x="291406" y="270652"/>
                  <a:pt x="288507" y="277486"/>
                  <a:pt x="283073" y="282882"/>
                </a:cubicBezTo>
                <a:cubicBezTo>
                  <a:pt x="278363" y="287918"/>
                  <a:pt x="272203" y="290436"/>
                  <a:pt x="264595" y="290436"/>
                </a:cubicBezTo>
                <a:cubicBezTo>
                  <a:pt x="257711" y="290436"/>
                  <a:pt x="250102" y="287918"/>
                  <a:pt x="242494" y="280364"/>
                </a:cubicBezTo>
                <a:cubicBezTo>
                  <a:pt x="234885" y="272450"/>
                  <a:pt x="231624" y="263458"/>
                  <a:pt x="232711" y="254825"/>
                </a:cubicBezTo>
                <a:lnTo>
                  <a:pt x="230175" y="253386"/>
                </a:lnTo>
                <a:cubicBezTo>
                  <a:pt x="226190" y="251587"/>
                  <a:pt x="222204" y="251587"/>
                  <a:pt x="219306" y="253386"/>
                </a:cubicBezTo>
                <a:lnTo>
                  <a:pt x="209523" y="260580"/>
                </a:lnTo>
                <a:cubicBezTo>
                  <a:pt x="206263" y="262738"/>
                  <a:pt x="201915" y="263817"/>
                  <a:pt x="198292" y="263817"/>
                </a:cubicBezTo>
                <a:cubicBezTo>
                  <a:pt x="192132" y="263817"/>
                  <a:pt x="186335" y="261659"/>
                  <a:pt x="181988" y="257342"/>
                </a:cubicBezTo>
                <a:lnTo>
                  <a:pt x="172930" y="248710"/>
                </a:lnTo>
                <a:cubicBezTo>
                  <a:pt x="171118" y="246911"/>
                  <a:pt x="171118" y="244033"/>
                  <a:pt x="172930" y="242595"/>
                </a:cubicBezTo>
                <a:cubicBezTo>
                  <a:pt x="174741" y="240796"/>
                  <a:pt x="178002" y="240796"/>
                  <a:pt x="179451" y="242595"/>
                </a:cubicBezTo>
                <a:lnTo>
                  <a:pt x="188147" y="250868"/>
                </a:lnTo>
                <a:cubicBezTo>
                  <a:pt x="192495" y="255544"/>
                  <a:pt x="199741" y="256263"/>
                  <a:pt x="204089" y="253386"/>
                </a:cubicBezTo>
                <a:lnTo>
                  <a:pt x="210610" y="248710"/>
                </a:lnTo>
                <a:cubicBezTo>
                  <a:pt x="211697" y="228206"/>
                  <a:pt x="228364" y="212019"/>
                  <a:pt x="248653" y="210940"/>
                </a:cubicBezTo>
                <a:lnTo>
                  <a:pt x="253363" y="204466"/>
                </a:lnTo>
                <a:cubicBezTo>
                  <a:pt x="256986" y="199789"/>
                  <a:pt x="255899" y="192955"/>
                  <a:pt x="251189" y="187919"/>
                </a:cubicBezTo>
                <a:lnTo>
                  <a:pt x="242494" y="180006"/>
                </a:lnTo>
                <a:cubicBezTo>
                  <a:pt x="240682" y="178207"/>
                  <a:pt x="240682" y="175329"/>
                  <a:pt x="242494" y="173531"/>
                </a:cubicBezTo>
                <a:close/>
                <a:moveTo>
                  <a:pt x="42421" y="173531"/>
                </a:moveTo>
                <a:cubicBezTo>
                  <a:pt x="43870" y="171732"/>
                  <a:pt x="46768" y="171732"/>
                  <a:pt x="48580" y="173531"/>
                </a:cubicBezTo>
                <a:cubicBezTo>
                  <a:pt x="50029" y="175329"/>
                  <a:pt x="50029" y="178207"/>
                  <a:pt x="48580" y="180006"/>
                </a:cubicBezTo>
                <a:lnTo>
                  <a:pt x="40247" y="187919"/>
                </a:lnTo>
                <a:cubicBezTo>
                  <a:pt x="35537" y="192955"/>
                  <a:pt x="34087" y="199789"/>
                  <a:pt x="37348" y="204466"/>
                </a:cubicBezTo>
                <a:lnTo>
                  <a:pt x="42058" y="210940"/>
                </a:lnTo>
                <a:cubicBezTo>
                  <a:pt x="62711" y="212019"/>
                  <a:pt x="79377" y="228206"/>
                  <a:pt x="80464" y="248710"/>
                </a:cubicBezTo>
                <a:lnTo>
                  <a:pt x="86986" y="253386"/>
                </a:lnTo>
                <a:cubicBezTo>
                  <a:pt x="91696" y="256263"/>
                  <a:pt x="98580" y="255544"/>
                  <a:pt x="103290" y="250868"/>
                </a:cubicBezTo>
                <a:lnTo>
                  <a:pt x="111623" y="242595"/>
                </a:lnTo>
                <a:cubicBezTo>
                  <a:pt x="113434" y="240796"/>
                  <a:pt x="115970" y="240796"/>
                  <a:pt x="117782" y="242595"/>
                </a:cubicBezTo>
                <a:cubicBezTo>
                  <a:pt x="119956" y="244033"/>
                  <a:pt x="119956" y="246911"/>
                  <a:pt x="117782" y="248710"/>
                </a:cubicBezTo>
                <a:lnTo>
                  <a:pt x="109449" y="257342"/>
                </a:lnTo>
                <a:cubicBezTo>
                  <a:pt x="104739" y="261659"/>
                  <a:pt x="98942" y="263817"/>
                  <a:pt x="93145" y="263817"/>
                </a:cubicBezTo>
                <a:cubicBezTo>
                  <a:pt x="89159" y="263817"/>
                  <a:pt x="85536" y="262738"/>
                  <a:pt x="82275" y="260580"/>
                </a:cubicBezTo>
                <a:lnTo>
                  <a:pt x="71768" y="253386"/>
                </a:lnTo>
                <a:cubicBezTo>
                  <a:pt x="68870" y="251587"/>
                  <a:pt x="64884" y="251227"/>
                  <a:pt x="61261" y="253386"/>
                </a:cubicBezTo>
                <a:lnTo>
                  <a:pt x="58001" y="254825"/>
                </a:lnTo>
                <a:cubicBezTo>
                  <a:pt x="59450" y="263458"/>
                  <a:pt x="56551" y="272450"/>
                  <a:pt x="48580" y="280364"/>
                </a:cubicBezTo>
                <a:cubicBezTo>
                  <a:pt x="40971" y="287918"/>
                  <a:pt x="33363" y="290436"/>
                  <a:pt x="26479" y="290436"/>
                </a:cubicBezTo>
                <a:cubicBezTo>
                  <a:pt x="18870" y="290436"/>
                  <a:pt x="12349" y="287918"/>
                  <a:pt x="8001" y="282882"/>
                </a:cubicBezTo>
                <a:cubicBezTo>
                  <a:pt x="2566" y="277486"/>
                  <a:pt x="-332" y="270652"/>
                  <a:pt x="30" y="263817"/>
                </a:cubicBezTo>
                <a:cubicBezTo>
                  <a:pt x="30" y="256263"/>
                  <a:pt x="3653" y="249069"/>
                  <a:pt x="10175" y="242595"/>
                </a:cubicBezTo>
                <a:cubicBezTo>
                  <a:pt x="17059" y="236120"/>
                  <a:pt x="24305" y="232882"/>
                  <a:pt x="31551" y="232882"/>
                </a:cubicBezTo>
                <a:cubicBezTo>
                  <a:pt x="33363" y="232882"/>
                  <a:pt x="34450" y="232882"/>
                  <a:pt x="36261" y="233242"/>
                </a:cubicBezTo>
                <a:lnTo>
                  <a:pt x="37348" y="230364"/>
                </a:lnTo>
                <a:cubicBezTo>
                  <a:pt x="39522" y="226408"/>
                  <a:pt x="39522" y="222091"/>
                  <a:pt x="37348" y="219214"/>
                </a:cubicBezTo>
                <a:lnTo>
                  <a:pt x="30464" y="209501"/>
                </a:lnTo>
                <a:cubicBezTo>
                  <a:pt x="24667" y="201588"/>
                  <a:pt x="25754" y="189718"/>
                  <a:pt x="34087" y="181804"/>
                </a:cubicBezTo>
                <a:lnTo>
                  <a:pt x="42421" y="173531"/>
                </a:lnTo>
                <a:close/>
                <a:moveTo>
                  <a:pt x="183399" y="150280"/>
                </a:moveTo>
                <a:cubicBezTo>
                  <a:pt x="184834" y="171094"/>
                  <a:pt x="192729" y="189755"/>
                  <a:pt x="206725" y="204109"/>
                </a:cubicBezTo>
                <a:cubicBezTo>
                  <a:pt x="220362" y="190114"/>
                  <a:pt x="228974" y="171453"/>
                  <a:pt x="229692" y="150280"/>
                </a:cubicBezTo>
                <a:lnTo>
                  <a:pt x="183399" y="150280"/>
                </a:lnTo>
                <a:close/>
                <a:moveTo>
                  <a:pt x="149666" y="150280"/>
                </a:moveTo>
                <a:lnTo>
                  <a:pt x="149666" y="230665"/>
                </a:lnTo>
                <a:cubicBezTo>
                  <a:pt x="169045" y="229588"/>
                  <a:pt x="186629" y="222052"/>
                  <a:pt x="200265" y="210210"/>
                </a:cubicBezTo>
                <a:cubicBezTo>
                  <a:pt x="184834" y="194061"/>
                  <a:pt x="175863" y="172888"/>
                  <a:pt x="174786" y="150280"/>
                </a:cubicBezTo>
                <a:lnTo>
                  <a:pt x="149666" y="150280"/>
                </a:lnTo>
                <a:close/>
                <a:moveTo>
                  <a:pt x="115574" y="150280"/>
                </a:moveTo>
                <a:cubicBezTo>
                  <a:pt x="114857" y="172888"/>
                  <a:pt x="105885" y="194061"/>
                  <a:pt x="90454" y="210210"/>
                </a:cubicBezTo>
                <a:cubicBezTo>
                  <a:pt x="104450" y="222052"/>
                  <a:pt x="121316" y="229588"/>
                  <a:pt x="141054" y="230665"/>
                </a:cubicBezTo>
                <a:lnTo>
                  <a:pt x="141054" y="150280"/>
                </a:lnTo>
                <a:lnTo>
                  <a:pt x="115574" y="150280"/>
                </a:lnTo>
                <a:close/>
                <a:moveTo>
                  <a:pt x="61028" y="150280"/>
                </a:moveTo>
                <a:cubicBezTo>
                  <a:pt x="62104" y="171453"/>
                  <a:pt x="70717" y="190114"/>
                  <a:pt x="83995" y="204109"/>
                </a:cubicBezTo>
                <a:cubicBezTo>
                  <a:pt x="97990" y="189755"/>
                  <a:pt x="105885" y="171094"/>
                  <a:pt x="107321" y="150280"/>
                </a:cubicBezTo>
                <a:lnTo>
                  <a:pt x="61028" y="150280"/>
                </a:lnTo>
                <a:close/>
                <a:moveTo>
                  <a:pt x="206725" y="87839"/>
                </a:moveTo>
                <a:cubicBezTo>
                  <a:pt x="192729" y="102911"/>
                  <a:pt x="184834" y="121571"/>
                  <a:pt x="183399" y="141668"/>
                </a:cubicBezTo>
                <a:lnTo>
                  <a:pt x="229692" y="141668"/>
                </a:lnTo>
                <a:cubicBezTo>
                  <a:pt x="228974" y="120854"/>
                  <a:pt x="220362" y="101834"/>
                  <a:pt x="206725" y="87839"/>
                </a:cubicBezTo>
                <a:close/>
                <a:moveTo>
                  <a:pt x="83995" y="87839"/>
                </a:moveTo>
                <a:cubicBezTo>
                  <a:pt x="70717" y="101834"/>
                  <a:pt x="62104" y="120854"/>
                  <a:pt x="61028" y="141668"/>
                </a:cubicBezTo>
                <a:lnTo>
                  <a:pt x="107321" y="141668"/>
                </a:lnTo>
                <a:cubicBezTo>
                  <a:pt x="105885" y="121571"/>
                  <a:pt x="97990" y="102911"/>
                  <a:pt x="83995" y="87839"/>
                </a:cubicBezTo>
                <a:close/>
                <a:moveTo>
                  <a:pt x="149666" y="61642"/>
                </a:moveTo>
                <a:lnTo>
                  <a:pt x="149666" y="141668"/>
                </a:lnTo>
                <a:lnTo>
                  <a:pt x="174786" y="141668"/>
                </a:lnTo>
                <a:cubicBezTo>
                  <a:pt x="175863" y="119059"/>
                  <a:pt x="184834" y="98245"/>
                  <a:pt x="200265" y="82097"/>
                </a:cubicBezTo>
                <a:cubicBezTo>
                  <a:pt x="186629" y="69896"/>
                  <a:pt x="169045" y="62718"/>
                  <a:pt x="149666" y="61642"/>
                </a:cubicBezTo>
                <a:close/>
                <a:moveTo>
                  <a:pt x="141054" y="61642"/>
                </a:moveTo>
                <a:cubicBezTo>
                  <a:pt x="121316" y="62718"/>
                  <a:pt x="104450" y="69896"/>
                  <a:pt x="90454" y="82097"/>
                </a:cubicBezTo>
                <a:cubicBezTo>
                  <a:pt x="105885" y="98245"/>
                  <a:pt x="114857" y="119059"/>
                  <a:pt x="115574" y="141668"/>
                </a:cubicBezTo>
                <a:lnTo>
                  <a:pt x="141054" y="141668"/>
                </a:lnTo>
                <a:lnTo>
                  <a:pt x="141054" y="61642"/>
                </a:lnTo>
                <a:close/>
                <a:moveTo>
                  <a:pt x="145360" y="52670"/>
                </a:moveTo>
                <a:cubicBezTo>
                  <a:pt x="197036" y="52670"/>
                  <a:pt x="239022" y="94657"/>
                  <a:pt x="239022" y="146333"/>
                </a:cubicBezTo>
                <a:cubicBezTo>
                  <a:pt x="239022" y="197650"/>
                  <a:pt x="197036" y="239636"/>
                  <a:pt x="145360" y="239636"/>
                </a:cubicBezTo>
                <a:cubicBezTo>
                  <a:pt x="93684" y="239636"/>
                  <a:pt x="52056" y="197650"/>
                  <a:pt x="52056" y="146333"/>
                </a:cubicBezTo>
                <a:cubicBezTo>
                  <a:pt x="52056" y="94657"/>
                  <a:pt x="93684" y="52670"/>
                  <a:pt x="145360" y="52670"/>
                </a:cubicBezTo>
                <a:close/>
                <a:moveTo>
                  <a:pt x="235910" y="44660"/>
                </a:moveTo>
                <a:lnTo>
                  <a:pt x="233751" y="45742"/>
                </a:lnTo>
                <a:cubicBezTo>
                  <a:pt x="229071" y="47907"/>
                  <a:pt x="224752" y="48268"/>
                  <a:pt x="220072" y="47546"/>
                </a:cubicBezTo>
                <a:cubicBezTo>
                  <a:pt x="222952" y="59092"/>
                  <a:pt x="231951" y="67751"/>
                  <a:pt x="243469" y="70638"/>
                </a:cubicBezTo>
                <a:cubicBezTo>
                  <a:pt x="242030" y="66308"/>
                  <a:pt x="243110" y="61257"/>
                  <a:pt x="245269" y="56927"/>
                </a:cubicBezTo>
                <a:lnTo>
                  <a:pt x="246349" y="54763"/>
                </a:lnTo>
                <a:cubicBezTo>
                  <a:pt x="244189" y="53680"/>
                  <a:pt x="242030" y="52237"/>
                  <a:pt x="240590" y="50433"/>
                </a:cubicBezTo>
                <a:cubicBezTo>
                  <a:pt x="238430" y="48629"/>
                  <a:pt x="237350" y="46825"/>
                  <a:pt x="235910" y="44660"/>
                </a:cubicBezTo>
                <a:close/>
                <a:moveTo>
                  <a:pt x="54740" y="44398"/>
                </a:moveTo>
                <a:cubicBezTo>
                  <a:pt x="53290" y="46570"/>
                  <a:pt x="52204" y="48381"/>
                  <a:pt x="50029" y="50191"/>
                </a:cubicBezTo>
                <a:cubicBezTo>
                  <a:pt x="48580" y="52001"/>
                  <a:pt x="46406" y="53450"/>
                  <a:pt x="44232" y="54536"/>
                </a:cubicBezTo>
                <a:lnTo>
                  <a:pt x="45681" y="57071"/>
                </a:lnTo>
                <a:cubicBezTo>
                  <a:pt x="47493" y="61053"/>
                  <a:pt x="48580" y="66122"/>
                  <a:pt x="47131" y="70467"/>
                </a:cubicBezTo>
                <a:cubicBezTo>
                  <a:pt x="59087" y="67570"/>
                  <a:pt x="67783" y="58881"/>
                  <a:pt x="70681" y="47295"/>
                </a:cubicBezTo>
                <a:cubicBezTo>
                  <a:pt x="65971" y="48019"/>
                  <a:pt x="61624" y="47657"/>
                  <a:pt x="56914" y="45122"/>
                </a:cubicBezTo>
                <a:lnTo>
                  <a:pt x="54740" y="44398"/>
                </a:lnTo>
                <a:close/>
                <a:moveTo>
                  <a:pt x="263627" y="9302"/>
                </a:moveTo>
                <a:cubicBezTo>
                  <a:pt x="258948" y="9662"/>
                  <a:pt x="253188" y="11827"/>
                  <a:pt x="248149" y="16878"/>
                </a:cubicBezTo>
                <a:cubicBezTo>
                  <a:pt x="243829" y="21930"/>
                  <a:pt x="240950" y="26620"/>
                  <a:pt x="240950" y="32032"/>
                </a:cubicBezTo>
                <a:cubicBezTo>
                  <a:pt x="240950" y="36001"/>
                  <a:pt x="243110" y="40691"/>
                  <a:pt x="246709" y="44299"/>
                </a:cubicBezTo>
                <a:cubicBezTo>
                  <a:pt x="254628" y="52237"/>
                  <a:pt x="264707" y="51515"/>
                  <a:pt x="273346" y="42495"/>
                </a:cubicBezTo>
                <a:cubicBezTo>
                  <a:pt x="283425" y="33114"/>
                  <a:pt x="284145" y="22290"/>
                  <a:pt x="276226" y="14353"/>
                </a:cubicBezTo>
                <a:cubicBezTo>
                  <a:pt x="272626" y="11106"/>
                  <a:pt x="268666" y="9302"/>
                  <a:pt x="264707" y="9302"/>
                </a:cubicBezTo>
                <a:cubicBezTo>
                  <a:pt x="263987" y="9302"/>
                  <a:pt x="263987" y="9302"/>
                  <a:pt x="263627" y="9302"/>
                </a:cubicBezTo>
                <a:close/>
                <a:moveTo>
                  <a:pt x="26479" y="8916"/>
                </a:moveTo>
                <a:cubicBezTo>
                  <a:pt x="21769" y="8916"/>
                  <a:pt x="17783" y="10364"/>
                  <a:pt x="14160" y="13985"/>
                </a:cubicBezTo>
                <a:cubicBezTo>
                  <a:pt x="10899" y="17605"/>
                  <a:pt x="8726" y="21950"/>
                  <a:pt x="8726" y="26657"/>
                </a:cubicBezTo>
                <a:cubicBezTo>
                  <a:pt x="9088" y="31726"/>
                  <a:pt x="11986" y="37157"/>
                  <a:pt x="16334" y="42226"/>
                </a:cubicBezTo>
                <a:cubicBezTo>
                  <a:pt x="25754" y="51277"/>
                  <a:pt x="35899" y="52001"/>
                  <a:pt x="43870" y="44036"/>
                </a:cubicBezTo>
                <a:cubicBezTo>
                  <a:pt x="52204" y="35709"/>
                  <a:pt x="51478" y="25933"/>
                  <a:pt x="42058" y="16519"/>
                </a:cubicBezTo>
                <a:cubicBezTo>
                  <a:pt x="36986" y="11088"/>
                  <a:pt x="31551" y="8916"/>
                  <a:pt x="26479" y="8916"/>
                </a:cubicBezTo>
                <a:close/>
                <a:moveTo>
                  <a:pt x="263267" y="282"/>
                </a:moveTo>
                <a:cubicBezTo>
                  <a:pt x="270826" y="282"/>
                  <a:pt x="277305" y="3168"/>
                  <a:pt x="282345" y="8219"/>
                </a:cubicBezTo>
                <a:cubicBezTo>
                  <a:pt x="291704" y="17600"/>
                  <a:pt x="294583" y="34197"/>
                  <a:pt x="280185" y="48629"/>
                </a:cubicBezTo>
                <a:cubicBezTo>
                  <a:pt x="273346" y="55123"/>
                  <a:pt x="266147" y="58371"/>
                  <a:pt x="258948" y="58371"/>
                </a:cubicBezTo>
                <a:cubicBezTo>
                  <a:pt x="257148" y="58371"/>
                  <a:pt x="256068" y="58371"/>
                  <a:pt x="254268" y="58010"/>
                </a:cubicBezTo>
                <a:lnTo>
                  <a:pt x="253188" y="60896"/>
                </a:lnTo>
                <a:cubicBezTo>
                  <a:pt x="251029" y="65226"/>
                  <a:pt x="251029" y="69194"/>
                  <a:pt x="253188" y="72081"/>
                </a:cubicBezTo>
                <a:lnTo>
                  <a:pt x="260027" y="81822"/>
                </a:lnTo>
                <a:cubicBezTo>
                  <a:pt x="266147" y="90121"/>
                  <a:pt x="264707" y="101305"/>
                  <a:pt x="256788" y="109604"/>
                </a:cubicBezTo>
                <a:lnTo>
                  <a:pt x="248149" y="117902"/>
                </a:lnTo>
                <a:cubicBezTo>
                  <a:pt x="247429" y="118624"/>
                  <a:pt x="246349" y="118984"/>
                  <a:pt x="244909" y="118984"/>
                </a:cubicBezTo>
                <a:cubicBezTo>
                  <a:pt x="244189" y="118984"/>
                  <a:pt x="243110" y="118624"/>
                  <a:pt x="242030" y="117902"/>
                </a:cubicBezTo>
                <a:cubicBezTo>
                  <a:pt x="240230" y="116098"/>
                  <a:pt x="240230" y="113572"/>
                  <a:pt x="242030" y="111769"/>
                </a:cubicBezTo>
                <a:lnTo>
                  <a:pt x="250669" y="103109"/>
                </a:lnTo>
                <a:cubicBezTo>
                  <a:pt x="255348" y="98419"/>
                  <a:pt x="256428" y="91564"/>
                  <a:pt x="252828" y="87234"/>
                </a:cubicBezTo>
                <a:lnTo>
                  <a:pt x="248149" y="80740"/>
                </a:lnTo>
                <a:cubicBezTo>
                  <a:pt x="227991" y="79297"/>
                  <a:pt x="211433" y="63061"/>
                  <a:pt x="210353" y="42495"/>
                </a:cubicBezTo>
                <a:lnTo>
                  <a:pt x="203874" y="37805"/>
                </a:lnTo>
                <a:cubicBezTo>
                  <a:pt x="199555" y="34557"/>
                  <a:pt x="192356" y="35640"/>
                  <a:pt x="188036" y="40330"/>
                </a:cubicBezTo>
                <a:lnTo>
                  <a:pt x="179397" y="48629"/>
                </a:lnTo>
                <a:cubicBezTo>
                  <a:pt x="178677" y="49711"/>
                  <a:pt x="177238" y="50072"/>
                  <a:pt x="176158" y="50072"/>
                </a:cubicBezTo>
                <a:cubicBezTo>
                  <a:pt x="175438" y="50072"/>
                  <a:pt x="173998" y="49711"/>
                  <a:pt x="172918" y="48629"/>
                </a:cubicBezTo>
                <a:cubicBezTo>
                  <a:pt x="171118" y="47185"/>
                  <a:pt x="171118" y="44299"/>
                  <a:pt x="172918" y="42495"/>
                </a:cubicBezTo>
                <a:lnTo>
                  <a:pt x="181917" y="34197"/>
                </a:lnTo>
                <a:cubicBezTo>
                  <a:pt x="189116" y="26259"/>
                  <a:pt x="200995" y="24816"/>
                  <a:pt x="209274" y="30228"/>
                </a:cubicBezTo>
                <a:lnTo>
                  <a:pt x="218992" y="37805"/>
                </a:lnTo>
                <a:cubicBezTo>
                  <a:pt x="221872" y="39609"/>
                  <a:pt x="225832" y="39609"/>
                  <a:pt x="229791" y="37805"/>
                </a:cubicBezTo>
                <a:lnTo>
                  <a:pt x="232311" y="36361"/>
                </a:lnTo>
                <a:cubicBezTo>
                  <a:pt x="232311" y="34918"/>
                  <a:pt x="231951" y="33114"/>
                  <a:pt x="231951" y="32032"/>
                </a:cubicBezTo>
                <a:cubicBezTo>
                  <a:pt x="231951" y="24094"/>
                  <a:pt x="235550" y="17239"/>
                  <a:pt x="242030" y="10745"/>
                </a:cubicBezTo>
                <a:cubicBezTo>
                  <a:pt x="248509" y="4251"/>
                  <a:pt x="256068" y="643"/>
                  <a:pt x="263267" y="282"/>
                </a:cubicBezTo>
                <a:close/>
                <a:moveTo>
                  <a:pt x="26253" y="0"/>
                </a:moveTo>
                <a:cubicBezTo>
                  <a:pt x="33363" y="-45"/>
                  <a:pt x="41153" y="2942"/>
                  <a:pt x="48580" y="10364"/>
                </a:cubicBezTo>
                <a:cubicBezTo>
                  <a:pt x="56551" y="18692"/>
                  <a:pt x="59450" y="27743"/>
                  <a:pt x="58001" y="36071"/>
                </a:cubicBezTo>
                <a:lnTo>
                  <a:pt x="60899" y="37519"/>
                </a:lnTo>
                <a:cubicBezTo>
                  <a:pt x="64884" y="39329"/>
                  <a:pt x="68870" y="39329"/>
                  <a:pt x="71768" y="37519"/>
                </a:cubicBezTo>
                <a:lnTo>
                  <a:pt x="82275" y="29916"/>
                </a:lnTo>
                <a:cubicBezTo>
                  <a:pt x="89884" y="24485"/>
                  <a:pt x="101840" y="25933"/>
                  <a:pt x="109449" y="33898"/>
                </a:cubicBezTo>
                <a:lnTo>
                  <a:pt x="117782" y="42226"/>
                </a:lnTo>
                <a:cubicBezTo>
                  <a:pt x="119956" y="44036"/>
                  <a:pt x="119956" y="46932"/>
                  <a:pt x="117782" y="48381"/>
                </a:cubicBezTo>
                <a:cubicBezTo>
                  <a:pt x="117057" y="49467"/>
                  <a:pt x="115970" y="49829"/>
                  <a:pt x="114884" y="49829"/>
                </a:cubicBezTo>
                <a:cubicBezTo>
                  <a:pt x="113797" y="49829"/>
                  <a:pt x="112710" y="49467"/>
                  <a:pt x="111623" y="48381"/>
                </a:cubicBezTo>
                <a:lnTo>
                  <a:pt x="103290" y="40053"/>
                </a:lnTo>
                <a:cubicBezTo>
                  <a:pt x="98580" y="35347"/>
                  <a:pt x="91696" y="34260"/>
                  <a:pt x="86986" y="37519"/>
                </a:cubicBezTo>
                <a:lnTo>
                  <a:pt x="80464" y="42226"/>
                </a:lnTo>
                <a:cubicBezTo>
                  <a:pt x="79377" y="62864"/>
                  <a:pt x="62711" y="79156"/>
                  <a:pt x="42058" y="80605"/>
                </a:cubicBezTo>
                <a:lnTo>
                  <a:pt x="37348" y="87122"/>
                </a:lnTo>
                <a:cubicBezTo>
                  <a:pt x="34087" y="91467"/>
                  <a:pt x="35537" y="98346"/>
                  <a:pt x="40247" y="103052"/>
                </a:cubicBezTo>
                <a:lnTo>
                  <a:pt x="48580" y="111742"/>
                </a:lnTo>
                <a:cubicBezTo>
                  <a:pt x="50029" y="113552"/>
                  <a:pt x="50029" y="116087"/>
                  <a:pt x="48580" y="117897"/>
                </a:cubicBezTo>
                <a:cubicBezTo>
                  <a:pt x="47493" y="118621"/>
                  <a:pt x="46768" y="118983"/>
                  <a:pt x="45681" y="118983"/>
                </a:cubicBezTo>
                <a:cubicBezTo>
                  <a:pt x="44232" y="118983"/>
                  <a:pt x="43145" y="118621"/>
                  <a:pt x="42421" y="117897"/>
                </a:cubicBezTo>
                <a:lnTo>
                  <a:pt x="34087" y="109570"/>
                </a:lnTo>
                <a:cubicBezTo>
                  <a:pt x="25754" y="101242"/>
                  <a:pt x="24667" y="90018"/>
                  <a:pt x="30464" y="81691"/>
                </a:cubicBezTo>
                <a:lnTo>
                  <a:pt x="37348" y="71915"/>
                </a:lnTo>
                <a:cubicBezTo>
                  <a:pt x="39522" y="69019"/>
                  <a:pt x="39522" y="65036"/>
                  <a:pt x="37348" y="60691"/>
                </a:cubicBezTo>
                <a:lnTo>
                  <a:pt x="36261" y="57795"/>
                </a:lnTo>
                <a:cubicBezTo>
                  <a:pt x="34450" y="58157"/>
                  <a:pt x="33363" y="58157"/>
                  <a:pt x="31551" y="58157"/>
                </a:cubicBezTo>
                <a:cubicBezTo>
                  <a:pt x="24667" y="58157"/>
                  <a:pt x="17059" y="54898"/>
                  <a:pt x="10175" y="48381"/>
                </a:cubicBezTo>
                <a:cubicBezTo>
                  <a:pt x="3653" y="41864"/>
                  <a:pt x="30" y="34622"/>
                  <a:pt x="30" y="27019"/>
                </a:cubicBezTo>
                <a:cubicBezTo>
                  <a:pt x="-332" y="19778"/>
                  <a:pt x="2566" y="13261"/>
                  <a:pt x="8001" y="7830"/>
                </a:cubicBezTo>
                <a:cubicBezTo>
                  <a:pt x="12711" y="3123"/>
                  <a:pt x="19142" y="46"/>
                  <a:pt x="262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C46031-0B0A-FB47-8EC9-16808FD4E6E6}"/>
              </a:ext>
            </a:extLst>
          </p:cNvPr>
          <p:cNvSpPr txBox="1"/>
          <p:nvPr/>
        </p:nvSpPr>
        <p:spPr>
          <a:xfrm>
            <a:off x="4834216" y="10440959"/>
            <a:ext cx="195758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RESPECT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03A842D4-CB16-D848-9C29-1DC68E0F0E71}"/>
              </a:ext>
            </a:extLst>
          </p:cNvPr>
          <p:cNvSpPr txBox="1">
            <a:spLocks/>
          </p:cNvSpPr>
          <p:nvPr/>
        </p:nvSpPr>
        <p:spPr>
          <a:xfrm>
            <a:off x="4835271" y="11092482"/>
            <a:ext cx="573845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57F4F4-1C1E-B547-85AE-BCAADCA65BF1}"/>
              </a:ext>
            </a:extLst>
          </p:cNvPr>
          <p:cNvSpPr txBox="1"/>
          <p:nvPr/>
        </p:nvSpPr>
        <p:spPr>
          <a:xfrm>
            <a:off x="15780089" y="10440959"/>
            <a:ext cx="20762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OPENNES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AFD0924B-AF36-DF46-8746-3F1AC1ABB6F9}"/>
              </a:ext>
            </a:extLst>
          </p:cNvPr>
          <p:cNvSpPr txBox="1">
            <a:spLocks/>
          </p:cNvSpPr>
          <p:nvPr/>
        </p:nvSpPr>
        <p:spPr>
          <a:xfrm>
            <a:off x="15781144" y="11092482"/>
            <a:ext cx="573845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126" name="Freeform 6">
            <a:extLst>
              <a:ext uri="{FF2B5EF4-FFF2-40B4-BE49-F238E27FC236}">
                <a16:creationId xmlns:a16="http://schemas.microsoft.com/office/drawing/2014/main" id="{F2ED3D37-5718-D74B-973A-264964069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496" y="6660029"/>
            <a:ext cx="8538893" cy="2148643"/>
          </a:xfrm>
          <a:custGeom>
            <a:avLst/>
            <a:gdLst>
              <a:gd name="T0" fmla="*/ 11169 w 11494"/>
              <a:gd name="T1" fmla="*/ 2891 h 2892"/>
              <a:gd name="T2" fmla="*/ 532 w 11494"/>
              <a:gd name="T3" fmla="*/ 2891 h 2892"/>
              <a:gd name="T4" fmla="*/ 532 w 11494"/>
              <a:gd name="T5" fmla="*/ 2891 h 2892"/>
              <a:gd name="T6" fmla="*/ 0 w 11494"/>
              <a:gd name="T7" fmla="*/ 2359 h 2892"/>
              <a:gd name="T8" fmla="*/ 0 w 11494"/>
              <a:gd name="T9" fmla="*/ 532 h 2892"/>
              <a:gd name="T10" fmla="*/ 0 w 11494"/>
              <a:gd name="T11" fmla="*/ 532 h 2892"/>
              <a:gd name="T12" fmla="*/ 532 w 11494"/>
              <a:gd name="T13" fmla="*/ 0 h 2892"/>
              <a:gd name="T14" fmla="*/ 8642 w 11494"/>
              <a:gd name="T15" fmla="*/ 0 h 2892"/>
              <a:gd name="T16" fmla="*/ 8642 w 11494"/>
              <a:gd name="T17" fmla="*/ 0 h 2892"/>
              <a:gd name="T18" fmla="*/ 9018 w 11494"/>
              <a:gd name="T19" fmla="*/ 155 h 2892"/>
              <a:gd name="T20" fmla="*/ 11340 w 11494"/>
              <a:gd name="T21" fmla="*/ 2478 h 2892"/>
              <a:gd name="T22" fmla="*/ 11340 w 11494"/>
              <a:gd name="T23" fmla="*/ 2478 h 2892"/>
              <a:gd name="T24" fmla="*/ 11169 w 11494"/>
              <a:gd name="T25" fmla="*/ 2891 h 2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94" h="2892">
                <a:moveTo>
                  <a:pt x="11169" y="2891"/>
                </a:moveTo>
                <a:lnTo>
                  <a:pt x="532" y="2891"/>
                </a:lnTo>
                <a:lnTo>
                  <a:pt x="532" y="2891"/>
                </a:lnTo>
                <a:cubicBezTo>
                  <a:pt x="238" y="2891"/>
                  <a:pt x="0" y="2653"/>
                  <a:pt x="0" y="2359"/>
                </a:cubicBezTo>
                <a:lnTo>
                  <a:pt x="0" y="532"/>
                </a:lnTo>
                <a:lnTo>
                  <a:pt x="0" y="532"/>
                </a:lnTo>
                <a:cubicBezTo>
                  <a:pt x="0" y="237"/>
                  <a:pt x="238" y="0"/>
                  <a:pt x="532" y="0"/>
                </a:cubicBezTo>
                <a:lnTo>
                  <a:pt x="8642" y="0"/>
                </a:lnTo>
                <a:lnTo>
                  <a:pt x="8642" y="0"/>
                </a:lnTo>
                <a:cubicBezTo>
                  <a:pt x="8783" y="0"/>
                  <a:pt x="8918" y="55"/>
                  <a:pt x="9018" y="155"/>
                </a:cubicBezTo>
                <a:lnTo>
                  <a:pt x="11340" y="2478"/>
                </a:lnTo>
                <a:lnTo>
                  <a:pt x="11340" y="2478"/>
                </a:lnTo>
                <a:cubicBezTo>
                  <a:pt x="11493" y="2630"/>
                  <a:pt x="11385" y="2891"/>
                  <a:pt x="11169" y="28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7" name="Freeform 7">
            <a:extLst>
              <a:ext uri="{FF2B5EF4-FFF2-40B4-BE49-F238E27FC236}">
                <a16:creationId xmlns:a16="http://schemas.microsoft.com/office/drawing/2014/main" id="{64E75FC3-8CA8-594D-A9C5-58F6B1CD1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624" y="6299738"/>
            <a:ext cx="2734935" cy="2734935"/>
          </a:xfrm>
          <a:custGeom>
            <a:avLst/>
            <a:gdLst>
              <a:gd name="T0" fmla="*/ 1842 w 3684"/>
              <a:gd name="T1" fmla="*/ 3683 h 3684"/>
              <a:gd name="T2" fmla="*/ 0 w 3684"/>
              <a:gd name="T3" fmla="*/ 1841 h 3684"/>
              <a:gd name="T4" fmla="*/ 1842 w 3684"/>
              <a:gd name="T5" fmla="*/ 0 h 3684"/>
              <a:gd name="T6" fmla="*/ 3683 w 3684"/>
              <a:gd name="T7" fmla="*/ 1841 h 3684"/>
              <a:gd name="T8" fmla="*/ 1842 w 3684"/>
              <a:gd name="T9" fmla="*/ 3683 h 3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4" h="3684">
                <a:moveTo>
                  <a:pt x="1842" y="3683"/>
                </a:moveTo>
                <a:lnTo>
                  <a:pt x="0" y="1841"/>
                </a:lnTo>
                <a:lnTo>
                  <a:pt x="1842" y="0"/>
                </a:lnTo>
                <a:lnTo>
                  <a:pt x="3683" y="1841"/>
                </a:lnTo>
                <a:lnTo>
                  <a:pt x="1842" y="3683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8" name="Freeform 8">
            <a:extLst>
              <a:ext uri="{FF2B5EF4-FFF2-40B4-BE49-F238E27FC236}">
                <a16:creationId xmlns:a16="http://schemas.microsoft.com/office/drawing/2014/main" id="{3172F294-9D5C-9148-AD0D-647CCE9E7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944" y="6696060"/>
            <a:ext cx="1942294" cy="1942294"/>
          </a:xfrm>
          <a:custGeom>
            <a:avLst/>
            <a:gdLst>
              <a:gd name="T0" fmla="*/ 1308 w 2616"/>
              <a:gd name="T1" fmla="*/ 2616 h 2617"/>
              <a:gd name="T2" fmla="*/ 0 w 2616"/>
              <a:gd name="T3" fmla="*/ 1308 h 2617"/>
              <a:gd name="T4" fmla="*/ 1308 w 2616"/>
              <a:gd name="T5" fmla="*/ 0 h 2617"/>
              <a:gd name="T6" fmla="*/ 2615 w 2616"/>
              <a:gd name="T7" fmla="*/ 1308 h 2617"/>
              <a:gd name="T8" fmla="*/ 1308 w 2616"/>
              <a:gd name="T9" fmla="*/ 2616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6" h="2617">
                <a:moveTo>
                  <a:pt x="1308" y="2616"/>
                </a:moveTo>
                <a:lnTo>
                  <a:pt x="0" y="1308"/>
                </a:lnTo>
                <a:lnTo>
                  <a:pt x="1308" y="0"/>
                </a:lnTo>
                <a:lnTo>
                  <a:pt x="2615" y="1308"/>
                </a:lnTo>
                <a:lnTo>
                  <a:pt x="1308" y="261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29" name="Freeform 9">
            <a:extLst>
              <a:ext uri="{FF2B5EF4-FFF2-40B4-BE49-F238E27FC236}">
                <a16:creationId xmlns:a16="http://schemas.microsoft.com/office/drawing/2014/main" id="{30B45CFA-62D8-154F-8108-404BA6469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082" y="8278063"/>
            <a:ext cx="831944" cy="831944"/>
          </a:xfrm>
          <a:custGeom>
            <a:avLst/>
            <a:gdLst>
              <a:gd name="T0" fmla="*/ 1117 w 1118"/>
              <a:gd name="T1" fmla="*/ 559 h 1119"/>
              <a:gd name="T2" fmla="*/ 1117 w 1118"/>
              <a:gd name="T3" fmla="*/ 559 h 1119"/>
              <a:gd name="T4" fmla="*/ 558 w 1118"/>
              <a:gd name="T5" fmla="*/ 0 h 1119"/>
              <a:gd name="T6" fmla="*/ 558 w 1118"/>
              <a:gd name="T7" fmla="*/ 0 h 1119"/>
              <a:gd name="T8" fmla="*/ 0 w 1118"/>
              <a:gd name="T9" fmla="*/ 559 h 1119"/>
              <a:gd name="T10" fmla="*/ 0 w 1118"/>
              <a:gd name="T11" fmla="*/ 559 h 1119"/>
              <a:gd name="T12" fmla="*/ 558 w 1118"/>
              <a:gd name="T13" fmla="*/ 1118 h 1119"/>
              <a:gd name="T14" fmla="*/ 558 w 1118"/>
              <a:gd name="T15" fmla="*/ 1118 h 1119"/>
              <a:gd name="T16" fmla="*/ 1117 w 1118"/>
              <a:gd name="T17" fmla="*/ 55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8" h="1119">
                <a:moveTo>
                  <a:pt x="1117" y="559"/>
                </a:moveTo>
                <a:lnTo>
                  <a:pt x="1117" y="559"/>
                </a:lnTo>
                <a:cubicBezTo>
                  <a:pt x="1117" y="251"/>
                  <a:pt x="867" y="0"/>
                  <a:pt x="558" y="0"/>
                </a:cubicBezTo>
                <a:lnTo>
                  <a:pt x="558" y="0"/>
                </a:lnTo>
                <a:cubicBezTo>
                  <a:pt x="249" y="0"/>
                  <a:pt x="0" y="251"/>
                  <a:pt x="0" y="559"/>
                </a:cubicBezTo>
                <a:lnTo>
                  <a:pt x="0" y="559"/>
                </a:lnTo>
                <a:cubicBezTo>
                  <a:pt x="0" y="868"/>
                  <a:pt x="249" y="1118"/>
                  <a:pt x="558" y="1118"/>
                </a:cubicBezTo>
                <a:lnTo>
                  <a:pt x="558" y="1118"/>
                </a:lnTo>
                <a:cubicBezTo>
                  <a:pt x="867" y="1118"/>
                  <a:pt x="1117" y="868"/>
                  <a:pt x="1117" y="559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130" name="Freeform 10">
            <a:extLst>
              <a:ext uri="{FF2B5EF4-FFF2-40B4-BE49-F238E27FC236}">
                <a16:creationId xmlns:a16="http://schemas.microsoft.com/office/drawing/2014/main" id="{A1F747EC-0B4E-444C-A89A-25DB525B6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4924" y="8422179"/>
            <a:ext cx="543711" cy="543711"/>
          </a:xfrm>
          <a:custGeom>
            <a:avLst/>
            <a:gdLst>
              <a:gd name="T0" fmla="*/ 733 w 734"/>
              <a:gd name="T1" fmla="*/ 366 h 734"/>
              <a:gd name="T2" fmla="*/ 733 w 734"/>
              <a:gd name="T3" fmla="*/ 366 h 734"/>
              <a:gd name="T4" fmla="*/ 366 w 734"/>
              <a:gd name="T5" fmla="*/ 0 h 734"/>
              <a:gd name="T6" fmla="*/ 366 w 734"/>
              <a:gd name="T7" fmla="*/ 0 h 734"/>
              <a:gd name="T8" fmla="*/ 0 w 734"/>
              <a:gd name="T9" fmla="*/ 366 h 734"/>
              <a:gd name="T10" fmla="*/ 0 w 734"/>
              <a:gd name="T11" fmla="*/ 366 h 734"/>
              <a:gd name="T12" fmla="*/ 366 w 734"/>
              <a:gd name="T13" fmla="*/ 733 h 734"/>
              <a:gd name="T14" fmla="*/ 366 w 734"/>
              <a:gd name="T15" fmla="*/ 733 h 734"/>
              <a:gd name="T16" fmla="*/ 733 w 734"/>
              <a:gd name="T17" fmla="*/ 366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4" h="734">
                <a:moveTo>
                  <a:pt x="733" y="366"/>
                </a:moveTo>
                <a:lnTo>
                  <a:pt x="733" y="366"/>
                </a:lnTo>
                <a:cubicBezTo>
                  <a:pt x="733" y="164"/>
                  <a:pt x="568" y="0"/>
                  <a:pt x="366" y="0"/>
                </a:cubicBezTo>
                <a:lnTo>
                  <a:pt x="366" y="0"/>
                </a:lnTo>
                <a:cubicBezTo>
                  <a:pt x="163" y="0"/>
                  <a:pt x="0" y="164"/>
                  <a:pt x="0" y="366"/>
                </a:cubicBezTo>
                <a:lnTo>
                  <a:pt x="0" y="366"/>
                </a:lnTo>
                <a:cubicBezTo>
                  <a:pt x="0" y="569"/>
                  <a:pt x="163" y="733"/>
                  <a:pt x="366" y="733"/>
                </a:cubicBezTo>
                <a:lnTo>
                  <a:pt x="366" y="733"/>
                </a:lnTo>
                <a:cubicBezTo>
                  <a:pt x="568" y="733"/>
                  <a:pt x="733" y="569"/>
                  <a:pt x="733" y="3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5" name="Freeform 1059">
            <a:extLst>
              <a:ext uri="{FF2B5EF4-FFF2-40B4-BE49-F238E27FC236}">
                <a16:creationId xmlns:a16="http://schemas.microsoft.com/office/drawing/2014/main" id="{665E0A70-92C6-B44A-B710-E2156E1C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80793" y="7261352"/>
            <a:ext cx="816596" cy="811706"/>
          </a:xfrm>
          <a:custGeom>
            <a:avLst/>
            <a:gdLst>
              <a:gd name="T0" fmla="*/ 24705308 w 291737"/>
              <a:gd name="T1" fmla="*/ 30089725 h 290153"/>
              <a:gd name="T2" fmla="*/ 28308061 w 291737"/>
              <a:gd name="T3" fmla="*/ 28832498 h 290153"/>
              <a:gd name="T4" fmla="*/ 33922081 w 291737"/>
              <a:gd name="T5" fmla="*/ 33649645 h 290153"/>
              <a:gd name="T6" fmla="*/ 34270357 w 291737"/>
              <a:gd name="T7" fmla="*/ 28918532 h 290153"/>
              <a:gd name="T8" fmla="*/ 27350506 w 291737"/>
              <a:gd name="T9" fmla="*/ 34638894 h 290153"/>
              <a:gd name="T10" fmla="*/ 28308061 w 291737"/>
              <a:gd name="T11" fmla="*/ 28832498 h 290153"/>
              <a:gd name="T12" fmla="*/ 1081960 w 291737"/>
              <a:gd name="T13" fmla="*/ 33649645 h 290153"/>
              <a:gd name="T14" fmla="*/ 6709922 w 291737"/>
              <a:gd name="T15" fmla="*/ 28832498 h 290153"/>
              <a:gd name="T16" fmla="*/ 7618696 w 291737"/>
              <a:gd name="T17" fmla="*/ 34638894 h 290153"/>
              <a:gd name="T18" fmla="*/ 736160 w 291737"/>
              <a:gd name="T19" fmla="*/ 28918532 h 290153"/>
              <a:gd name="T20" fmla="*/ 30781099 w 291737"/>
              <a:gd name="T21" fmla="*/ 27891303 h 290153"/>
              <a:gd name="T22" fmla="*/ 2936767 w 291737"/>
              <a:gd name="T23" fmla="*/ 26700945 h 290153"/>
              <a:gd name="T24" fmla="*/ 30781099 w 291737"/>
              <a:gd name="T25" fmla="*/ 24447979 h 290153"/>
              <a:gd name="T26" fmla="*/ 30781099 w 291737"/>
              <a:gd name="T27" fmla="*/ 24447979 h 290153"/>
              <a:gd name="T28" fmla="*/ 1902883 w 291737"/>
              <a:gd name="T29" fmla="*/ 26700945 h 290153"/>
              <a:gd name="T30" fmla="*/ 27369878 w 291737"/>
              <a:gd name="T31" fmla="*/ 26474282 h 290153"/>
              <a:gd name="T32" fmla="*/ 22627718 w 291737"/>
              <a:gd name="T33" fmla="*/ 23369026 h 290153"/>
              <a:gd name="T34" fmla="*/ 12294498 w 291737"/>
              <a:gd name="T35" fmla="*/ 23369026 h 290153"/>
              <a:gd name="T36" fmla="*/ 7640213 w 291737"/>
              <a:gd name="T37" fmla="*/ 26474282 h 290153"/>
              <a:gd name="T38" fmla="*/ 14401236 w 291737"/>
              <a:gd name="T39" fmla="*/ 18957281 h 290153"/>
              <a:gd name="T40" fmla="*/ 19899009 w 291737"/>
              <a:gd name="T41" fmla="*/ 17666928 h 290153"/>
              <a:gd name="T42" fmla="*/ 21457473 w 291737"/>
              <a:gd name="T43" fmla="*/ 22226125 h 290153"/>
              <a:gd name="T44" fmla="*/ 13318979 w 291737"/>
              <a:gd name="T45" fmla="*/ 18957281 h 290153"/>
              <a:gd name="T46" fmla="*/ 16288762 w 291737"/>
              <a:gd name="T47" fmla="*/ 14929126 h 290153"/>
              <a:gd name="T48" fmla="*/ 17483738 w 291737"/>
              <a:gd name="T49" fmla="*/ 12697641 h 290153"/>
              <a:gd name="T50" fmla="*/ 17483738 w 291737"/>
              <a:gd name="T51" fmla="*/ 12697641 h 290153"/>
              <a:gd name="T52" fmla="*/ 30755440 w 291737"/>
              <a:gd name="T53" fmla="*/ 23078286 h 290153"/>
              <a:gd name="T54" fmla="*/ 4141870 w 291737"/>
              <a:gd name="T55" fmla="*/ 11560593 h 290153"/>
              <a:gd name="T56" fmla="*/ 3615327 w 291737"/>
              <a:gd name="T57" fmla="*/ 22605563 h 290153"/>
              <a:gd name="T58" fmla="*/ 25236505 w 291737"/>
              <a:gd name="T59" fmla="*/ 9693969 h 290153"/>
              <a:gd name="T60" fmla="*/ 21250209 w 291737"/>
              <a:gd name="T61" fmla="*/ 13617191 h 290153"/>
              <a:gd name="T62" fmla="*/ 10432547 w 291737"/>
              <a:gd name="T63" fmla="*/ 9693969 h 290153"/>
              <a:gd name="T64" fmla="*/ 12927022 w 291737"/>
              <a:gd name="T65" fmla="*/ 13617191 h 290153"/>
              <a:gd name="T66" fmla="*/ 24705308 w 291737"/>
              <a:gd name="T67" fmla="*/ 4548167 h 290153"/>
              <a:gd name="T68" fmla="*/ 9513575 w 291737"/>
              <a:gd name="T69" fmla="*/ 5094246 h 290153"/>
              <a:gd name="T70" fmla="*/ 27872794 w 291737"/>
              <a:gd name="T71" fmla="*/ 6448853 h 290153"/>
              <a:gd name="T72" fmla="*/ 33443329 w 291737"/>
              <a:gd name="T73" fmla="*/ 5072766 h 290153"/>
              <a:gd name="T74" fmla="*/ 34966443 w 291737"/>
              <a:gd name="T75" fmla="*/ 9675101 h 290153"/>
              <a:gd name="T76" fmla="*/ 26828356 w 291737"/>
              <a:gd name="T77" fmla="*/ 6448853 h 290153"/>
              <a:gd name="T78" fmla="*/ 1558184 w 291737"/>
              <a:gd name="T79" fmla="*/ 5072766 h 290153"/>
              <a:gd name="T80" fmla="*/ 7056113 w 291737"/>
              <a:gd name="T81" fmla="*/ 6448853 h 290153"/>
              <a:gd name="T82" fmla="*/ 8138465 w 291737"/>
              <a:gd name="T83" fmla="*/ 6448853 h 290153"/>
              <a:gd name="T84" fmla="*/ 0 w 291737"/>
              <a:gd name="T85" fmla="*/ 9675101 h 290153"/>
              <a:gd name="T86" fmla="*/ 30781099 w 291737"/>
              <a:gd name="T87" fmla="*/ 1062723 h 290153"/>
              <a:gd name="T88" fmla="*/ 30781099 w 291737"/>
              <a:gd name="T89" fmla="*/ 1062723 h 290153"/>
              <a:gd name="T90" fmla="*/ 5349275 w 291737"/>
              <a:gd name="T91" fmla="*/ 2252786 h 290153"/>
              <a:gd name="T92" fmla="*/ 30781099 w 291737"/>
              <a:gd name="T93" fmla="*/ 4506047 h 290153"/>
              <a:gd name="T94" fmla="*/ 6426123 w 291737"/>
              <a:gd name="T95" fmla="*/ 2252786 h 2901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37" h="290153">
                <a:moveTo>
                  <a:pt x="83671" y="242888"/>
                </a:moveTo>
                <a:lnTo>
                  <a:pt x="206125" y="242888"/>
                </a:lnTo>
                <a:cubicBezTo>
                  <a:pt x="208631" y="242888"/>
                  <a:pt x="210779" y="245086"/>
                  <a:pt x="210779" y="247651"/>
                </a:cubicBezTo>
                <a:cubicBezTo>
                  <a:pt x="210779" y="250215"/>
                  <a:pt x="208631" y="252047"/>
                  <a:pt x="206125" y="252047"/>
                </a:cubicBezTo>
                <a:lnTo>
                  <a:pt x="83671" y="252047"/>
                </a:lnTo>
                <a:cubicBezTo>
                  <a:pt x="81523" y="252047"/>
                  <a:pt x="79375" y="250215"/>
                  <a:pt x="79375" y="247651"/>
                </a:cubicBezTo>
                <a:cubicBezTo>
                  <a:pt x="79375" y="245086"/>
                  <a:pt x="81523" y="242888"/>
                  <a:pt x="83671" y="242888"/>
                </a:cubicBezTo>
                <a:close/>
                <a:moveTo>
                  <a:pt x="236183" y="241515"/>
                </a:moveTo>
                <a:cubicBezTo>
                  <a:pt x="237998" y="242956"/>
                  <a:pt x="238361" y="245838"/>
                  <a:pt x="236546" y="248000"/>
                </a:cubicBezTo>
                <a:cubicBezTo>
                  <a:pt x="233641" y="250882"/>
                  <a:pt x="232552" y="254845"/>
                  <a:pt x="232552" y="258808"/>
                </a:cubicBezTo>
                <a:lnTo>
                  <a:pt x="232552" y="281866"/>
                </a:lnTo>
                <a:lnTo>
                  <a:pt x="283023" y="281866"/>
                </a:lnTo>
                <a:lnTo>
                  <a:pt x="283023" y="258808"/>
                </a:lnTo>
                <a:cubicBezTo>
                  <a:pt x="283023" y="254845"/>
                  <a:pt x="281570" y="250882"/>
                  <a:pt x="279029" y="248000"/>
                </a:cubicBezTo>
                <a:cubicBezTo>
                  <a:pt x="277213" y="245838"/>
                  <a:pt x="277939" y="242956"/>
                  <a:pt x="279392" y="241515"/>
                </a:cubicBezTo>
                <a:cubicBezTo>
                  <a:pt x="281570" y="239713"/>
                  <a:pt x="284475" y="240074"/>
                  <a:pt x="285928" y="242235"/>
                </a:cubicBezTo>
                <a:cubicBezTo>
                  <a:pt x="289559" y="246559"/>
                  <a:pt x="291737" y="252683"/>
                  <a:pt x="291737" y="258808"/>
                </a:cubicBezTo>
                <a:lnTo>
                  <a:pt x="291737" y="285830"/>
                </a:lnTo>
                <a:cubicBezTo>
                  <a:pt x="291737" y="288712"/>
                  <a:pt x="289922" y="290153"/>
                  <a:pt x="287743" y="290153"/>
                </a:cubicBezTo>
                <a:lnTo>
                  <a:pt x="228194" y="290153"/>
                </a:lnTo>
                <a:cubicBezTo>
                  <a:pt x="226016" y="290153"/>
                  <a:pt x="223837" y="288712"/>
                  <a:pt x="223837" y="285830"/>
                </a:cubicBezTo>
                <a:lnTo>
                  <a:pt x="223837" y="258808"/>
                </a:lnTo>
                <a:cubicBezTo>
                  <a:pt x="223837" y="252683"/>
                  <a:pt x="226016" y="246559"/>
                  <a:pt x="229647" y="242235"/>
                </a:cubicBezTo>
                <a:cubicBezTo>
                  <a:pt x="231462" y="240074"/>
                  <a:pt x="234367" y="239713"/>
                  <a:pt x="236183" y="241515"/>
                </a:cubicBezTo>
                <a:close/>
                <a:moveTo>
                  <a:pt x="12280" y="241515"/>
                </a:moveTo>
                <a:cubicBezTo>
                  <a:pt x="14447" y="242956"/>
                  <a:pt x="14808" y="245838"/>
                  <a:pt x="13002" y="248000"/>
                </a:cubicBezTo>
                <a:cubicBezTo>
                  <a:pt x="10835" y="250882"/>
                  <a:pt x="9029" y="254845"/>
                  <a:pt x="9029" y="258808"/>
                </a:cubicBezTo>
                <a:lnTo>
                  <a:pt x="9029" y="281866"/>
                </a:lnTo>
                <a:lnTo>
                  <a:pt x="59232" y="281866"/>
                </a:lnTo>
                <a:lnTo>
                  <a:pt x="59232" y="258808"/>
                </a:lnTo>
                <a:cubicBezTo>
                  <a:pt x="59232" y="254845"/>
                  <a:pt x="57788" y="250882"/>
                  <a:pt x="55259" y="248000"/>
                </a:cubicBezTo>
                <a:cubicBezTo>
                  <a:pt x="53454" y="245838"/>
                  <a:pt x="54176" y="242956"/>
                  <a:pt x="55982" y="241515"/>
                </a:cubicBezTo>
                <a:cubicBezTo>
                  <a:pt x="57788" y="239713"/>
                  <a:pt x="60677" y="240074"/>
                  <a:pt x="61761" y="242235"/>
                </a:cubicBezTo>
                <a:cubicBezTo>
                  <a:pt x="65734" y="246559"/>
                  <a:pt x="67901" y="252683"/>
                  <a:pt x="67901" y="258808"/>
                </a:cubicBezTo>
                <a:lnTo>
                  <a:pt x="67901" y="285830"/>
                </a:lnTo>
                <a:cubicBezTo>
                  <a:pt x="67901" y="288712"/>
                  <a:pt x="65734" y="290153"/>
                  <a:pt x="63566" y="290153"/>
                </a:cubicBezTo>
                <a:lnTo>
                  <a:pt x="4695" y="290153"/>
                </a:lnTo>
                <a:cubicBezTo>
                  <a:pt x="2528" y="290153"/>
                  <a:pt x="0" y="288712"/>
                  <a:pt x="0" y="285830"/>
                </a:cubicBezTo>
                <a:lnTo>
                  <a:pt x="0" y="258808"/>
                </a:lnTo>
                <a:cubicBezTo>
                  <a:pt x="0" y="252683"/>
                  <a:pt x="2528" y="246559"/>
                  <a:pt x="6140" y="242235"/>
                </a:cubicBezTo>
                <a:cubicBezTo>
                  <a:pt x="7946" y="240074"/>
                  <a:pt x="10835" y="239713"/>
                  <a:pt x="12280" y="241515"/>
                </a:cubicBezTo>
                <a:close/>
                <a:moveTo>
                  <a:pt x="256816" y="213690"/>
                </a:moveTo>
                <a:cubicBezTo>
                  <a:pt x="251065" y="213690"/>
                  <a:pt x="246752" y="217963"/>
                  <a:pt x="246752" y="223660"/>
                </a:cubicBezTo>
                <a:cubicBezTo>
                  <a:pt x="246752" y="229357"/>
                  <a:pt x="251065" y="233630"/>
                  <a:pt x="256816" y="233630"/>
                </a:cubicBezTo>
                <a:cubicBezTo>
                  <a:pt x="262926" y="233630"/>
                  <a:pt x="267599" y="229357"/>
                  <a:pt x="267599" y="223660"/>
                </a:cubicBezTo>
                <a:cubicBezTo>
                  <a:pt x="267599" y="217963"/>
                  <a:pt x="262926" y="213690"/>
                  <a:pt x="256816" y="213690"/>
                </a:cubicBezTo>
                <a:close/>
                <a:moveTo>
                  <a:pt x="34565" y="213690"/>
                </a:moveTo>
                <a:cubicBezTo>
                  <a:pt x="29174" y="213690"/>
                  <a:pt x="24501" y="217963"/>
                  <a:pt x="24501" y="223660"/>
                </a:cubicBezTo>
                <a:cubicBezTo>
                  <a:pt x="24501" y="229357"/>
                  <a:pt x="29174" y="233630"/>
                  <a:pt x="34565" y="233630"/>
                </a:cubicBezTo>
                <a:cubicBezTo>
                  <a:pt x="40316" y="233630"/>
                  <a:pt x="44629" y="229357"/>
                  <a:pt x="44629" y="223660"/>
                </a:cubicBezTo>
                <a:cubicBezTo>
                  <a:pt x="44629" y="217963"/>
                  <a:pt x="40316" y="213690"/>
                  <a:pt x="34565" y="213690"/>
                </a:cubicBezTo>
                <a:close/>
                <a:moveTo>
                  <a:pt x="256816" y="204788"/>
                </a:moveTo>
                <a:cubicBezTo>
                  <a:pt x="267599" y="204788"/>
                  <a:pt x="275866" y="213334"/>
                  <a:pt x="275866" y="223660"/>
                </a:cubicBezTo>
                <a:cubicBezTo>
                  <a:pt x="275866" y="234342"/>
                  <a:pt x="267599" y="242532"/>
                  <a:pt x="256816" y="242532"/>
                </a:cubicBezTo>
                <a:cubicBezTo>
                  <a:pt x="246752" y="242532"/>
                  <a:pt x="238125" y="234342"/>
                  <a:pt x="238125" y="223660"/>
                </a:cubicBezTo>
                <a:cubicBezTo>
                  <a:pt x="238125" y="213334"/>
                  <a:pt x="246752" y="204788"/>
                  <a:pt x="256816" y="204788"/>
                </a:cubicBezTo>
                <a:close/>
                <a:moveTo>
                  <a:pt x="34565" y="204788"/>
                </a:moveTo>
                <a:cubicBezTo>
                  <a:pt x="45348" y="204788"/>
                  <a:pt x="53615" y="213334"/>
                  <a:pt x="53615" y="223660"/>
                </a:cubicBezTo>
                <a:cubicBezTo>
                  <a:pt x="53615" y="234342"/>
                  <a:pt x="45348" y="242532"/>
                  <a:pt x="34565" y="242532"/>
                </a:cubicBezTo>
                <a:cubicBezTo>
                  <a:pt x="24142" y="242532"/>
                  <a:pt x="15875" y="234342"/>
                  <a:pt x="15875" y="223660"/>
                </a:cubicBezTo>
                <a:cubicBezTo>
                  <a:pt x="15875" y="213334"/>
                  <a:pt x="24142" y="204788"/>
                  <a:pt x="34565" y="204788"/>
                </a:cubicBezTo>
                <a:close/>
                <a:moveTo>
                  <a:pt x="188791" y="189157"/>
                </a:moveTo>
                <a:cubicBezTo>
                  <a:pt x="190622" y="187325"/>
                  <a:pt x="193553" y="187325"/>
                  <a:pt x="195385" y="189157"/>
                </a:cubicBezTo>
                <a:lnTo>
                  <a:pt x="228356" y="221762"/>
                </a:lnTo>
                <a:cubicBezTo>
                  <a:pt x="229821" y="223960"/>
                  <a:pt x="229821" y="226891"/>
                  <a:pt x="228356" y="228356"/>
                </a:cubicBezTo>
                <a:cubicBezTo>
                  <a:pt x="226890" y="229089"/>
                  <a:pt x="226157" y="229822"/>
                  <a:pt x="225058" y="229822"/>
                </a:cubicBezTo>
                <a:cubicBezTo>
                  <a:pt x="223593" y="229822"/>
                  <a:pt x="222860" y="229089"/>
                  <a:pt x="222128" y="228356"/>
                </a:cubicBezTo>
                <a:lnTo>
                  <a:pt x="188791" y="195751"/>
                </a:lnTo>
                <a:cubicBezTo>
                  <a:pt x="187325" y="193553"/>
                  <a:pt x="187325" y="190622"/>
                  <a:pt x="188791" y="189157"/>
                </a:cubicBezTo>
                <a:close/>
                <a:moveTo>
                  <a:pt x="96349" y="189157"/>
                </a:moveTo>
                <a:cubicBezTo>
                  <a:pt x="98180" y="187325"/>
                  <a:pt x="100745" y="187325"/>
                  <a:pt x="102577" y="189157"/>
                </a:cubicBezTo>
                <a:cubicBezTo>
                  <a:pt x="104408" y="190622"/>
                  <a:pt x="104408" y="193553"/>
                  <a:pt x="102577" y="195751"/>
                </a:cubicBezTo>
                <a:lnTo>
                  <a:pt x="69971" y="228356"/>
                </a:lnTo>
                <a:cubicBezTo>
                  <a:pt x="68872" y="229089"/>
                  <a:pt x="67773" y="229822"/>
                  <a:pt x="66674" y="229822"/>
                </a:cubicBezTo>
                <a:cubicBezTo>
                  <a:pt x="65575" y="229822"/>
                  <a:pt x="64476" y="229089"/>
                  <a:pt x="63744" y="228356"/>
                </a:cubicBezTo>
                <a:cubicBezTo>
                  <a:pt x="61912" y="226891"/>
                  <a:pt x="61912" y="223960"/>
                  <a:pt x="63744" y="221762"/>
                </a:cubicBezTo>
                <a:lnTo>
                  <a:pt x="96349" y="189157"/>
                </a:lnTo>
                <a:close/>
                <a:moveTo>
                  <a:pt x="123405" y="141862"/>
                </a:moveTo>
                <a:cubicBezTo>
                  <a:pt x="125572" y="142943"/>
                  <a:pt x="125572" y="145825"/>
                  <a:pt x="123766" y="147987"/>
                </a:cubicBezTo>
                <a:cubicBezTo>
                  <a:pt x="121599" y="150509"/>
                  <a:pt x="120154" y="154832"/>
                  <a:pt x="120154" y="158795"/>
                </a:cubicBezTo>
                <a:lnTo>
                  <a:pt x="120154" y="181493"/>
                </a:lnTo>
                <a:lnTo>
                  <a:pt x="169996" y="181493"/>
                </a:lnTo>
                <a:lnTo>
                  <a:pt x="169996" y="158795"/>
                </a:lnTo>
                <a:cubicBezTo>
                  <a:pt x="169996" y="154832"/>
                  <a:pt x="168913" y="150509"/>
                  <a:pt x="166023" y="147987"/>
                </a:cubicBezTo>
                <a:cubicBezTo>
                  <a:pt x="164217" y="145825"/>
                  <a:pt x="164940" y="142943"/>
                  <a:pt x="166746" y="141862"/>
                </a:cubicBezTo>
                <a:cubicBezTo>
                  <a:pt x="168552" y="140061"/>
                  <a:pt x="171802" y="140421"/>
                  <a:pt x="172886" y="142222"/>
                </a:cubicBezTo>
                <a:cubicBezTo>
                  <a:pt x="176498" y="146546"/>
                  <a:pt x="179026" y="152670"/>
                  <a:pt x="179026" y="158795"/>
                </a:cubicBezTo>
                <a:lnTo>
                  <a:pt x="179026" y="186177"/>
                </a:lnTo>
                <a:cubicBezTo>
                  <a:pt x="179026" y="188699"/>
                  <a:pt x="176859" y="190140"/>
                  <a:pt x="174691" y="190140"/>
                </a:cubicBezTo>
                <a:lnTo>
                  <a:pt x="115820" y="190140"/>
                </a:lnTo>
                <a:cubicBezTo>
                  <a:pt x="113292" y="190140"/>
                  <a:pt x="111125" y="188699"/>
                  <a:pt x="111125" y="186177"/>
                </a:cubicBezTo>
                <a:lnTo>
                  <a:pt x="111125" y="158795"/>
                </a:lnTo>
                <a:cubicBezTo>
                  <a:pt x="111125" y="152670"/>
                  <a:pt x="113292" y="146546"/>
                  <a:pt x="117265" y="142222"/>
                </a:cubicBezTo>
                <a:cubicBezTo>
                  <a:pt x="118709" y="140421"/>
                  <a:pt x="121599" y="139700"/>
                  <a:pt x="123405" y="141862"/>
                </a:cubicBezTo>
                <a:close/>
                <a:moveTo>
                  <a:pt x="145872" y="114990"/>
                </a:moveTo>
                <a:cubicBezTo>
                  <a:pt x="140175" y="114990"/>
                  <a:pt x="135902" y="119662"/>
                  <a:pt x="135902" y="125054"/>
                </a:cubicBezTo>
                <a:cubicBezTo>
                  <a:pt x="135902" y="130805"/>
                  <a:pt x="140175" y="135118"/>
                  <a:pt x="145872" y="135118"/>
                </a:cubicBezTo>
                <a:cubicBezTo>
                  <a:pt x="151569" y="135118"/>
                  <a:pt x="155842" y="130805"/>
                  <a:pt x="155842" y="125054"/>
                </a:cubicBezTo>
                <a:cubicBezTo>
                  <a:pt x="155842" y="119662"/>
                  <a:pt x="151569" y="114990"/>
                  <a:pt x="145872" y="114990"/>
                </a:cubicBezTo>
                <a:close/>
                <a:moveTo>
                  <a:pt x="145872" y="106363"/>
                </a:moveTo>
                <a:cubicBezTo>
                  <a:pt x="156554" y="106363"/>
                  <a:pt x="164744" y="114271"/>
                  <a:pt x="164744" y="125054"/>
                </a:cubicBezTo>
                <a:cubicBezTo>
                  <a:pt x="164744" y="135477"/>
                  <a:pt x="156554" y="144104"/>
                  <a:pt x="145872" y="144104"/>
                </a:cubicBezTo>
                <a:cubicBezTo>
                  <a:pt x="135546" y="144104"/>
                  <a:pt x="127000" y="135477"/>
                  <a:pt x="127000" y="125054"/>
                </a:cubicBezTo>
                <a:cubicBezTo>
                  <a:pt x="127000" y="114271"/>
                  <a:pt x="135546" y="106363"/>
                  <a:pt x="145872" y="106363"/>
                </a:cubicBezTo>
                <a:close/>
                <a:moveTo>
                  <a:pt x="256603" y="96838"/>
                </a:moveTo>
                <a:cubicBezTo>
                  <a:pt x="259270" y="96838"/>
                  <a:pt x="261556" y="98998"/>
                  <a:pt x="261556" y="101158"/>
                </a:cubicBezTo>
                <a:lnTo>
                  <a:pt x="261556" y="189355"/>
                </a:lnTo>
                <a:cubicBezTo>
                  <a:pt x="261556" y="191875"/>
                  <a:pt x="259270" y="193315"/>
                  <a:pt x="256603" y="193315"/>
                </a:cubicBezTo>
                <a:cubicBezTo>
                  <a:pt x="254317" y="193315"/>
                  <a:pt x="252412" y="191875"/>
                  <a:pt x="252412" y="189355"/>
                </a:cubicBezTo>
                <a:lnTo>
                  <a:pt x="252412" y="101158"/>
                </a:lnTo>
                <a:cubicBezTo>
                  <a:pt x="252412" y="98998"/>
                  <a:pt x="254317" y="96838"/>
                  <a:pt x="256603" y="96838"/>
                </a:cubicBezTo>
                <a:close/>
                <a:moveTo>
                  <a:pt x="34558" y="96838"/>
                </a:moveTo>
                <a:cubicBezTo>
                  <a:pt x="37122" y="96838"/>
                  <a:pt x="39320" y="98998"/>
                  <a:pt x="39320" y="101158"/>
                </a:cubicBezTo>
                <a:lnTo>
                  <a:pt x="39320" y="189355"/>
                </a:lnTo>
                <a:cubicBezTo>
                  <a:pt x="39320" y="191875"/>
                  <a:pt x="37122" y="193315"/>
                  <a:pt x="34558" y="193315"/>
                </a:cubicBezTo>
                <a:cubicBezTo>
                  <a:pt x="31993" y="193315"/>
                  <a:pt x="30162" y="191875"/>
                  <a:pt x="30162" y="189355"/>
                </a:cubicBezTo>
                <a:lnTo>
                  <a:pt x="30162" y="101158"/>
                </a:lnTo>
                <a:cubicBezTo>
                  <a:pt x="30162" y="98998"/>
                  <a:pt x="31993" y="96838"/>
                  <a:pt x="34558" y="96838"/>
                </a:cubicBezTo>
                <a:close/>
                <a:moveTo>
                  <a:pt x="204410" y="81201"/>
                </a:moveTo>
                <a:cubicBezTo>
                  <a:pt x="206218" y="79375"/>
                  <a:pt x="208387" y="79375"/>
                  <a:pt x="210556" y="81201"/>
                </a:cubicBezTo>
                <a:cubicBezTo>
                  <a:pt x="212364" y="82661"/>
                  <a:pt x="212364" y="85582"/>
                  <a:pt x="210556" y="87408"/>
                </a:cubicBezTo>
                <a:lnTo>
                  <a:pt x="184166" y="114063"/>
                </a:lnTo>
                <a:cubicBezTo>
                  <a:pt x="183081" y="114793"/>
                  <a:pt x="181996" y="115523"/>
                  <a:pt x="180912" y="115523"/>
                </a:cubicBezTo>
                <a:cubicBezTo>
                  <a:pt x="179466" y="115523"/>
                  <a:pt x="178743" y="114793"/>
                  <a:pt x="177297" y="114063"/>
                </a:cubicBezTo>
                <a:cubicBezTo>
                  <a:pt x="176212" y="112602"/>
                  <a:pt x="176212" y="109681"/>
                  <a:pt x="177297" y="107855"/>
                </a:cubicBezTo>
                <a:lnTo>
                  <a:pt x="204410" y="81201"/>
                </a:lnTo>
                <a:close/>
                <a:moveTo>
                  <a:pt x="80835" y="81201"/>
                </a:moveTo>
                <a:cubicBezTo>
                  <a:pt x="82661" y="79375"/>
                  <a:pt x="85947" y="79375"/>
                  <a:pt x="87042" y="81201"/>
                </a:cubicBezTo>
                <a:lnTo>
                  <a:pt x="114061" y="107855"/>
                </a:lnTo>
                <a:cubicBezTo>
                  <a:pt x="115522" y="109681"/>
                  <a:pt x="115522" y="112602"/>
                  <a:pt x="114061" y="114063"/>
                </a:cubicBezTo>
                <a:cubicBezTo>
                  <a:pt x="113331" y="114793"/>
                  <a:pt x="111870" y="115523"/>
                  <a:pt x="111140" y="115523"/>
                </a:cubicBezTo>
                <a:cubicBezTo>
                  <a:pt x="109680" y="115523"/>
                  <a:pt x="108584" y="114793"/>
                  <a:pt x="107854" y="114063"/>
                </a:cubicBezTo>
                <a:lnTo>
                  <a:pt x="80835" y="87408"/>
                </a:lnTo>
                <a:cubicBezTo>
                  <a:pt x="79375" y="85582"/>
                  <a:pt x="79375" y="82661"/>
                  <a:pt x="80835" y="81201"/>
                </a:cubicBezTo>
                <a:close/>
                <a:moveTo>
                  <a:pt x="83671" y="38100"/>
                </a:moveTo>
                <a:lnTo>
                  <a:pt x="206125" y="38100"/>
                </a:lnTo>
                <a:cubicBezTo>
                  <a:pt x="208631" y="38100"/>
                  <a:pt x="210779" y="40386"/>
                  <a:pt x="210779" y="42672"/>
                </a:cubicBezTo>
                <a:cubicBezTo>
                  <a:pt x="210779" y="45339"/>
                  <a:pt x="208631" y="47244"/>
                  <a:pt x="206125" y="47244"/>
                </a:cubicBezTo>
                <a:lnTo>
                  <a:pt x="83671" y="47244"/>
                </a:lnTo>
                <a:cubicBezTo>
                  <a:pt x="81523" y="47244"/>
                  <a:pt x="79375" y="45339"/>
                  <a:pt x="79375" y="42672"/>
                </a:cubicBezTo>
                <a:cubicBezTo>
                  <a:pt x="79375" y="40386"/>
                  <a:pt x="81523" y="38100"/>
                  <a:pt x="83671" y="38100"/>
                </a:cubicBezTo>
                <a:close/>
                <a:moveTo>
                  <a:pt x="236183" y="36366"/>
                </a:moveTo>
                <a:cubicBezTo>
                  <a:pt x="237998" y="38167"/>
                  <a:pt x="238361" y="41050"/>
                  <a:pt x="236546" y="42491"/>
                </a:cubicBezTo>
                <a:cubicBezTo>
                  <a:pt x="233641" y="45733"/>
                  <a:pt x="232552" y="50057"/>
                  <a:pt x="232552" y="54020"/>
                </a:cubicBezTo>
                <a:lnTo>
                  <a:pt x="232552" y="76718"/>
                </a:lnTo>
                <a:lnTo>
                  <a:pt x="283023" y="76718"/>
                </a:lnTo>
                <a:lnTo>
                  <a:pt x="283023" y="54020"/>
                </a:lnTo>
                <a:cubicBezTo>
                  <a:pt x="283023" y="50057"/>
                  <a:pt x="281570" y="45733"/>
                  <a:pt x="279029" y="42491"/>
                </a:cubicBezTo>
                <a:cubicBezTo>
                  <a:pt x="277213" y="41050"/>
                  <a:pt x="277939" y="38167"/>
                  <a:pt x="279392" y="36366"/>
                </a:cubicBezTo>
                <a:cubicBezTo>
                  <a:pt x="281570" y="34925"/>
                  <a:pt x="284475" y="35285"/>
                  <a:pt x="285928" y="37447"/>
                </a:cubicBezTo>
                <a:cubicBezTo>
                  <a:pt x="289559" y="41770"/>
                  <a:pt x="291737" y="47895"/>
                  <a:pt x="291737" y="54020"/>
                </a:cubicBezTo>
                <a:lnTo>
                  <a:pt x="291737" y="81042"/>
                </a:lnTo>
                <a:cubicBezTo>
                  <a:pt x="291737" y="83924"/>
                  <a:pt x="289922" y="85365"/>
                  <a:pt x="287743" y="85365"/>
                </a:cubicBezTo>
                <a:lnTo>
                  <a:pt x="228194" y="85365"/>
                </a:lnTo>
                <a:cubicBezTo>
                  <a:pt x="226016" y="85365"/>
                  <a:pt x="223837" y="83924"/>
                  <a:pt x="223837" y="81042"/>
                </a:cubicBezTo>
                <a:lnTo>
                  <a:pt x="223837" y="54020"/>
                </a:lnTo>
                <a:cubicBezTo>
                  <a:pt x="223837" y="47895"/>
                  <a:pt x="226016" y="41770"/>
                  <a:pt x="229647" y="37447"/>
                </a:cubicBezTo>
                <a:cubicBezTo>
                  <a:pt x="231462" y="35285"/>
                  <a:pt x="234367" y="34925"/>
                  <a:pt x="236183" y="36366"/>
                </a:cubicBezTo>
                <a:close/>
                <a:moveTo>
                  <a:pt x="12280" y="36366"/>
                </a:moveTo>
                <a:cubicBezTo>
                  <a:pt x="14447" y="38167"/>
                  <a:pt x="14808" y="41050"/>
                  <a:pt x="13002" y="42491"/>
                </a:cubicBezTo>
                <a:cubicBezTo>
                  <a:pt x="10835" y="45733"/>
                  <a:pt x="9029" y="50057"/>
                  <a:pt x="9029" y="54020"/>
                </a:cubicBezTo>
                <a:lnTo>
                  <a:pt x="9029" y="76718"/>
                </a:lnTo>
                <a:lnTo>
                  <a:pt x="58871" y="76718"/>
                </a:lnTo>
                <a:lnTo>
                  <a:pt x="58871" y="54020"/>
                </a:lnTo>
                <a:cubicBezTo>
                  <a:pt x="58871" y="50057"/>
                  <a:pt x="57788" y="45733"/>
                  <a:pt x="55259" y="42491"/>
                </a:cubicBezTo>
                <a:cubicBezTo>
                  <a:pt x="53454" y="41050"/>
                  <a:pt x="54176" y="38167"/>
                  <a:pt x="55982" y="36366"/>
                </a:cubicBezTo>
                <a:cubicBezTo>
                  <a:pt x="57788" y="34925"/>
                  <a:pt x="60677" y="35285"/>
                  <a:pt x="61761" y="37447"/>
                </a:cubicBezTo>
                <a:cubicBezTo>
                  <a:pt x="65734" y="41770"/>
                  <a:pt x="67901" y="47895"/>
                  <a:pt x="67901" y="54020"/>
                </a:cubicBezTo>
                <a:lnTo>
                  <a:pt x="67901" y="81042"/>
                </a:lnTo>
                <a:cubicBezTo>
                  <a:pt x="67901" y="83924"/>
                  <a:pt x="65734" y="85365"/>
                  <a:pt x="63566" y="85365"/>
                </a:cubicBezTo>
                <a:lnTo>
                  <a:pt x="4695" y="85365"/>
                </a:lnTo>
                <a:cubicBezTo>
                  <a:pt x="2528" y="85365"/>
                  <a:pt x="0" y="83924"/>
                  <a:pt x="0" y="81042"/>
                </a:cubicBezTo>
                <a:lnTo>
                  <a:pt x="0" y="54020"/>
                </a:lnTo>
                <a:cubicBezTo>
                  <a:pt x="0" y="47895"/>
                  <a:pt x="2528" y="41770"/>
                  <a:pt x="6140" y="37447"/>
                </a:cubicBezTo>
                <a:cubicBezTo>
                  <a:pt x="7946" y="35285"/>
                  <a:pt x="10835" y="34925"/>
                  <a:pt x="12280" y="36366"/>
                </a:cubicBezTo>
                <a:close/>
                <a:moveTo>
                  <a:pt x="256816" y="8902"/>
                </a:moveTo>
                <a:cubicBezTo>
                  <a:pt x="251065" y="8902"/>
                  <a:pt x="246752" y="13175"/>
                  <a:pt x="246752" y="18872"/>
                </a:cubicBezTo>
                <a:cubicBezTo>
                  <a:pt x="246752" y="24569"/>
                  <a:pt x="251065" y="29198"/>
                  <a:pt x="256816" y="29198"/>
                </a:cubicBezTo>
                <a:cubicBezTo>
                  <a:pt x="262926" y="29198"/>
                  <a:pt x="267599" y="24569"/>
                  <a:pt x="267599" y="18872"/>
                </a:cubicBezTo>
                <a:cubicBezTo>
                  <a:pt x="267599" y="13175"/>
                  <a:pt x="262926" y="8902"/>
                  <a:pt x="256816" y="8902"/>
                </a:cubicBezTo>
                <a:close/>
                <a:moveTo>
                  <a:pt x="34565" y="8902"/>
                </a:moveTo>
                <a:cubicBezTo>
                  <a:pt x="29174" y="8902"/>
                  <a:pt x="24501" y="13175"/>
                  <a:pt x="24501" y="18872"/>
                </a:cubicBezTo>
                <a:cubicBezTo>
                  <a:pt x="24501" y="24569"/>
                  <a:pt x="29174" y="29198"/>
                  <a:pt x="34565" y="29198"/>
                </a:cubicBezTo>
                <a:cubicBezTo>
                  <a:pt x="40316" y="29198"/>
                  <a:pt x="44629" y="24569"/>
                  <a:pt x="44629" y="18872"/>
                </a:cubicBezTo>
                <a:cubicBezTo>
                  <a:pt x="44629" y="13175"/>
                  <a:pt x="40316" y="8902"/>
                  <a:pt x="34565" y="8902"/>
                </a:cubicBezTo>
                <a:close/>
                <a:moveTo>
                  <a:pt x="256816" y="0"/>
                </a:moveTo>
                <a:cubicBezTo>
                  <a:pt x="267599" y="0"/>
                  <a:pt x="275866" y="8189"/>
                  <a:pt x="275866" y="18872"/>
                </a:cubicBezTo>
                <a:cubicBezTo>
                  <a:pt x="275866" y="29198"/>
                  <a:pt x="267599" y="37744"/>
                  <a:pt x="256816" y="37744"/>
                </a:cubicBezTo>
                <a:cubicBezTo>
                  <a:pt x="246752" y="37744"/>
                  <a:pt x="238125" y="29198"/>
                  <a:pt x="238125" y="18872"/>
                </a:cubicBezTo>
                <a:cubicBezTo>
                  <a:pt x="238125" y="8189"/>
                  <a:pt x="246752" y="0"/>
                  <a:pt x="256816" y="0"/>
                </a:cubicBezTo>
                <a:close/>
                <a:moveTo>
                  <a:pt x="34565" y="0"/>
                </a:moveTo>
                <a:cubicBezTo>
                  <a:pt x="45348" y="0"/>
                  <a:pt x="53615" y="8189"/>
                  <a:pt x="53615" y="18872"/>
                </a:cubicBezTo>
                <a:cubicBezTo>
                  <a:pt x="53615" y="29198"/>
                  <a:pt x="45348" y="37744"/>
                  <a:pt x="34565" y="37744"/>
                </a:cubicBezTo>
                <a:cubicBezTo>
                  <a:pt x="24142" y="37744"/>
                  <a:pt x="15875" y="29198"/>
                  <a:pt x="15875" y="18872"/>
                </a:cubicBezTo>
                <a:cubicBezTo>
                  <a:pt x="15875" y="8189"/>
                  <a:pt x="24142" y="0"/>
                  <a:pt x="345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03A0FF-A2FF-D242-9802-7A54F13127A9}"/>
              </a:ext>
            </a:extLst>
          </p:cNvPr>
          <p:cNvSpPr txBox="1"/>
          <p:nvPr/>
        </p:nvSpPr>
        <p:spPr>
          <a:xfrm>
            <a:off x="10223476" y="6936921"/>
            <a:ext cx="308610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COMMITMENT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8AD75B2A-307F-2246-8713-39EB128D5583}"/>
              </a:ext>
            </a:extLst>
          </p:cNvPr>
          <p:cNvSpPr txBox="1">
            <a:spLocks/>
          </p:cNvSpPr>
          <p:nvPr/>
        </p:nvSpPr>
        <p:spPr>
          <a:xfrm>
            <a:off x="10224531" y="7588444"/>
            <a:ext cx="573845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113929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AEBFF4B-B457-074C-90D9-3877C43935E4}"/>
              </a:ext>
            </a:extLst>
          </p:cNvPr>
          <p:cNvSpPr txBox="1"/>
          <p:nvPr/>
        </p:nvSpPr>
        <p:spPr>
          <a:xfrm>
            <a:off x="8372739" y="612372"/>
            <a:ext cx="7632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SCRUM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46849-5833-2C46-BC56-37803B7100F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B4AF0B0-2B7B-884B-9FD8-24715E4CDE15}"/>
              </a:ext>
            </a:extLst>
          </p:cNvPr>
          <p:cNvSpPr/>
          <p:nvPr/>
        </p:nvSpPr>
        <p:spPr>
          <a:xfrm>
            <a:off x="9326757" y="9197536"/>
            <a:ext cx="8119353" cy="86407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B5068BF-931B-4D4A-8970-37AC92FC95EF}"/>
              </a:ext>
            </a:extLst>
          </p:cNvPr>
          <p:cNvSpPr/>
          <p:nvPr/>
        </p:nvSpPr>
        <p:spPr>
          <a:xfrm>
            <a:off x="10865836" y="5231114"/>
            <a:ext cx="4906470" cy="4621383"/>
          </a:xfrm>
          <a:custGeom>
            <a:avLst/>
            <a:gdLst>
              <a:gd name="connsiteX0" fmla="*/ 3530736 w 6612229"/>
              <a:gd name="connsiteY0" fmla="*/ 195 h 6228031"/>
              <a:gd name="connsiteX1" fmla="*/ 5629685 w 6612229"/>
              <a:gd name="connsiteY1" fmla="*/ 844165 h 6228031"/>
              <a:gd name="connsiteX2" fmla="*/ 6393422 w 6612229"/>
              <a:gd name="connsiteY2" fmla="*/ 4258907 h 6228031"/>
              <a:gd name="connsiteX3" fmla="*/ 3500516 w 6612229"/>
              <a:gd name="connsiteY3" fmla="*/ 6226210 h 6228031"/>
              <a:gd name="connsiteX4" fmla="*/ 3500309 w 6612229"/>
              <a:gd name="connsiteY4" fmla="*/ 6063046 h 6228031"/>
              <a:gd name="connsiteX5" fmla="*/ 3500309 w 6612229"/>
              <a:gd name="connsiteY5" fmla="*/ 6228031 h 6228031"/>
              <a:gd name="connsiteX6" fmla="*/ 974850 w 6612229"/>
              <a:gd name="connsiteY6" fmla="*/ 6228031 h 6228031"/>
              <a:gd name="connsiteX7" fmla="*/ 974850 w 6612229"/>
              <a:gd name="connsiteY7" fmla="*/ 5630463 h 6228031"/>
              <a:gd name="connsiteX8" fmla="*/ 3500309 w 6612229"/>
              <a:gd name="connsiteY8" fmla="*/ 5630463 h 6228031"/>
              <a:gd name="connsiteX9" fmla="*/ 3500309 w 6612229"/>
              <a:gd name="connsiteY9" fmla="*/ 5634264 h 6228031"/>
              <a:gd name="connsiteX10" fmla="*/ 3690128 w 6612229"/>
              <a:gd name="connsiteY10" fmla="*/ 5626895 h 6228031"/>
              <a:gd name="connsiteX11" fmla="*/ 5830856 w 6612229"/>
              <a:gd name="connsiteY11" fmla="*/ 4071245 h 6228031"/>
              <a:gd name="connsiteX12" fmla="*/ 5270909 w 6612229"/>
              <a:gd name="connsiteY12" fmla="*/ 1320360 h 6228031"/>
              <a:gd name="connsiteX13" fmla="*/ 2515064 w 6612229"/>
              <a:gd name="connsiteY13" fmla="*/ 790484 h 6228031"/>
              <a:gd name="connsiteX14" fmla="*/ 973039 w 6612229"/>
              <a:gd name="connsiteY14" fmla="*/ 3136018 h 6228031"/>
              <a:gd name="connsiteX15" fmla="*/ 1357921 w 6612229"/>
              <a:gd name="connsiteY15" fmla="*/ 3027521 h 6228031"/>
              <a:gd name="connsiteX16" fmla="*/ 782916 w 6612229"/>
              <a:gd name="connsiteY16" fmla="*/ 3878112 h 6228031"/>
              <a:gd name="connsiteX17" fmla="*/ 0 w 6612229"/>
              <a:gd name="connsiteY17" fmla="*/ 3410316 h 6228031"/>
              <a:gd name="connsiteX18" fmla="*/ 386705 w 6612229"/>
              <a:gd name="connsiteY18" fmla="*/ 3301304 h 6228031"/>
              <a:gd name="connsiteX19" fmla="*/ 2175068 w 6612229"/>
              <a:gd name="connsiteY19" fmla="*/ 293982 h 6228031"/>
              <a:gd name="connsiteX20" fmla="*/ 3530736 w 6612229"/>
              <a:gd name="connsiteY20" fmla="*/ 195 h 6228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12229" h="6228031">
                <a:moveTo>
                  <a:pt x="3530736" y="195"/>
                </a:moveTo>
                <a:cubicBezTo>
                  <a:pt x="4295660" y="8752"/>
                  <a:pt x="5048371" y="298526"/>
                  <a:pt x="5629685" y="844165"/>
                </a:cubicBezTo>
                <a:cubicBezTo>
                  <a:pt x="6560926" y="1718255"/>
                  <a:pt x="6863672" y="3071861"/>
                  <a:pt x="6393422" y="4258907"/>
                </a:cubicBezTo>
                <a:cubicBezTo>
                  <a:pt x="5923566" y="5444959"/>
                  <a:pt x="4777122" y="6224591"/>
                  <a:pt x="3500516" y="6226210"/>
                </a:cubicBezTo>
                <a:lnTo>
                  <a:pt x="3500309" y="6063046"/>
                </a:lnTo>
                <a:lnTo>
                  <a:pt x="3500309" y="6228031"/>
                </a:lnTo>
                <a:lnTo>
                  <a:pt x="974850" y="6228031"/>
                </a:lnTo>
                <a:lnTo>
                  <a:pt x="974850" y="5630463"/>
                </a:lnTo>
                <a:lnTo>
                  <a:pt x="3500309" y="5630463"/>
                </a:lnTo>
                <a:lnTo>
                  <a:pt x="3500309" y="5634264"/>
                </a:lnTo>
                <a:lnTo>
                  <a:pt x="3690128" y="5626895"/>
                </a:lnTo>
                <a:cubicBezTo>
                  <a:pt x="4634928" y="5554563"/>
                  <a:pt x="5466676" y="4956777"/>
                  <a:pt x="5830856" y="4071245"/>
                </a:cubicBezTo>
                <a:cubicBezTo>
                  <a:pt x="6219727" y="3125674"/>
                  <a:pt x="5998555" y="2039109"/>
                  <a:pt x="5270909" y="1320360"/>
                </a:cubicBezTo>
                <a:cubicBezTo>
                  <a:pt x="4544362" y="602697"/>
                  <a:pt x="3456350" y="393501"/>
                  <a:pt x="2515064" y="790484"/>
                </a:cubicBezTo>
                <a:cubicBezTo>
                  <a:pt x="1572757" y="1187898"/>
                  <a:pt x="963757" y="2114231"/>
                  <a:pt x="973039" y="3136018"/>
                </a:cubicBezTo>
                <a:lnTo>
                  <a:pt x="1357921" y="3027521"/>
                </a:lnTo>
                <a:lnTo>
                  <a:pt x="782916" y="3878112"/>
                </a:lnTo>
                <a:lnTo>
                  <a:pt x="0" y="3410316"/>
                </a:lnTo>
                <a:lnTo>
                  <a:pt x="386705" y="3301304"/>
                </a:lnTo>
                <a:cubicBezTo>
                  <a:pt x="309500" y="2027336"/>
                  <a:pt x="1018345" y="835339"/>
                  <a:pt x="2175068" y="293982"/>
                </a:cubicBezTo>
                <a:cubicBezTo>
                  <a:pt x="2608431" y="91164"/>
                  <a:pt x="3071782" y="-4939"/>
                  <a:pt x="3530736" y="1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0C1D36D-238E-9044-BDD1-33440F6C5452}"/>
              </a:ext>
            </a:extLst>
          </p:cNvPr>
          <p:cNvSpPr/>
          <p:nvPr/>
        </p:nvSpPr>
        <p:spPr>
          <a:xfrm rot="1800000" flipH="1">
            <a:off x="13709520" y="3581332"/>
            <a:ext cx="3269483" cy="2383320"/>
          </a:xfrm>
          <a:custGeom>
            <a:avLst/>
            <a:gdLst>
              <a:gd name="connsiteX0" fmla="*/ 3441125 w 4406136"/>
              <a:gd name="connsiteY0" fmla="*/ 322111 h 3211894"/>
              <a:gd name="connsiteX1" fmla="*/ 2352747 w 4406136"/>
              <a:gd name="connsiteY1" fmla="*/ 130 h 3211894"/>
              <a:gd name="connsiteX2" fmla="*/ 1449382 w 4406136"/>
              <a:gd name="connsiteY2" fmla="*/ 195931 h 3211894"/>
              <a:gd name="connsiteX3" fmla="*/ 257686 w 4406136"/>
              <a:gd name="connsiteY3" fmla="*/ 2200233 h 3211894"/>
              <a:gd name="connsiteX4" fmla="*/ 0 w 4406136"/>
              <a:gd name="connsiteY4" fmla="*/ 2272886 h 3211894"/>
              <a:gd name="connsiteX5" fmla="*/ 521705 w 4406136"/>
              <a:gd name="connsiteY5" fmla="*/ 2584660 h 3211894"/>
              <a:gd name="connsiteX6" fmla="*/ 904866 w 4406136"/>
              <a:gd name="connsiteY6" fmla="*/ 2017763 h 3211894"/>
              <a:gd name="connsiteX7" fmla="*/ 648396 w 4406136"/>
              <a:gd name="connsiteY7" fmla="*/ 2090074 h 3211894"/>
              <a:gd name="connsiteX8" fmla="*/ 1675942 w 4406136"/>
              <a:gd name="connsiteY8" fmla="*/ 526837 h 3211894"/>
              <a:gd name="connsiteX9" fmla="*/ 3512331 w 4406136"/>
              <a:gd name="connsiteY9" fmla="*/ 879985 h 3211894"/>
              <a:gd name="connsiteX10" fmla="*/ 3885459 w 4406136"/>
              <a:gd name="connsiteY10" fmla="*/ 2713379 h 3211894"/>
              <a:gd name="connsiteX11" fmla="*/ 3648724 w 4406136"/>
              <a:gd name="connsiteY11" fmla="*/ 3117583 h 3211894"/>
              <a:gd name="connsiteX12" fmla="*/ 3609582 w 4406136"/>
              <a:gd name="connsiteY12" fmla="*/ 3163644 h 3211894"/>
              <a:gd name="connsiteX13" fmla="*/ 3739619 w 4406136"/>
              <a:gd name="connsiteY13" fmla="*/ 3169790 h 3211894"/>
              <a:gd name="connsiteX14" fmla="*/ 3909073 w 4406136"/>
              <a:gd name="connsiteY14" fmla="*/ 3187147 h 3211894"/>
              <a:gd name="connsiteX15" fmla="*/ 4065138 w 4406136"/>
              <a:gd name="connsiteY15" fmla="*/ 3211894 h 3211894"/>
              <a:gd name="connsiteX16" fmla="*/ 4122498 w 4406136"/>
              <a:gd name="connsiteY16" fmla="*/ 3121697 h 3211894"/>
              <a:gd name="connsiteX17" fmla="*/ 4260331 w 4406136"/>
              <a:gd name="connsiteY17" fmla="*/ 2838450 h 3211894"/>
              <a:gd name="connsiteX18" fmla="*/ 3751406 w 4406136"/>
              <a:gd name="connsiteY18" fmla="*/ 562614 h 3211894"/>
              <a:gd name="connsiteX19" fmla="*/ 3441125 w 4406136"/>
              <a:gd name="connsiteY19" fmla="*/ 322111 h 321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06136" h="3211894">
                <a:moveTo>
                  <a:pt x="3441125" y="322111"/>
                </a:moveTo>
                <a:cubicBezTo>
                  <a:pt x="3112743" y="114110"/>
                  <a:pt x="2735034" y="4407"/>
                  <a:pt x="2352747" y="130"/>
                </a:cubicBezTo>
                <a:cubicBezTo>
                  <a:pt x="2046918" y="-3292"/>
                  <a:pt x="1738159" y="60758"/>
                  <a:pt x="1449382" y="195931"/>
                </a:cubicBezTo>
                <a:cubicBezTo>
                  <a:pt x="678586" y="556732"/>
                  <a:pt x="206239" y="1351167"/>
                  <a:pt x="257686" y="2200233"/>
                </a:cubicBezTo>
                <a:lnTo>
                  <a:pt x="0" y="2272886"/>
                </a:lnTo>
                <a:lnTo>
                  <a:pt x="521705" y="2584660"/>
                </a:lnTo>
                <a:lnTo>
                  <a:pt x="904866" y="2017763"/>
                </a:lnTo>
                <a:lnTo>
                  <a:pt x="648396" y="2090074"/>
                </a:lnTo>
                <a:cubicBezTo>
                  <a:pt x="642211" y="1409080"/>
                  <a:pt x="1048025" y="791703"/>
                  <a:pt x="1675942" y="526837"/>
                </a:cubicBezTo>
                <a:cubicBezTo>
                  <a:pt x="2303179" y="262258"/>
                  <a:pt x="3028188" y="401682"/>
                  <a:pt x="3512331" y="879985"/>
                </a:cubicBezTo>
                <a:cubicBezTo>
                  <a:pt x="3997207" y="1359013"/>
                  <a:pt x="4144588" y="2083180"/>
                  <a:pt x="3885459" y="2713379"/>
                </a:cubicBezTo>
                <a:cubicBezTo>
                  <a:pt x="3824790" y="2860925"/>
                  <a:pt x="3744648" y="2996485"/>
                  <a:pt x="3648724" y="3117583"/>
                </a:cubicBezTo>
                <a:lnTo>
                  <a:pt x="3609582" y="3163644"/>
                </a:lnTo>
                <a:lnTo>
                  <a:pt x="3739619" y="3169790"/>
                </a:lnTo>
                <a:cubicBezTo>
                  <a:pt x="3796130" y="3174012"/>
                  <a:pt x="3852636" y="3179792"/>
                  <a:pt x="3909073" y="3187147"/>
                </a:cubicBezTo>
                <a:lnTo>
                  <a:pt x="4065138" y="3211894"/>
                </a:lnTo>
                <a:lnTo>
                  <a:pt x="4122498" y="3121697"/>
                </a:lnTo>
                <a:cubicBezTo>
                  <a:pt x="4175013" y="3031836"/>
                  <a:pt x="4221195" y="2937259"/>
                  <a:pt x="4260331" y="2838450"/>
                </a:cubicBezTo>
                <a:cubicBezTo>
                  <a:pt x="4573688" y="2047315"/>
                  <a:pt x="4371950" y="1145172"/>
                  <a:pt x="3751406" y="562614"/>
                </a:cubicBezTo>
                <a:cubicBezTo>
                  <a:pt x="3654564" y="471700"/>
                  <a:pt x="3550586" y="391445"/>
                  <a:pt x="3441125" y="3221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FBAEAA0-CE1A-7D4F-AA60-BD59C6B8803C}"/>
              </a:ext>
            </a:extLst>
          </p:cNvPr>
          <p:cNvSpPr/>
          <p:nvPr/>
        </p:nvSpPr>
        <p:spPr>
          <a:xfrm>
            <a:off x="6491124" y="9345321"/>
            <a:ext cx="819266" cy="71629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3786E1E-961D-2A40-A499-899BB4250557}"/>
              </a:ext>
            </a:extLst>
          </p:cNvPr>
          <p:cNvSpPr/>
          <p:nvPr/>
        </p:nvSpPr>
        <p:spPr>
          <a:xfrm>
            <a:off x="3593680" y="9345321"/>
            <a:ext cx="819266" cy="71629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CE100-736C-AF46-892B-C44EEBA16DCC}"/>
              </a:ext>
            </a:extLst>
          </p:cNvPr>
          <p:cNvSpPr txBox="1"/>
          <p:nvPr/>
        </p:nvSpPr>
        <p:spPr>
          <a:xfrm>
            <a:off x="7349399" y="10617265"/>
            <a:ext cx="1938351" cy="95410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5CE9A-EF9B-CE49-8207-720998FB437E}"/>
              </a:ext>
            </a:extLst>
          </p:cNvPr>
          <p:cNvSpPr txBox="1"/>
          <p:nvPr/>
        </p:nvSpPr>
        <p:spPr>
          <a:xfrm>
            <a:off x="4388242" y="10617265"/>
            <a:ext cx="2032928" cy="95410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0D1E63-4F8C-2641-B446-042C48402B88}"/>
              </a:ext>
            </a:extLst>
          </p:cNvPr>
          <p:cNvSpPr txBox="1"/>
          <p:nvPr/>
        </p:nvSpPr>
        <p:spPr>
          <a:xfrm>
            <a:off x="1530251" y="10617265"/>
            <a:ext cx="1938351" cy="95410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BACKLOG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691C5-7272-EF44-A1DF-5B76809785E2}"/>
              </a:ext>
            </a:extLst>
          </p:cNvPr>
          <p:cNvSpPr txBox="1"/>
          <p:nvPr/>
        </p:nvSpPr>
        <p:spPr>
          <a:xfrm>
            <a:off x="14037640" y="4234383"/>
            <a:ext cx="2133918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DAILY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STANDUP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55B7B-6BE7-0941-84E8-B0F25EE95F14}"/>
              </a:ext>
            </a:extLst>
          </p:cNvPr>
          <p:cNvSpPr txBox="1"/>
          <p:nvPr/>
        </p:nvSpPr>
        <p:spPr>
          <a:xfrm>
            <a:off x="17864410" y="10617265"/>
            <a:ext cx="1553630" cy="95410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2380F3-EB37-2C4C-BBB3-6AF90D7F7585}"/>
              </a:ext>
            </a:extLst>
          </p:cNvPr>
          <p:cNvSpPr txBox="1"/>
          <p:nvPr/>
        </p:nvSpPr>
        <p:spPr>
          <a:xfrm>
            <a:off x="19819006" y="10617265"/>
            <a:ext cx="3028393" cy="95410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RETROSPECTIVE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DA0AF-E630-3A40-B7C7-21EBB03AC8E4}"/>
              </a:ext>
            </a:extLst>
          </p:cNvPr>
          <p:cNvSpPr txBox="1"/>
          <p:nvPr/>
        </p:nvSpPr>
        <p:spPr>
          <a:xfrm>
            <a:off x="12502180" y="7005284"/>
            <a:ext cx="16337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SPRINT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6173DBA-9BD9-EA41-B26E-680ADD478D47}"/>
              </a:ext>
            </a:extLst>
          </p:cNvPr>
          <p:cNvSpPr txBox="1">
            <a:spLocks/>
          </p:cNvSpPr>
          <p:nvPr/>
        </p:nvSpPr>
        <p:spPr>
          <a:xfrm>
            <a:off x="12418023" y="7583831"/>
            <a:ext cx="1802096" cy="49449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 – 4 weeks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FDDF392-DE40-4F43-BD81-165CC44E337C}"/>
              </a:ext>
            </a:extLst>
          </p:cNvPr>
          <p:cNvSpPr/>
          <p:nvPr/>
        </p:nvSpPr>
        <p:spPr>
          <a:xfrm>
            <a:off x="19569867" y="9345321"/>
            <a:ext cx="819266" cy="71629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960">
            <a:extLst>
              <a:ext uri="{FF2B5EF4-FFF2-40B4-BE49-F238E27FC236}">
                <a16:creationId xmlns:a16="http://schemas.microsoft.com/office/drawing/2014/main" id="{06FE77C1-3476-7541-AC65-E41157BE45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72797" y="9265408"/>
            <a:ext cx="891553" cy="894231"/>
          </a:xfrm>
          <a:custGeom>
            <a:avLst/>
            <a:gdLst>
              <a:gd name="T0" fmla="*/ 15393036 w 291740"/>
              <a:gd name="T1" fmla="*/ 29715487 h 291740"/>
              <a:gd name="T2" fmla="*/ 18884791 w 291740"/>
              <a:gd name="T3" fmla="*/ 27082719 h 291740"/>
              <a:gd name="T4" fmla="*/ 5865716 w 291740"/>
              <a:gd name="T5" fmla="*/ 29545637 h 291740"/>
              <a:gd name="T6" fmla="*/ 9740533 w 291740"/>
              <a:gd name="T7" fmla="*/ 27252500 h 291740"/>
              <a:gd name="T8" fmla="*/ 18884791 w 291740"/>
              <a:gd name="T9" fmla="*/ 26063412 h 291740"/>
              <a:gd name="T10" fmla="*/ 15393036 w 291740"/>
              <a:gd name="T11" fmla="*/ 30777117 h 291740"/>
              <a:gd name="T12" fmla="*/ 6035964 w 291740"/>
              <a:gd name="T13" fmla="*/ 26063412 h 291740"/>
              <a:gd name="T14" fmla="*/ 9527451 w 291740"/>
              <a:gd name="T15" fmla="*/ 30777117 h 291740"/>
              <a:gd name="T16" fmla="*/ 6035964 w 291740"/>
              <a:gd name="T17" fmla="*/ 26063412 h 291740"/>
              <a:gd name="T18" fmla="*/ 24851408 w 291740"/>
              <a:gd name="T19" fmla="*/ 22261960 h 291740"/>
              <a:gd name="T20" fmla="*/ 28385538 w 291740"/>
              <a:gd name="T21" fmla="*/ 19548118 h 291740"/>
              <a:gd name="T22" fmla="*/ 15222618 w 291740"/>
              <a:gd name="T23" fmla="*/ 22086886 h 291740"/>
              <a:gd name="T24" fmla="*/ 19054938 w 291740"/>
              <a:gd name="T25" fmla="*/ 19723109 h 291740"/>
              <a:gd name="T26" fmla="*/ 5865716 w 291740"/>
              <a:gd name="T27" fmla="*/ 19723109 h 291740"/>
              <a:gd name="T28" fmla="*/ 9740533 w 291740"/>
              <a:gd name="T29" fmla="*/ 22086886 h 291740"/>
              <a:gd name="T30" fmla="*/ 24851408 w 291740"/>
              <a:gd name="T31" fmla="*/ 18453589 h 291740"/>
              <a:gd name="T32" fmla="*/ 28385538 w 291740"/>
              <a:gd name="T33" fmla="*/ 23356219 h 291740"/>
              <a:gd name="T34" fmla="*/ 24851408 w 291740"/>
              <a:gd name="T35" fmla="*/ 18453589 h 291740"/>
              <a:gd name="T36" fmla="*/ 20076897 w 291740"/>
              <a:gd name="T37" fmla="*/ 22086886 h 291740"/>
              <a:gd name="T38" fmla="*/ 14158187 w 291740"/>
              <a:gd name="T39" fmla="*/ 19723109 h 291740"/>
              <a:gd name="T40" fmla="*/ 10762280 w 291740"/>
              <a:gd name="T41" fmla="*/ 19723109 h 291740"/>
              <a:gd name="T42" fmla="*/ 4843546 w 291740"/>
              <a:gd name="T43" fmla="*/ 22086886 h 291740"/>
              <a:gd name="T44" fmla="*/ 24681124 w 291740"/>
              <a:gd name="T45" fmla="*/ 12069451 h 291740"/>
              <a:gd name="T46" fmla="*/ 28513430 w 291740"/>
              <a:gd name="T47" fmla="*/ 14477042 h 291740"/>
              <a:gd name="T48" fmla="*/ 15393036 w 291740"/>
              <a:gd name="T49" fmla="*/ 11938265 h 291740"/>
              <a:gd name="T50" fmla="*/ 18884791 w 291740"/>
              <a:gd name="T51" fmla="*/ 14652114 h 291740"/>
              <a:gd name="T52" fmla="*/ 15393036 w 291740"/>
              <a:gd name="T53" fmla="*/ 11938265 h 291740"/>
              <a:gd name="T54" fmla="*/ 29577862 w 291740"/>
              <a:gd name="T55" fmla="*/ 14477042 h 291740"/>
              <a:gd name="T56" fmla="*/ 23659128 w 291740"/>
              <a:gd name="T57" fmla="*/ 12069451 h 291740"/>
              <a:gd name="T58" fmla="*/ 20076897 w 291740"/>
              <a:gd name="T59" fmla="*/ 12069451 h 291740"/>
              <a:gd name="T60" fmla="*/ 14158187 w 291740"/>
              <a:gd name="T61" fmla="*/ 14477042 h 291740"/>
              <a:gd name="T62" fmla="*/ 1057814 w 291740"/>
              <a:gd name="T63" fmla="*/ 32282288 h 291740"/>
              <a:gd name="T64" fmla="*/ 33219740 w 291740"/>
              <a:gd name="T65" fmla="*/ 8124658 h 291740"/>
              <a:gd name="T66" fmla="*/ 1057814 w 291740"/>
              <a:gd name="T67" fmla="*/ 7087231 h 291740"/>
              <a:gd name="T68" fmla="*/ 29707276 w 291740"/>
              <a:gd name="T69" fmla="*/ 2463113 h 291740"/>
              <a:gd name="T70" fmla="*/ 28691765 w 291740"/>
              <a:gd name="T71" fmla="*/ 2463113 h 291740"/>
              <a:gd name="T72" fmla="*/ 23825172 w 291740"/>
              <a:gd name="T73" fmla="*/ 3370969 h 291740"/>
              <a:gd name="T74" fmla="*/ 19424063 w 291740"/>
              <a:gd name="T75" fmla="*/ 3889270 h 291740"/>
              <a:gd name="T76" fmla="*/ 15065200 w 291740"/>
              <a:gd name="T77" fmla="*/ 3370969 h 291740"/>
              <a:gd name="T78" fmla="*/ 10198764 w 291740"/>
              <a:gd name="T79" fmla="*/ 2463113 h 291740"/>
              <a:gd name="T80" fmla="*/ 9183150 w 291740"/>
              <a:gd name="T81" fmla="*/ 2463113 h 291740"/>
              <a:gd name="T82" fmla="*/ 4274045 w 291740"/>
              <a:gd name="T83" fmla="*/ 3370969 h 291740"/>
              <a:gd name="T84" fmla="*/ 5331911 w 291740"/>
              <a:gd name="T85" fmla="*/ 518341 h 291740"/>
              <a:gd name="T86" fmla="*/ 9690777 w 291740"/>
              <a:gd name="T87" fmla="*/ 0 h 291740"/>
              <a:gd name="T88" fmla="*/ 14049625 w 291740"/>
              <a:gd name="T89" fmla="*/ 518341 h 291740"/>
              <a:gd name="T90" fmla="*/ 18916188 w 291740"/>
              <a:gd name="T91" fmla="*/ 1426284 h 291740"/>
              <a:gd name="T92" fmla="*/ 19974123 w 291740"/>
              <a:gd name="T93" fmla="*/ 1426284 h 291740"/>
              <a:gd name="T94" fmla="*/ 24840842 w 291740"/>
              <a:gd name="T95" fmla="*/ 518341 h 291740"/>
              <a:gd name="T96" fmla="*/ 29199546 w 291740"/>
              <a:gd name="T97" fmla="*/ 0 h 291740"/>
              <a:gd name="T98" fmla="*/ 34235399 w 291740"/>
              <a:gd name="T99" fmla="*/ 4062324 h 291740"/>
              <a:gd name="T100" fmla="*/ 0 w 291740"/>
              <a:gd name="T101" fmla="*/ 32282288 h 291740"/>
              <a:gd name="T102" fmla="*/ 4274045 w 291740"/>
              <a:gd name="T103" fmla="*/ 518341 h 29174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1740" h="291740">
                <a:moveTo>
                  <a:pt x="131173" y="225992"/>
                </a:moveTo>
                <a:cubicBezTo>
                  <a:pt x="130447" y="225992"/>
                  <a:pt x="129721" y="226700"/>
                  <a:pt x="129721" y="227409"/>
                </a:cubicBezTo>
                <a:lnTo>
                  <a:pt x="129721" y="246544"/>
                </a:lnTo>
                <a:cubicBezTo>
                  <a:pt x="129721" y="247607"/>
                  <a:pt x="130447" y="247962"/>
                  <a:pt x="131173" y="247962"/>
                </a:cubicBezTo>
                <a:lnTo>
                  <a:pt x="160927" y="247962"/>
                </a:lnTo>
                <a:cubicBezTo>
                  <a:pt x="161653" y="247962"/>
                  <a:pt x="162378" y="247607"/>
                  <a:pt x="162378" y="246544"/>
                </a:cubicBezTo>
                <a:lnTo>
                  <a:pt x="162378" y="227409"/>
                </a:lnTo>
                <a:cubicBezTo>
                  <a:pt x="162378" y="226700"/>
                  <a:pt x="161653" y="225992"/>
                  <a:pt x="160927" y="225992"/>
                </a:cubicBezTo>
                <a:lnTo>
                  <a:pt x="131173" y="225992"/>
                </a:lnTo>
                <a:close/>
                <a:moveTo>
                  <a:pt x="51435" y="225992"/>
                </a:moveTo>
                <a:cubicBezTo>
                  <a:pt x="50709" y="225992"/>
                  <a:pt x="49984" y="226700"/>
                  <a:pt x="49984" y="227409"/>
                </a:cubicBezTo>
                <a:lnTo>
                  <a:pt x="49984" y="246544"/>
                </a:lnTo>
                <a:cubicBezTo>
                  <a:pt x="49984" y="247607"/>
                  <a:pt x="50709" y="247962"/>
                  <a:pt x="51435" y="247962"/>
                </a:cubicBezTo>
                <a:lnTo>
                  <a:pt x="81189" y="247962"/>
                </a:lnTo>
                <a:cubicBezTo>
                  <a:pt x="82278" y="247962"/>
                  <a:pt x="83004" y="247607"/>
                  <a:pt x="83004" y="246544"/>
                </a:cubicBezTo>
                <a:lnTo>
                  <a:pt x="83004" y="227409"/>
                </a:lnTo>
                <a:cubicBezTo>
                  <a:pt x="83004" y="226700"/>
                  <a:pt x="82278" y="225992"/>
                  <a:pt x="81189" y="225992"/>
                </a:cubicBezTo>
                <a:lnTo>
                  <a:pt x="51435" y="225992"/>
                </a:lnTo>
                <a:close/>
                <a:moveTo>
                  <a:pt x="131173" y="217487"/>
                </a:moveTo>
                <a:lnTo>
                  <a:pt x="160927" y="217487"/>
                </a:lnTo>
                <a:cubicBezTo>
                  <a:pt x="166733" y="217487"/>
                  <a:pt x="171087" y="221739"/>
                  <a:pt x="171087" y="227409"/>
                </a:cubicBezTo>
                <a:lnTo>
                  <a:pt x="171087" y="246544"/>
                </a:lnTo>
                <a:cubicBezTo>
                  <a:pt x="171087" y="252214"/>
                  <a:pt x="166733" y="256821"/>
                  <a:pt x="160927" y="256821"/>
                </a:cubicBezTo>
                <a:lnTo>
                  <a:pt x="131173" y="256821"/>
                </a:lnTo>
                <a:cubicBezTo>
                  <a:pt x="125367" y="256821"/>
                  <a:pt x="120650" y="252214"/>
                  <a:pt x="120650" y="246544"/>
                </a:cubicBezTo>
                <a:lnTo>
                  <a:pt x="120650" y="227409"/>
                </a:lnTo>
                <a:cubicBezTo>
                  <a:pt x="120650" y="221739"/>
                  <a:pt x="125367" y="217487"/>
                  <a:pt x="131173" y="217487"/>
                </a:cubicBezTo>
                <a:close/>
                <a:moveTo>
                  <a:pt x="51435" y="217487"/>
                </a:moveTo>
                <a:lnTo>
                  <a:pt x="81189" y="217487"/>
                </a:lnTo>
                <a:cubicBezTo>
                  <a:pt x="86995" y="217487"/>
                  <a:pt x="91712" y="221739"/>
                  <a:pt x="91712" y="227409"/>
                </a:cubicBezTo>
                <a:lnTo>
                  <a:pt x="91712" y="246544"/>
                </a:lnTo>
                <a:cubicBezTo>
                  <a:pt x="91712" y="252214"/>
                  <a:pt x="86995" y="256821"/>
                  <a:pt x="81189" y="256821"/>
                </a:cubicBezTo>
                <a:lnTo>
                  <a:pt x="51435" y="256821"/>
                </a:lnTo>
                <a:cubicBezTo>
                  <a:pt x="45992" y="256821"/>
                  <a:pt x="41275" y="252214"/>
                  <a:pt x="41275" y="246544"/>
                </a:cubicBezTo>
                <a:lnTo>
                  <a:pt x="41275" y="227409"/>
                </a:lnTo>
                <a:cubicBezTo>
                  <a:pt x="41275" y="221739"/>
                  <a:pt x="45992" y="217487"/>
                  <a:pt x="51435" y="217487"/>
                </a:cubicBezTo>
                <a:close/>
                <a:moveTo>
                  <a:pt x="211773" y="163119"/>
                </a:moveTo>
                <a:cubicBezTo>
                  <a:pt x="211047" y="163119"/>
                  <a:pt x="210322" y="163849"/>
                  <a:pt x="210322" y="164580"/>
                </a:cubicBezTo>
                <a:lnTo>
                  <a:pt x="210322" y="184304"/>
                </a:lnTo>
                <a:cubicBezTo>
                  <a:pt x="210322" y="185035"/>
                  <a:pt x="211047" y="185765"/>
                  <a:pt x="211773" y="185765"/>
                </a:cubicBezTo>
                <a:lnTo>
                  <a:pt x="241890" y="185765"/>
                </a:lnTo>
                <a:cubicBezTo>
                  <a:pt x="242253" y="185765"/>
                  <a:pt x="242979" y="185035"/>
                  <a:pt x="242979" y="184304"/>
                </a:cubicBezTo>
                <a:lnTo>
                  <a:pt x="242979" y="164580"/>
                </a:lnTo>
                <a:cubicBezTo>
                  <a:pt x="242979" y="163849"/>
                  <a:pt x="242253" y="163119"/>
                  <a:pt x="241890" y="163119"/>
                </a:cubicBezTo>
                <a:lnTo>
                  <a:pt x="211773" y="163119"/>
                </a:lnTo>
                <a:close/>
                <a:moveTo>
                  <a:pt x="131173" y="163119"/>
                </a:moveTo>
                <a:cubicBezTo>
                  <a:pt x="130447" y="163119"/>
                  <a:pt x="129721" y="163849"/>
                  <a:pt x="129721" y="164580"/>
                </a:cubicBezTo>
                <a:lnTo>
                  <a:pt x="129721" y="184304"/>
                </a:lnTo>
                <a:cubicBezTo>
                  <a:pt x="129721" y="185035"/>
                  <a:pt x="130447" y="185765"/>
                  <a:pt x="131173" y="185765"/>
                </a:cubicBezTo>
                <a:lnTo>
                  <a:pt x="160927" y="185765"/>
                </a:lnTo>
                <a:cubicBezTo>
                  <a:pt x="161653" y="185765"/>
                  <a:pt x="162378" y="185035"/>
                  <a:pt x="162378" y="184304"/>
                </a:cubicBezTo>
                <a:lnTo>
                  <a:pt x="162378" y="164580"/>
                </a:lnTo>
                <a:cubicBezTo>
                  <a:pt x="162378" y="163849"/>
                  <a:pt x="161653" y="163119"/>
                  <a:pt x="160927" y="163119"/>
                </a:cubicBezTo>
                <a:lnTo>
                  <a:pt x="131173" y="163119"/>
                </a:lnTo>
                <a:close/>
                <a:moveTo>
                  <a:pt x="51435" y="163119"/>
                </a:moveTo>
                <a:cubicBezTo>
                  <a:pt x="50709" y="163119"/>
                  <a:pt x="49984" y="163849"/>
                  <a:pt x="49984" y="164580"/>
                </a:cubicBezTo>
                <a:lnTo>
                  <a:pt x="49984" y="184304"/>
                </a:lnTo>
                <a:cubicBezTo>
                  <a:pt x="49984" y="185035"/>
                  <a:pt x="50709" y="185765"/>
                  <a:pt x="51435" y="185765"/>
                </a:cubicBezTo>
                <a:lnTo>
                  <a:pt x="81189" y="185765"/>
                </a:lnTo>
                <a:cubicBezTo>
                  <a:pt x="82278" y="185765"/>
                  <a:pt x="83004" y="185035"/>
                  <a:pt x="83004" y="184304"/>
                </a:cubicBezTo>
                <a:lnTo>
                  <a:pt x="83004" y="164580"/>
                </a:lnTo>
                <a:cubicBezTo>
                  <a:pt x="83004" y="163849"/>
                  <a:pt x="82278" y="163119"/>
                  <a:pt x="81189" y="163119"/>
                </a:cubicBezTo>
                <a:lnTo>
                  <a:pt x="51435" y="163119"/>
                </a:lnTo>
                <a:close/>
                <a:moveTo>
                  <a:pt x="211773" y="153987"/>
                </a:moveTo>
                <a:lnTo>
                  <a:pt x="241890" y="153987"/>
                </a:lnTo>
                <a:cubicBezTo>
                  <a:pt x="247333" y="153987"/>
                  <a:pt x="252050" y="158736"/>
                  <a:pt x="252050" y="164580"/>
                </a:cubicBezTo>
                <a:lnTo>
                  <a:pt x="252050" y="184304"/>
                </a:lnTo>
                <a:cubicBezTo>
                  <a:pt x="252050" y="190148"/>
                  <a:pt x="247333" y="194897"/>
                  <a:pt x="241890" y="194897"/>
                </a:cubicBezTo>
                <a:lnTo>
                  <a:pt x="211773" y="194897"/>
                </a:lnTo>
                <a:cubicBezTo>
                  <a:pt x="205967" y="194897"/>
                  <a:pt x="201613" y="190148"/>
                  <a:pt x="201613" y="184304"/>
                </a:cubicBezTo>
                <a:lnTo>
                  <a:pt x="201613" y="164580"/>
                </a:lnTo>
                <a:cubicBezTo>
                  <a:pt x="201613" y="158736"/>
                  <a:pt x="205967" y="153987"/>
                  <a:pt x="211773" y="153987"/>
                </a:cubicBezTo>
                <a:close/>
                <a:moveTo>
                  <a:pt x="131173" y="153987"/>
                </a:moveTo>
                <a:lnTo>
                  <a:pt x="160927" y="153987"/>
                </a:lnTo>
                <a:cubicBezTo>
                  <a:pt x="166733" y="153987"/>
                  <a:pt x="171087" y="158736"/>
                  <a:pt x="171087" y="164580"/>
                </a:cubicBezTo>
                <a:lnTo>
                  <a:pt x="171087" y="184304"/>
                </a:lnTo>
                <a:cubicBezTo>
                  <a:pt x="171087" y="190148"/>
                  <a:pt x="166733" y="194897"/>
                  <a:pt x="160927" y="194897"/>
                </a:cubicBezTo>
                <a:lnTo>
                  <a:pt x="131173" y="194897"/>
                </a:lnTo>
                <a:cubicBezTo>
                  <a:pt x="125367" y="194897"/>
                  <a:pt x="120650" y="190148"/>
                  <a:pt x="120650" y="184304"/>
                </a:cubicBezTo>
                <a:lnTo>
                  <a:pt x="120650" y="164580"/>
                </a:lnTo>
                <a:cubicBezTo>
                  <a:pt x="120650" y="158736"/>
                  <a:pt x="125367" y="153987"/>
                  <a:pt x="131173" y="153987"/>
                </a:cubicBezTo>
                <a:close/>
                <a:moveTo>
                  <a:pt x="51435" y="153987"/>
                </a:moveTo>
                <a:lnTo>
                  <a:pt x="81189" y="153987"/>
                </a:lnTo>
                <a:cubicBezTo>
                  <a:pt x="86995" y="153987"/>
                  <a:pt x="91712" y="158736"/>
                  <a:pt x="91712" y="164580"/>
                </a:cubicBezTo>
                <a:lnTo>
                  <a:pt x="91712" y="184304"/>
                </a:lnTo>
                <a:cubicBezTo>
                  <a:pt x="91712" y="190148"/>
                  <a:pt x="86995" y="194897"/>
                  <a:pt x="81189" y="194897"/>
                </a:cubicBezTo>
                <a:lnTo>
                  <a:pt x="51435" y="194897"/>
                </a:lnTo>
                <a:cubicBezTo>
                  <a:pt x="45992" y="194897"/>
                  <a:pt x="41275" y="190148"/>
                  <a:pt x="41275" y="184304"/>
                </a:cubicBezTo>
                <a:lnTo>
                  <a:pt x="41275" y="164580"/>
                </a:lnTo>
                <a:cubicBezTo>
                  <a:pt x="41275" y="158736"/>
                  <a:pt x="45992" y="153987"/>
                  <a:pt x="51435" y="153987"/>
                </a:cubicBezTo>
                <a:close/>
                <a:moveTo>
                  <a:pt x="211773" y="99619"/>
                </a:moveTo>
                <a:cubicBezTo>
                  <a:pt x="211047" y="99619"/>
                  <a:pt x="210322" y="100349"/>
                  <a:pt x="210322" y="100714"/>
                </a:cubicBezTo>
                <a:lnTo>
                  <a:pt x="210322" y="120804"/>
                </a:lnTo>
                <a:cubicBezTo>
                  <a:pt x="210322" y="121535"/>
                  <a:pt x="211047" y="122265"/>
                  <a:pt x="211773" y="122265"/>
                </a:cubicBezTo>
                <a:lnTo>
                  <a:pt x="241890" y="122265"/>
                </a:lnTo>
                <a:cubicBezTo>
                  <a:pt x="242253" y="122265"/>
                  <a:pt x="242979" y="121535"/>
                  <a:pt x="242979" y="120804"/>
                </a:cubicBezTo>
                <a:lnTo>
                  <a:pt x="242979" y="100714"/>
                </a:lnTo>
                <a:cubicBezTo>
                  <a:pt x="242979" y="100349"/>
                  <a:pt x="242253" y="99619"/>
                  <a:pt x="241890" y="99619"/>
                </a:cubicBezTo>
                <a:lnTo>
                  <a:pt x="211773" y="99619"/>
                </a:lnTo>
                <a:close/>
                <a:moveTo>
                  <a:pt x="131173" y="99619"/>
                </a:moveTo>
                <a:cubicBezTo>
                  <a:pt x="130447" y="99619"/>
                  <a:pt x="129721" y="100349"/>
                  <a:pt x="129721" y="100714"/>
                </a:cubicBezTo>
                <a:lnTo>
                  <a:pt x="129721" y="120804"/>
                </a:lnTo>
                <a:cubicBezTo>
                  <a:pt x="129721" y="121535"/>
                  <a:pt x="130447" y="122265"/>
                  <a:pt x="131173" y="122265"/>
                </a:cubicBezTo>
                <a:lnTo>
                  <a:pt x="160927" y="122265"/>
                </a:lnTo>
                <a:cubicBezTo>
                  <a:pt x="161653" y="122265"/>
                  <a:pt x="162378" y="121535"/>
                  <a:pt x="162378" y="120804"/>
                </a:cubicBezTo>
                <a:lnTo>
                  <a:pt x="162378" y="100714"/>
                </a:lnTo>
                <a:cubicBezTo>
                  <a:pt x="162378" y="100349"/>
                  <a:pt x="161653" y="99619"/>
                  <a:pt x="160927" y="99619"/>
                </a:cubicBezTo>
                <a:lnTo>
                  <a:pt x="131173" y="99619"/>
                </a:lnTo>
                <a:close/>
                <a:moveTo>
                  <a:pt x="211773" y="90487"/>
                </a:moveTo>
                <a:lnTo>
                  <a:pt x="241890" y="90487"/>
                </a:lnTo>
                <a:cubicBezTo>
                  <a:pt x="247333" y="90487"/>
                  <a:pt x="252050" y="95236"/>
                  <a:pt x="252050" y="100714"/>
                </a:cubicBezTo>
                <a:lnTo>
                  <a:pt x="252050" y="120804"/>
                </a:lnTo>
                <a:cubicBezTo>
                  <a:pt x="252050" y="126648"/>
                  <a:pt x="247333" y="131397"/>
                  <a:pt x="241890" y="131397"/>
                </a:cubicBezTo>
                <a:lnTo>
                  <a:pt x="211773" y="131397"/>
                </a:lnTo>
                <a:cubicBezTo>
                  <a:pt x="205967" y="131397"/>
                  <a:pt x="201613" y="126648"/>
                  <a:pt x="201613" y="120804"/>
                </a:cubicBezTo>
                <a:lnTo>
                  <a:pt x="201613" y="100714"/>
                </a:lnTo>
                <a:cubicBezTo>
                  <a:pt x="201613" y="95236"/>
                  <a:pt x="205967" y="90487"/>
                  <a:pt x="211773" y="90487"/>
                </a:cubicBezTo>
                <a:close/>
                <a:moveTo>
                  <a:pt x="131173" y="90487"/>
                </a:moveTo>
                <a:lnTo>
                  <a:pt x="160927" y="90487"/>
                </a:lnTo>
                <a:cubicBezTo>
                  <a:pt x="166733" y="90487"/>
                  <a:pt x="171087" y="95236"/>
                  <a:pt x="171087" y="100714"/>
                </a:cubicBezTo>
                <a:lnTo>
                  <a:pt x="171087" y="120804"/>
                </a:lnTo>
                <a:cubicBezTo>
                  <a:pt x="171087" y="126648"/>
                  <a:pt x="166733" y="131397"/>
                  <a:pt x="160927" y="131397"/>
                </a:cubicBezTo>
                <a:lnTo>
                  <a:pt x="131173" y="131397"/>
                </a:lnTo>
                <a:cubicBezTo>
                  <a:pt x="125367" y="131397"/>
                  <a:pt x="120650" y="126648"/>
                  <a:pt x="120650" y="120804"/>
                </a:cubicBezTo>
                <a:lnTo>
                  <a:pt x="120650" y="100714"/>
                </a:lnTo>
                <a:cubicBezTo>
                  <a:pt x="120650" y="95236"/>
                  <a:pt x="125367" y="90487"/>
                  <a:pt x="131173" y="90487"/>
                </a:cubicBezTo>
                <a:close/>
                <a:moveTo>
                  <a:pt x="9015" y="67796"/>
                </a:moveTo>
                <a:lnTo>
                  <a:pt x="9015" y="269381"/>
                </a:lnTo>
                <a:cubicBezTo>
                  <a:pt x="9015" y="276954"/>
                  <a:pt x="15146" y="282724"/>
                  <a:pt x="22358" y="282724"/>
                </a:cubicBezTo>
                <a:lnTo>
                  <a:pt x="269742" y="282724"/>
                </a:lnTo>
                <a:cubicBezTo>
                  <a:pt x="276954" y="282724"/>
                  <a:pt x="283085" y="276954"/>
                  <a:pt x="283085" y="269381"/>
                </a:cubicBezTo>
                <a:lnTo>
                  <a:pt x="283085" y="67796"/>
                </a:lnTo>
                <a:lnTo>
                  <a:pt x="9015" y="67796"/>
                </a:lnTo>
                <a:close/>
                <a:moveTo>
                  <a:pt x="22358" y="20555"/>
                </a:moveTo>
                <a:cubicBezTo>
                  <a:pt x="15146" y="20555"/>
                  <a:pt x="9015" y="26686"/>
                  <a:pt x="9015" y="33898"/>
                </a:cubicBezTo>
                <a:lnTo>
                  <a:pt x="9015" y="59141"/>
                </a:lnTo>
                <a:lnTo>
                  <a:pt x="283085" y="59141"/>
                </a:lnTo>
                <a:lnTo>
                  <a:pt x="283085" y="33898"/>
                </a:lnTo>
                <a:cubicBezTo>
                  <a:pt x="283085" y="26686"/>
                  <a:pt x="276954" y="20555"/>
                  <a:pt x="269742" y="20555"/>
                </a:cubicBezTo>
                <a:lnTo>
                  <a:pt x="253153" y="20555"/>
                </a:lnTo>
                <a:lnTo>
                  <a:pt x="253153" y="28128"/>
                </a:lnTo>
                <a:cubicBezTo>
                  <a:pt x="253153" y="30292"/>
                  <a:pt x="251350" y="32455"/>
                  <a:pt x="248826" y="32455"/>
                </a:cubicBezTo>
                <a:cubicBezTo>
                  <a:pt x="246302" y="32455"/>
                  <a:pt x="244499" y="30292"/>
                  <a:pt x="244499" y="28128"/>
                </a:cubicBezTo>
                <a:lnTo>
                  <a:pt x="244499" y="20555"/>
                </a:lnTo>
                <a:lnTo>
                  <a:pt x="211682" y="20555"/>
                </a:lnTo>
                <a:lnTo>
                  <a:pt x="211682" y="28128"/>
                </a:lnTo>
                <a:cubicBezTo>
                  <a:pt x="211682" y="30292"/>
                  <a:pt x="209519" y="32455"/>
                  <a:pt x="206994" y="32455"/>
                </a:cubicBezTo>
                <a:cubicBezTo>
                  <a:pt x="204831" y="32455"/>
                  <a:pt x="203028" y="30292"/>
                  <a:pt x="203028" y="28128"/>
                </a:cubicBezTo>
                <a:lnTo>
                  <a:pt x="203028" y="20555"/>
                </a:lnTo>
                <a:lnTo>
                  <a:pt x="170211" y="20555"/>
                </a:lnTo>
                <a:lnTo>
                  <a:pt x="170211" y="28128"/>
                </a:lnTo>
                <a:cubicBezTo>
                  <a:pt x="170211" y="30292"/>
                  <a:pt x="168048" y="32455"/>
                  <a:pt x="165523" y="32455"/>
                </a:cubicBezTo>
                <a:cubicBezTo>
                  <a:pt x="163359" y="32455"/>
                  <a:pt x="161196" y="30292"/>
                  <a:pt x="161196" y="28128"/>
                </a:cubicBezTo>
                <a:lnTo>
                  <a:pt x="161196" y="20555"/>
                </a:lnTo>
                <a:lnTo>
                  <a:pt x="128380" y="20555"/>
                </a:lnTo>
                <a:lnTo>
                  <a:pt x="128380" y="28128"/>
                </a:lnTo>
                <a:cubicBezTo>
                  <a:pt x="128380" y="30292"/>
                  <a:pt x="126577" y="32455"/>
                  <a:pt x="124052" y="32455"/>
                </a:cubicBezTo>
                <a:cubicBezTo>
                  <a:pt x="121889" y="32455"/>
                  <a:pt x="119725" y="30292"/>
                  <a:pt x="119725" y="28128"/>
                </a:cubicBezTo>
                <a:lnTo>
                  <a:pt x="119725" y="20555"/>
                </a:lnTo>
                <a:lnTo>
                  <a:pt x="86909" y="20555"/>
                </a:lnTo>
                <a:lnTo>
                  <a:pt x="86909" y="28128"/>
                </a:lnTo>
                <a:cubicBezTo>
                  <a:pt x="86909" y="30292"/>
                  <a:pt x="85106" y="32455"/>
                  <a:pt x="82581" y="32455"/>
                </a:cubicBezTo>
                <a:cubicBezTo>
                  <a:pt x="80057" y="32455"/>
                  <a:pt x="78254" y="30292"/>
                  <a:pt x="78254" y="28128"/>
                </a:cubicBezTo>
                <a:lnTo>
                  <a:pt x="78254" y="20555"/>
                </a:lnTo>
                <a:lnTo>
                  <a:pt x="45438" y="20555"/>
                </a:lnTo>
                <a:lnTo>
                  <a:pt x="45438" y="28128"/>
                </a:lnTo>
                <a:cubicBezTo>
                  <a:pt x="45438" y="30292"/>
                  <a:pt x="43635" y="32455"/>
                  <a:pt x="41110" y="32455"/>
                </a:cubicBezTo>
                <a:cubicBezTo>
                  <a:pt x="38586" y="32455"/>
                  <a:pt x="36422" y="30292"/>
                  <a:pt x="36422" y="28128"/>
                </a:cubicBezTo>
                <a:lnTo>
                  <a:pt x="36422" y="20555"/>
                </a:lnTo>
                <a:lnTo>
                  <a:pt x="22358" y="20555"/>
                </a:lnTo>
                <a:close/>
                <a:moveTo>
                  <a:pt x="41110" y="0"/>
                </a:moveTo>
                <a:cubicBezTo>
                  <a:pt x="43635" y="0"/>
                  <a:pt x="45438" y="1803"/>
                  <a:pt x="45438" y="4327"/>
                </a:cubicBezTo>
                <a:lnTo>
                  <a:pt x="45438" y="11900"/>
                </a:lnTo>
                <a:lnTo>
                  <a:pt x="78254" y="11900"/>
                </a:lnTo>
                <a:lnTo>
                  <a:pt x="78254" y="4327"/>
                </a:lnTo>
                <a:cubicBezTo>
                  <a:pt x="78254" y="1803"/>
                  <a:pt x="80057" y="0"/>
                  <a:pt x="82581" y="0"/>
                </a:cubicBezTo>
                <a:cubicBezTo>
                  <a:pt x="85106" y="0"/>
                  <a:pt x="86909" y="1803"/>
                  <a:pt x="86909" y="4327"/>
                </a:cubicBezTo>
                <a:lnTo>
                  <a:pt x="86909" y="11900"/>
                </a:lnTo>
                <a:lnTo>
                  <a:pt x="119725" y="11900"/>
                </a:lnTo>
                <a:lnTo>
                  <a:pt x="119725" y="4327"/>
                </a:lnTo>
                <a:cubicBezTo>
                  <a:pt x="119725" y="1803"/>
                  <a:pt x="121889" y="0"/>
                  <a:pt x="124052" y="0"/>
                </a:cubicBezTo>
                <a:cubicBezTo>
                  <a:pt x="126577" y="0"/>
                  <a:pt x="128380" y="1803"/>
                  <a:pt x="128380" y="4327"/>
                </a:cubicBezTo>
                <a:lnTo>
                  <a:pt x="128380" y="11900"/>
                </a:lnTo>
                <a:lnTo>
                  <a:pt x="161196" y="11900"/>
                </a:lnTo>
                <a:lnTo>
                  <a:pt x="161196" y="4327"/>
                </a:lnTo>
                <a:cubicBezTo>
                  <a:pt x="161196" y="1803"/>
                  <a:pt x="163359" y="0"/>
                  <a:pt x="165523" y="0"/>
                </a:cubicBezTo>
                <a:cubicBezTo>
                  <a:pt x="168048" y="0"/>
                  <a:pt x="170211" y="1803"/>
                  <a:pt x="170211" y="4327"/>
                </a:cubicBezTo>
                <a:lnTo>
                  <a:pt x="170211" y="11900"/>
                </a:lnTo>
                <a:lnTo>
                  <a:pt x="203028" y="11900"/>
                </a:lnTo>
                <a:lnTo>
                  <a:pt x="203028" y="4327"/>
                </a:lnTo>
                <a:cubicBezTo>
                  <a:pt x="203028" y="1803"/>
                  <a:pt x="204831" y="0"/>
                  <a:pt x="206994" y="0"/>
                </a:cubicBezTo>
                <a:cubicBezTo>
                  <a:pt x="209519" y="0"/>
                  <a:pt x="211682" y="1803"/>
                  <a:pt x="211682" y="4327"/>
                </a:cubicBezTo>
                <a:lnTo>
                  <a:pt x="211682" y="11900"/>
                </a:lnTo>
                <a:lnTo>
                  <a:pt x="244499" y="11900"/>
                </a:lnTo>
                <a:lnTo>
                  <a:pt x="244499" y="4327"/>
                </a:lnTo>
                <a:cubicBezTo>
                  <a:pt x="244499" y="1803"/>
                  <a:pt x="246302" y="0"/>
                  <a:pt x="248826" y="0"/>
                </a:cubicBezTo>
                <a:cubicBezTo>
                  <a:pt x="251350" y="0"/>
                  <a:pt x="253153" y="1803"/>
                  <a:pt x="253153" y="4327"/>
                </a:cubicBezTo>
                <a:lnTo>
                  <a:pt x="253153" y="11900"/>
                </a:lnTo>
                <a:lnTo>
                  <a:pt x="269742" y="11900"/>
                </a:lnTo>
                <a:cubicBezTo>
                  <a:pt x="281642" y="11900"/>
                  <a:pt x="291740" y="21637"/>
                  <a:pt x="291740" y="33898"/>
                </a:cubicBezTo>
                <a:lnTo>
                  <a:pt x="291740" y="269381"/>
                </a:lnTo>
                <a:cubicBezTo>
                  <a:pt x="291740" y="281642"/>
                  <a:pt x="281642" y="291740"/>
                  <a:pt x="269742" y="291740"/>
                </a:cubicBezTo>
                <a:lnTo>
                  <a:pt x="22358" y="291740"/>
                </a:lnTo>
                <a:cubicBezTo>
                  <a:pt x="10097" y="291740"/>
                  <a:pt x="0" y="281642"/>
                  <a:pt x="0" y="269381"/>
                </a:cubicBezTo>
                <a:lnTo>
                  <a:pt x="0" y="33898"/>
                </a:lnTo>
                <a:cubicBezTo>
                  <a:pt x="0" y="21637"/>
                  <a:pt x="10097" y="11900"/>
                  <a:pt x="22358" y="11900"/>
                </a:cubicBezTo>
                <a:lnTo>
                  <a:pt x="36422" y="11900"/>
                </a:lnTo>
                <a:lnTo>
                  <a:pt x="36422" y="4327"/>
                </a:lnTo>
                <a:cubicBezTo>
                  <a:pt x="36422" y="1803"/>
                  <a:pt x="38586" y="0"/>
                  <a:pt x="4111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Freeform 959">
            <a:extLst>
              <a:ext uri="{FF2B5EF4-FFF2-40B4-BE49-F238E27FC236}">
                <a16:creationId xmlns:a16="http://schemas.microsoft.com/office/drawing/2014/main" id="{5B145B67-079A-4341-A01F-CDCF2836D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42402" y="9265407"/>
            <a:ext cx="819266" cy="894232"/>
          </a:xfrm>
          <a:custGeom>
            <a:avLst/>
            <a:gdLst>
              <a:gd name="T0" fmla="*/ 10122002 w 267928"/>
              <a:gd name="T1" fmla="*/ 29487931 h 291740"/>
              <a:gd name="T2" fmla="*/ 10122002 w 267928"/>
              <a:gd name="T3" fmla="*/ 30585426 h 291740"/>
              <a:gd name="T4" fmla="*/ 3369541 w 267928"/>
              <a:gd name="T5" fmla="*/ 30058661 h 291740"/>
              <a:gd name="T6" fmla="*/ 16267922 w 267928"/>
              <a:gd name="T7" fmla="*/ 25302586 h 291740"/>
              <a:gd name="T8" fmla="*/ 21112282 w 267928"/>
              <a:gd name="T9" fmla="*/ 25829295 h 291740"/>
              <a:gd name="T10" fmla="*/ 16267922 w 267928"/>
              <a:gd name="T11" fmla="*/ 26400194 h 291740"/>
              <a:gd name="T12" fmla="*/ 16267922 w 267928"/>
              <a:gd name="T13" fmla="*/ 25302586 h 291740"/>
              <a:gd name="T14" fmla="*/ 12735465 w 267928"/>
              <a:gd name="T15" fmla="*/ 25302586 h 291740"/>
              <a:gd name="T16" fmla="*/ 12735465 w 267928"/>
              <a:gd name="T17" fmla="*/ 26400194 h 291740"/>
              <a:gd name="T18" fmla="*/ 3369541 w 267928"/>
              <a:gd name="T19" fmla="*/ 25829295 h 291740"/>
              <a:gd name="T20" fmla="*/ 11368455 w 267928"/>
              <a:gd name="T21" fmla="*/ 21117168 h 291740"/>
              <a:gd name="T22" fmla="*/ 21111323 w 267928"/>
              <a:gd name="T23" fmla="*/ 21643845 h 291740"/>
              <a:gd name="T24" fmla="*/ 11368455 w 267928"/>
              <a:gd name="T25" fmla="*/ 22214752 h 291740"/>
              <a:gd name="T26" fmla="*/ 11368455 w 267928"/>
              <a:gd name="T27" fmla="*/ 21117168 h 291740"/>
              <a:gd name="T28" fmla="*/ 7834433 w 267928"/>
              <a:gd name="T29" fmla="*/ 21117168 h 291740"/>
              <a:gd name="T30" fmla="*/ 7834433 w 267928"/>
              <a:gd name="T31" fmla="*/ 22214752 h 291740"/>
              <a:gd name="T32" fmla="*/ 3369541 w 267928"/>
              <a:gd name="T33" fmla="*/ 21643845 h 291740"/>
              <a:gd name="T34" fmla="*/ 17349683 w 267928"/>
              <a:gd name="T35" fmla="*/ 16931681 h 291740"/>
              <a:gd name="T36" fmla="*/ 21112282 w 267928"/>
              <a:gd name="T37" fmla="*/ 17458524 h 291740"/>
              <a:gd name="T38" fmla="*/ 17349683 w 267928"/>
              <a:gd name="T39" fmla="*/ 18029435 h 291740"/>
              <a:gd name="T40" fmla="*/ 17349683 w 267928"/>
              <a:gd name="T41" fmla="*/ 16931681 h 291740"/>
              <a:gd name="T42" fmla="*/ 13900987 w 267928"/>
              <a:gd name="T43" fmla="*/ 16931681 h 291740"/>
              <a:gd name="T44" fmla="*/ 13900987 w 267928"/>
              <a:gd name="T45" fmla="*/ 18029435 h 291740"/>
              <a:gd name="T46" fmla="*/ 3369541 w 267928"/>
              <a:gd name="T47" fmla="*/ 17458524 h 291740"/>
              <a:gd name="T48" fmla="*/ 3878257 w 267928"/>
              <a:gd name="T49" fmla="*/ 12556133 h 291740"/>
              <a:gd name="T50" fmla="*/ 15495508 w 267928"/>
              <a:gd name="T51" fmla="*/ 13104053 h 291740"/>
              <a:gd name="T52" fmla="*/ 3878257 w 267928"/>
              <a:gd name="T53" fmla="*/ 13651971 h 291740"/>
              <a:gd name="T54" fmla="*/ 3878257 w 267928"/>
              <a:gd name="T55" fmla="*/ 12556133 h 291740"/>
              <a:gd name="T56" fmla="*/ 19092790 w 267928"/>
              <a:gd name="T57" fmla="*/ 12705406 h 291740"/>
              <a:gd name="T58" fmla="*/ 19092790 w 267928"/>
              <a:gd name="T59" fmla="*/ 8859263 h 291740"/>
              <a:gd name="T60" fmla="*/ 1020773 w 267928"/>
              <a:gd name="T61" fmla="*/ 33881432 h 291740"/>
              <a:gd name="T62" fmla="*/ 23600363 w 267928"/>
              <a:gd name="T63" fmla="*/ 13742674 h 291740"/>
              <a:gd name="T64" fmla="*/ 18072307 w 267928"/>
              <a:gd name="T65" fmla="*/ 13224185 h 291740"/>
              <a:gd name="T66" fmla="*/ 1020773 w 267928"/>
              <a:gd name="T67" fmla="*/ 8124658 h 291740"/>
              <a:gd name="T68" fmla="*/ 4507367 w 267928"/>
              <a:gd name="T69" fmla="*/ 7087231 h 291740"/>
              <a:gd name="T70" fmla="*/ 18922714 w 267928"/>
              <a:gd name="T71" fmla="*/ 7217061 h 291740"/>
              <a:gd name="T72" fmla="*/ 24663392 w 267928"/>
              <a:gd name="T73" fmla="*/ 13224185 h 291740"/>
              <a:gd name="T74" fmla="*/ 27087250 w 267928"/>
              <a:gd name="T75" fmla="*/ 30380935 h 291740"/>
              <a:gd name="T76" fmla="*/ 4507367 w 267928"/>
              <a:gd name="T77" fmla="*/ 4580618 h 291740"/>
              <a:gd name="T78" fmla="*/ 7951998 w 267928"/>
              <a:gd name="T79" fmla="*/ 3543960 h 291740"/>
              <a:gd name="T80" fmla="*/ 28107891 w 267928"/>
              <a:gd name="T81" fmla="*/ 4062324 h 291740"/>
              <a:gd name="T82" fmla="*/ 30574067 w 267928"/>
              <a:gd name="T83" fmla="*/ 26837106 h 291740"/>
              <a:gd name="T84" fmla="*/ 7951998 w 267928"/>
              <a:gd name="T85" fmla="*/ 1037417 h 291740"/>
              <a:gd name="T86" fmla="*/ 31084483 w 267928"/>
              <a:gd name="T87" fmla="*/ 0 h 291740"/>
              <a:gd name="T88" fmla="*/ 31594590 w 267928"/>
              <a:gd name="T89" fmla="*/ 27355721 h 291740"/>
              <a:gd name="T90" fmla="*/ 28107891 w 267928"/>
              <a:gd name="T91" fmla="*/ 27874308 h 291740"/>
              <a:gd name="T92" fmla="*/ 27597466 w 267928"/>
              <a:gd name="T93" fmla="*/ 31418196 h 291740"/>
              <a:gd name="T94" fmla="*/ 24663392 w 267928"/>
              <a:gd name="T95" fmla="*/ 34399922 h 291740"/>
              <a:gd name="T96" fmla="*/ 510360 w 267928"/>
              <a:gd name="T97" fmla="*/ 34961803 h 291740"/>
              <a:gd name="T98" fmla="*/ 0 w 267928"/>
              <a:gd name="T99" fmla="*/ 7606143 h 291740"/>
              <a:gd name="T100" fmla="*/ 3444191 w 267928"/>
              <a:gd name="T101" fmla="*/ 7087231 h 291740"/>
              <a:gd name="T102" fmla="*/ 3954528 w 267928"/>
              <a:gd name="T103" fmla="*/ 3543960 h 291740"/>
              <a:gd name="T104" fmla="*/ 6931129 w 267928"/>
              <a:gd name="T105" fmla="*/ 518341 h 2917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67928" h="291740">
                <a:moveTo>
                  <a:pt x="32870" y="246062"/>
                </a:moveTo>
                <a:lnTo>
                  <a:pt x="85836" y="246062"/>
                </a:lnTo>
                <a:cubicBezTo>
                  <a:pt x="87983" y="246062"/>
                  <a:pt x="90130" y="247894"/>
                  <a:pt x="90130" y="250825"/>
                </a:cubicBezTo>
                <a:cubicBezTo>
                  <a:pt x="90130" y="253023"/>
                  <a:pt x="87983" y="255221"/>
                  <a:pt x="85836" y="255221"/>
                </a:cubicBezTo>
                <a:lnTo>
                  <a:pt x="32870" y="255221"/>
                </a:lnTo>
                <a:cubicBezTo>
                  <a:pt x="30722" y="255221"/>
                  <a:pt x="28575" y="253023"/>
                  <a:pt x="28575" y="250825"/>
                </a:cubicBezTo>
                <a:cubicBezTo>
                  <a:pt x="28575" y="247894"/>
                  <a:pt x="30722" y="246062"/>
                  <a:pt x="32870" y="246062"/>
                </a:cubicBezTo>
                <a:close/>
                <a:moveTo>
                  <a:pt x="137954" y="211137"/>
                </a:moveTo>
                <a:lnTo>
                  <a:pt x="174784" y="211137"/>
                </a:lnTo>
                <a:cubicBezTo>
                  <a:pt x="176909" y="211137"/>
                  <a:pt x="179034" y="213335"/>
                  <a:pt x="179034" y="215533"/>
                </a:cubicBezTo>
                <a:cubicBezTo>
                  <a:pt x="179034" y="218464"/>
                  <a:pt x="176909" y="220296"/>
                  <a:pt x="174784" y="220296"/>
                </a:cubicBezTo>
                <a:lnTo>
                  <a:pt x="137954" y="220296"/>
                </a:lnTo>
                <a:cubicBezTo>
                  <a:pt x="135475" y="220296"/>
                  <a:pt x="133350" y="218464"/>
                  <a:pt x="133350" y="215533"/>
                </a:cubicBezTo>
                <a:cubicBezTo>
                  <a:pt x="133350" y="213335"/>
                  <a:pt x="135475" y="211137"/>
                  <a:pt x="137954" y="211137"/>
                </a:cubicBezTo>
                <a:close/>
                <a:moveTo>
                  <a:pt x="32927" y="211137"/>
                </a:moveTo>
                <a:lnTo>
                  <a:pt x="107998" y="211137"/>
                </a:lnTo>
                <a:cubicBezTo>
                  <a:pt x="110537" y="211137"/>
                  <a:pt x="112350" y="213335"/>
                  <a:pt x="112350" y="215533"/>
                </a:cubicBezTo>
                <a:cubicBezTo>
                  <a:pt x="112350" y="218464"/>
                  <a:pt x="110537" y="220296"/>
                  <a:pt x="107998" y="220296"/>
                </a:cubicBezTo>
                <a:lnTo>
                  <a:pt x="32927" y="220296"/>
                </a:lnTo>
                <a:cubicBezTo>
                  <a:pt x="30751" y="220296"/>
                  <a:pt x="28575" y="218464"/>
                  <a:pt x="28575" y="215533"/>
                </a:cubicBezTo>
                <a:cubicBezTo>
                  <a:pt x="28575" y="213335"/>
                  <a:pt x="30751" y="211137"/>
                  <a:pt x="32927" y="211137"/>
                </a:cubicBezTo>
                <a:close/>
                <a:moveTo>
                  <a:pt x="96405" y="176212"/>
                </a:moveTo>
                <a:lnTo>
                  <a:pt x="174698" y="176212"/>
                </a:lnTo>
                <a:cubicBezTo>
                  <a:pt x="176863" y="176212"/>
                  <a:pt x="179027" y="178410"/>
                  <a:pt x="179027" y="180608"/>
                </a:cubicBezTo>
                <a:cubicBezTo>
                  <a:pt x="179027" y="183173"/>
                  <a:pt x="176863" y="185371"/>
                  <a:pt x="174698" y="185371"/>
                </a:cubicBezTo>
                <a:lnTo>
                  <a:pt x="96405" y="185371"/>
                </a:lnTo>
                <a:cubicBezTo>
                  <a:pt x="94240" y="185371"/>
                  <a:pt x="92075" y="183173"/>
                  <a:pt x="92075" y="180608"/>
                </a:cubicBezTo>
                <a:cubicBezTo>
                  <a:pt x="92075" y="178410"/>
                  <a:pt x="94240" y="176212"/>
                  <a:pt x="96405" y="176212"/>
                </a:cubicBezTo>
                <a:close/>
                <a:moveTo>
                  <a:pt x="32861" y="176212"/>
                </a:moveTo>
                <a:lnTo>
                  <a:pt x="66437" y="176212"/>
                </a:lnTo>
                <a:cubicBezTo>
                  <a:pt x="69295" y="176212"/>
                  <a:pt x="71081" y="178410"/>
                  <a:pt x="71081" y="180608"/>
                </a:cubicBezTo>
                <a:cubicBezTo>
                  <a:pt x="71081" y="183173"/>
                  <a:pt x="69295" y="185371"/>
                  <a:pt x="66437" y="185371"/>
                </a:cubicBezTo>
                <a:lnTo>
                  <a:pt x="32861" y="185371"/>
                </a:lnTo>
                <a:cubicBezTo>
                  <a:pt x="30718" y="185371"/>
                  <a:pt x="28575" y="183173"/>
                  <a:pt x="28575" y="180608"/>
                </a:cubicBezTo>
                <a:cubicBezTo>
                  <a:pt x="28575" y="178410"/>
                  <a:pt x="30718" y="176212"/>
                  <a:pt x="32861" y="176212"/>
                </a:cubicBezTo>
                <a:close/>
                <a:moveTo>
                  <a:pt x="147129" y="141287"/>
                </a:moveTo>
                <a:lnTo>
                  <a:pt x="174780" y="141287"/>
                </a:lnTo>
                <a:cubicBezTo>
                  <a:pt x="176907" y="141287"/>
                  <a:pt x="179034" y="143485"/>
                  <a:pt x="179034" y="145683"/>
                </a:cubicBezTo>
                <a:cubicBezTo>
                  <a:pt x="179034" y="148248"/>
                  <a:pt x="176907" y="150446"/>
                  <a:pt x="174780" y="150446"/>
                </a:cubicBezTo>
                <a:lnTo>
                  <a:pt x="147129" y="150446"/>
                </a:lnTo>
                <a:cubicBezTo>
                  <a:pt x="144648" y="150446"/>
                  <a:pt x="142875" y="148248"/>
                  <a:pt x="142875" y="145683"/>
                </a:cubicBezTo>
                <a:cubicBezTo>
                  <a:pt x="142875" y="143485"/>
                  <a:pt x="144648" y="141287"/>
                  <a:pt x="147129" y="141287"/>
                </a:cubicBezTo>
                <a:close/>
                <a:moveTo>
                  <a:pt x="32932" y="141287"/>
                </a:moveTo>
                <a:lnTo>
                  <a:pt x="117882" y="141287"/>
                </a:lnTo>
                <a:cubicBezTo>
                  <a:pt x="120060" y="141287"/>
                  <a:pt x="121875" y="143485"/>
                  <a:pt x="121875" y="145683"/>
                </a:cubicBezTo>
                <a:cubicBezTo>
                  <a:pt x="121875" y="148248"/>
                  <a:pt x="120060" y="150446"/>
                  <a:pt x="117882" y="150446"/>
                </a:cubicBezTo>
                <a:lnTo>
                  <a:pt x="32932" y="150446"/>
                </a:lnTo>
                <a:cubicBezTo>
                  <a:pt x="30753" y="150446"/>
                  <a:pt x="28575" y="148248"/>
                  <a:pt x="28575" y="145683"/>
                </a:cubicBezTo>
                <a:cubicBezTo>
                  <a:pt x="28575" y="143485"/>
                  <a:pt x="30753" y="141287"/>
                  <a:pt x="32932" y="141287"/>
                </a:cubicBezTo>
                <a:close/>
                <a:moveTo>
                  <a:pt x="32890" y="104775"/>
                </a:moveTo>
                <a:lnTo>
                  <a:pt x="127089" y="104775"/>
                </a:lnTo>
                <a:cubicBezTo>
                  <a:pt x="129606" y="104775"/>
                  <a:pt x="131404" y="107061"/>
                  <a:pt x="131404" y="109347"/>
                </a:cubicBezTo>
                <a:cubicBezTo>
                  <a:pt x="131404" y="112014"/>
                  <a:pt x="129606" y="113919"/>
                  <a:pt x="127089" y="113919"/>
                </a:cubicBezTo>
                <a:lnTo>
                  <a:pt x="32890" y="113919"/>
                </a:lnTo>
                <a:cubicBezTo>
                  <a:pt x="30732" y="113919"/>
                  <a:pt x="28575" y="112014"/>
                  <a:pt x="28575" y="109347"/>
                </a:cubicBezTo>
                <a:cubicBezTo>
                  <a:pt x="28575" y="107061"/>
                  <a:pt x="30732" y="104775"/>
                  <a:pt x="32890" y="104775"/>
                </a:cubicBezTo>
                <a:close/>
                <a:moveTo>
                  <a:pt x="161910" y="73926"/>
                </a:moveTo>
                <a:lnTo>
                  <a:pt x="161910" y="106021"/>
                </a:lnTo>
                <a:lnTo>
                  <a:pt x="194004" y="106021"/>
                </a:lnTo>
                <a:lnTo>
                  <a:pt x="161910" y="73926"/>
                </a:lnTo>
                <a:close/>
                <a:moveTo>
                  <a:pt x="8654" y="67796"/>
                </a:moveTo>
                <a:lnTo>
                  <a:pt x="8654" y="282724"/>
                </a:lnTo>
                <a:lnTo>
                  <a:pt x="200134" y="282724"/>
                </a:lnTo>
                <a:lnTo>
                  <a:pt x="200134" y="114676"/>
                </a:lnTo>
                <a:lnTo>
                  <a:pt x="157583" y="114676"/>
                </a:lnTo>
                <a:cubicBezTo>
                  <a:pt x="155059" y="114676"/>
                  <a:pt x="153256" y="112873"/>
                  <a:pt x="153256" y="110349"/>
                </a:cubicBezTo>
                <a:lnTo>
                  <a:pt x="153256" y="67796"/>
                </a:lnTo>
                <a:lnTo>
                  <a:pt x="8654" y="67796"/>
                </a:lnTo>
                <a:close/>
                <a:moveTo>
                  <a:pt x="38224" y="38225"/>
                </a:moveTo>
                <a:lnTo>
                  <a:pt x="38224" y="59141"/>
                </a:lnTo>
                <a:lnTo>
                  <a:pt x="157583" y="59141"/>
                </a:lnTo>
                <a:cubicBezTo>
                  <a:pt x="158665" y="59141"/>
                  <a:pt x="159747" y="59502"/>
                  <a:pt x="160468" y="60223"/>
                </a:cubicBezTo>
                <a:lnTo>
                  <a:pt x="207707" y="107103"/>
                </a:lnTo>
                <a:cubicBezTo>
                  <a:pt x="208789" y="108185"/>
                  <a:pt x="209149" y="109267"/>
                  <a:pt x="209149" y="110349"/>
                </a:cubicBezTo>
                <a:lnTo>
                  <a:pt x="209149" y="253514"/>
                </a:lnTo>
                <a:lnTo>
                  <a:pt x="229704" y="253514"/>
                </a:lnTo>
                <a:lnTo>
                  <a:pt x="229704" y="38225"/>
                </a:lnTo>
                <a:lnTo>
                  <a:pt x="38224" y="38225"/>
                </a:lnTo>
                <a:close/>
                <a:moveTo>
                  <a:pt x="67433" y="8655"/>
                </a:moveTo>
                <a:lnTo>
                  <a:pt x="67433" y="29571"/>
                </a:lnTo>
                <a:lnTo>
                  <a:pt x="234031" y="29571"/>
                </a:lnTo>
                <a:cubicBezTo>
                  <a:pt x="236555" y="29571"/>
                  <a:pt x="238358" y="31374"/>
                  <a:pt x="238358" y="33898"/>
                </a:cubicBezTo>
                <a:lnTo>
                  <a:pt x="238358" y="223943"/>
                </a:lnTo>
                <a:lnTo>
                  <a:pt x="259273" y="223943"/>
                </a:lnTo>
                <a:lnTo>
                  <a:pt x="259273" y="8655"/>
                </a:lnTo>
                <a:lnTo>
                  <a:pt x="67433" y="8655"/>
                </a:lnTo>
                <a:close/>
                <a:moveTo>
                  <a:pt x="63106" y="0"/>
                </a:moveTo>
                <a:lnTo>
                  <a:pt x="263600" y="0"/>
                </a:lnTo>
                <a:cubicBezTo>
                  <a:pt x="266125" y="0"/>
                  <a:pt x="267928" y="1803"/>
                  <a:pt x="267928" y="4327"/>
                </a:cubicBezTo>
                <a:lnTo>
                  <a:pt x="267928" y="228271"/>
                </a:lnTo>
                <a:cubicBezTo>
                  <a:pt x="267928" y="230795"/>
                  <a:pt x="266125" y="232598"/>
                  <a:pt x="263600" y="232598"/>
                </a:cubicBezTo>
                <a:lnTo>
                  <a:pt x="238358" y="232598"/>
                </a:lnTo>
                <a:lnTo>
                  <a:pt x="238358" y="257841"/>
                </a:lnTo>
                <a:cubicBezTo>
                  <a:pt x="238358" y="260005"/>
                  <a:pt x="236555" y="262169"/>
                  <a:pt x="234031" y="262169"/>
                </a:cubicBezTo>
                <a:lnTo>
                  <a:pt x="209149" y="262169"/>
                </a:lnTo>
                <a:lnTo>
                  <a:pt x="209149" y="287051"/>
                </a:lnTo>
                <a:cubicBezTo>
                  <a:pt x="209149" y="289576"/>
                  <a:pt x="206986" y="291740"/>
                  <a:pt x="204822" y="291740"/>
                </a:cubicBezTo>
                <a:lnTo>
                  <a:pt x="4327" y="291740"/>
                </a:lnTo>
                <a:cubicBezTo>
                  <a:pt x="1803" y="291740"/>
                  <a:pt x="0" y="289576"/>
                  <a:pt x="0" y="287051"/>
                </a:cubicBezTo>
                <a:lnTo>
                  <a:pt x="0" y="63469"/>
                </a:lnTo>
                <a:cubicBezTo>
                  <a:pt x="0" y="60944"/>
                  <a:pt x="1803" y="59141"/>
                  <a:pt x="4327" y="59141"/>
                </a:cubicBezTo>
                <a:lnTo>
                  <a:pt x="29209" y="59141"/>
                </a:lnTo>
                <a:lnTo>
                  <a:pt x="29209" y="33898"/>
                </a:lnTo>
                <a:cubicBezTo>
                  <a:pt x="29209" y="31374"/>
                  <a:pt x="31373" y="29571"/>
                  <a:pt x="33536" y="29571"/>
                </a:cubicBezTo>
                <a:lnTo>
                  <a:pt x="58778" y="29571"/>
                </a:lnTo>
                <a:lnTo>
                  <a:pt x="58778" y="4327"/>
                </a:lnTo>
                <a:cubicBezTo>
                  <a:pt x="58778" y="1803"/>
                  <a:pt x="60942" y="0"/>
                  <a:pt x="6310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Freeform 940">
            <a:extLst>
              <a:ext uri="{FF2B5EF4-FFF2-40B4-BE49-F238E27FC236}">
                <a16:creationId xmlns:a16="http://schemas.microsoft.com/office/drawing/2014/main" id="{9005FD9B-1C54-3E48-A6FB-56266AFF5E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3019" y="9277455"/>
            <a:ext cx="872813" cy="870137"/>
          </a:xfrm>
          <a:custGeom>
            <a:avLst/>
            <a:gdLst>
              <a:gd name="T0" fmla="*/ 30466019 w 285387"/>
              <a:gd name="T1" fmla="*/ 32529180 h 283803"/>
              <a:gd name="T2" fmla="*/ 17437793 w 285387"/>
              <a:gd name="T3" fmla="*/ 27643377 h 283803"/>
              <a:gd name="T4" fmla="*/ 10018560 w 285387"/>
              <a:gd name="T5" fmla="*/ 28741668 h 283803"/>
              <a:gd name="T6" fmla="*/ 5599052 w 285387"/>
              <a:gd name="T7" fmla="*/ 25067023 h 283803"/>
              <a:gd name="T8" fmla="*/ 6798149 w 285387"/>
              <a:gd name="T9" fmla="*/ 26243613 h 283803"/>
              <a:gd name="T10" fmla="*/ 20988167 w 285387"/>
              <a:gd name="T11" fmla="*/ 24021199 h 283803"/>
              <a:gd name="T12" fmla="*/ 15502509 w 285387"/>
              <a:gd name="T13" fmla="*/ 25119481 h 283803"/>
              <a:gd name="T14" fmla="*/ 10023257 w 285387"/>
              <a:gd name="T15" fmla="*/ 24021199 h 283803"/>
              <a:gd name="T16" fmla="*/ 12748431 w 285387"/>
              <a:gd name="T17" fmla="*/ 25119481 h 283803"/>
              <a:gd name="T18" fmla="*/ 10023257 w 285387"/>
              <a:gd name="T19" fmla="*/ 24021199 h 283803"/>
              <a:gd name="T20" fmla="*/ 5599052 w 285387"/>
              <a:gd name="T21" fmla="*/ 28553263 h 283803"/>
              <a:gd name="T22" fmla="*/ 18116287 w 285387"/>
              <a:gd name="T23" fmla="*/ 20589723 h 283803"/>
              <a:gd name="T24" fmla="*/ 20810839 w 285387"/>
              <a:gd name="T25" fmla="*/ 21687721 h 283803"/>
              <a:gd name="T26" fmla="*/ 18116287 w 285387"/>
              <a:gd name="T27" fmla="*/ 20589723 h 283803"/>
              <a:gd name="T28" fmla="*/ 15882931 w 285387"/>
              <a:gd name="T29" fmla="*/ 21138731 h 283803"/>
              <a:gd name="T30" fmla="*/ 9554899 w 285387"/>
              <a:gd name="T31" fmla="*/ 21138731 h 283803"/>
              <a:gd name="T32" fmla="*/ 4400099 w 285387"/>
              <a:gd name="T33" fmla="*/ 19423988 h 283803"/>
              <a:gd name="T34" fmla="*/ 5599052 w 285387"/>
              <a:gd name="T35" fmla="*/ 18203858 h 283803"/>
              <a:gd name="T36" fmla="*/ 21502615 w 285387"/>
              <a:gd name="T37" fmla="*/ 17707109 h 283803"/>
              <a:gd name="T38" fmla="*/ 14988203 w 285387"/>
              <a:gd name="T39" fmla="*/ 17707109 h 283803"/>
              <a:gd name="T40" fmla="*/ 12748431 w 285387"/>
              <a:gd name="T41" fmla="*/ 17157888 h 283803"/>
              <a:gd name="T42" fmla="*/ 10023257 w 285387"/>
              <a:gd name="T43" fmla="*/ 18256164 h 283803"/>
              <a:gd name="T44" fmla="*/ 5599052 w 285387"/>
              <a:gd name="T45" fmla="*/ 17157888 h 283803"/>
              <a:gd name="T46" fmla="*/ 3372224 w 285387"/>
              <a:gd name="T47" fmla="*/ 19423988 h 283803"/>
              <a:gd name="T48" fmla="*/ 14807770 w 285387"/>
              <a:gd name="T49" fmla="*/ 13726560 h 283803"/>
              <a:gd name="T50" fmla="*/ 10024687 w 285387"/>
              <a:gd name="T51" fmla="*/ 14639835 h 283803"/>
              <a:gd name="T52" fmla="*/ 5599052 w 285387"/>
              <a:gd name="T53" fmla="*/ 11306647 h 283803"/>
              <a:gd name="T54" fmla="*/ 6798149 w 285387"/>
              <a:gd name="T55" fmla="*/ 12538530 h 283803"/>
              <a:gd name="T56" fmla="*/ 20978249 w 285387"/>
              <a:gd name="T57" fmla="*/ 10294776 h 283803"/>
              <a:gd name="T58" fmla="*/ 18884142 w 285387"/>
              <a:gd name="T59" fmla="*/ 11208226 h 283803"/>
              <a:gd name="T60" fmla="*/ 10021073 w 285387"/>
              <a:gd name="T61" fmla="*/ 10294776 h 283803"/>
              <a:gd name="T62" fmla="*/ 16123337 w 285387"/>
              <a:gd name="T63" fmla="*/ 11208226 h 283803"/>
              <a:gd name="T64" fmla="*/ 10021073 w 285387"/>
              <a:gd name="T65" fmla="*/ 10294776 h 283803"/>
              <a:gd name="T66" fmla="*/ 5599052 w 285387"/>
              <a:gd name="T67" fmla="*/ 14826314 h 283803"/>
              <a:gd name="T68" fmla="*/ 3878192 w 285387"/>
              <a:gd name="T69" fmla="*/ 6863165 h 283803"/>
              <a:gd name="T70" fmla="*/ 11255118 w 285387"/>
              <a:gd name="T71" fmla="*/ 7961379 h 283803"/>
              <a:gd name="T72" fmla="*/ 3878192 w 285387"/>
              <a:gd name="T73" fmla="*/ 6863165 h 283803"/>
              <a:gd name="T74" fmla="*/ 32651848 w 285387"/>
              <a:gd name="T75" fmla="*/ 28214953 h 283803"/>
              <a:gd name="T76" fmla="*/ 28194632 w 285387"/>
              <a:gd name="T77" fmla="*/ 4530039 h 283803"/>
              <a:gd name="T78" fmla="*/ 29908909 w 285387"/>
              <a:gd name="T79" fmla="*/ 4530039 h 283803"/>
              <a:gd name="T80" fmla="*/ 14063559 w 285387"/>
              <a:gd name="T81" fmla="*/ 3431406 h 283803"/>
              <a:gd name="T82" fmla="*/ 9875311 w 285387"/>
              <a:gd name="T83" fmla="*/ 4529771 h 283803"/>
              <a:gd name="T84" fmla="*/ 3884298 w 285387"/>
              <a:gd name="T85" fmla="*/ 3431406 h 283803"/>
              <a:gd name="T86" fmla="*/ 7126644 w 285387"/>
              <a:gd name="T87" fmla="*/ 4529771 h 283803"/>
              <a:gd name="T88" fmla="*/ 3884298 w 285387"/>
              <a:gd name="T89" fmla="*/ 3431406 h 283803"/>
              <a:gd name="T90" fmla="*/ 22948873 w 285387"/>
              <a:gd name="T91" fmla="*/ 6902734 h 283803"/>
              <a:gd name="T92" fmla="*/ 28194632 w 285387"/>
              <a:gd name="T93" fmla="*/ 1898245 h 283803"/>
              <a:gd name="T94" fmla="*/ 32651848 w 285387"/>
              <a:gd name="T95" fmla="*/ 1898245 h 283803"/>
              <a:gd name="T96" fmla="*/ 29051799 w 285387"/>
              <a:gd name="T97" fmla="*/ 1035477 h 283803"/>
              <a:gd name="T98" fmla="*/ 23669845 w 285387"/>
              <a:gd name="T99" fmla="*/ 33046816 h 283803"/>
              <a:gd name="T100" fmla="*/ 16925315 w 285387"/>
              <a:gd name="T101" fmla="*/ 7420313 h 283803"/>
              <a:gd name="T102" fmla="*/ 29051799 w 285387"/>
              <a:gd name="T103" fmla="*/ 0 h 283803"/>
              <a:gd name="T104" fmla="*/ 33637660 w 285387"/>
              <a:gd name="T105" fmla="*/ 1898245 h 283803"/>
              <a:gd name="T106" fmla="*/ 30894681 w 285387"/>
              <a:gd name="T107" fmla="*/ 33823396 h 283803"/>
              <a:gd name="T108" fmla="*/ 27251799 w 285387"/>
              <a:gd name="T109" fmla="*/ 28991501 h 283803"/>
              <a:gd name="T110" fmla="*/ 29051799 w 285387"/>
              <a:gd name="T111" fmla="*/ 0 h 283803"/>
              <a:gd name="T112" fmla="*/ 17773819 w 285387"/>
              <a:gd name="T113" fmla="*/ 172728 h 283803"/>
              <a:gd name="T114" fmla="*/ 24688024 w 285387"/>
              <a:gd name="T115" fmla="*/ 33564535 h 283803"/>
              <a:gd name="T116" fmla="*/ 0 w 285387"/>
              <a:gd name="T117" fmla="*/ 33564535 h 28380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5387" h="283803">
                <a:moveTo>
                  <a:pt x="273766" y="243567"/>
                </a:moveTo>
                <a:lnTo>
                  <a:pt x="242171" y="243927"/>
                </a:lnTo>
                <a:lnTo>
                  <a:pt x="258150" y="270870"/>
                </a:lnTo>
                <a:lnTo>
                  <a:pt x="273766" y="243567"/>
                </a:lnTo>
                <a:close/>
                <a:moveTo>
                  <a:pt x="84891" y="230187"/>
                </a:moveTo>
                <a:lnTo>
                  <a:pt x="147757" y="230187"/>
                </a:lnTo>
                <a:cubicBezTo>
                  <a:pt x="149900" y="230187"/>
                  <a:pt x="152043" y="232092"/>
                  <a:pt x="152043" y="234378"/>
                </a:cubicBezTo>
                <a:cubicBezTo>
                  <a:pt x="152043" y="237045"/>
                  <a:pt x="149900" y="239331"/>
                  <a:pt x="147757" y="239331"/>
                </a:cubicBezTo>
                <a:lnTo>
                  <a:pt x="84891" y="239331"/>
                </a:lnTo>
                <a:cubicBezTo>
                  <a:pt x="82748" y="239331"/>
                  <a:pt x="80962" y="237045"/>
                  <a:pt x="80962" y="234378"/>
                </a:cubicBezTo>
                <a:cubicBezTo>
                  <a:pt x="80962" y="232092"/>
                  <a:pt x="82748" y="230187"/>
                  <a:pt x="84891" y="230187"/>
                </a:cubicBezTo>
                <a:close/>
                <a:moveTo>
                  <a:pt x="47443" y="208734"/>
                </a:moveTo>
                <a:cubicBezTo>
                  <a:pt x="41638" y="208734"/>
                  <a:pt x="37283" y="213088"/>
                  <a:pt x="37283" y="218531"/>
                </a:cubicBezTo>
                <a:cubicBezTo>
                  <a:pt x="37283" y="224336"/>
                  <a:pt x="41638" y="229054"/>
                  <a:pt x="47443" y="229054"/>
                </a:cubicBezTo>
                <a:cubicBezTo>
                  <a:pt x="52886" y="229054"/>
                  <a:pt x="57603" y="224336"/>
                  <a:pt x="57603" y="218531"/>
                </a:cubicBezTo>
                <a:cubicBezTo>
                  <a:pt x="57603" y="213088"/>
                  <a:pt x="52886" y="208734"/>
                  <a:pt x="47443" y="208734"/>
                </a:cubicBezTo>
                <a:close/>
                <a:moveTo>
                  <a:pt x="131358" y="200025"/>
                </a:moveTo>
                <a:lnTo>
                  <a:pt x="177841" y="200025"/>
                </a:lnTo>
                <a:cubicBezTo>
                  <a:pt x="180020" y="200025"/>
                  <a:pt x="182199" y="201930"/>
                  <a:pt x="182199" y="204597"/>
                </a:cubicBezTo>
                <a:cubicBezTo>
                  <a:pt x="182199" y="207264"/>
                  <a:pt x="180020" y="209169"/>
                  <a:pt x="177841" y="209169"/>
                </a:cubicBezTo>
                <a:lnTo>
                  <a:pt x="131358" y="209169"/>
                </a:lnTo>
                <a:cubicBezTo>
                  <a:pt x="128816" y="209169"/>
                  <a:pt x="127000" y="207264"/>
                  <a:pt x="127000" y="204597"/>
                </a:cubicBezTo>
                <a:cubicBezTo>
                  <a:pt x="127000" y="201930"/>
                  <a:pt x="128816" y="200025"/>
                  <a:pt x="131358" y="200025"/>
                </a:cubicBezTo>
                <a:close/>
                <a:moveTo>
                  <a:pt x="84931" y="200025"/>
                </a:moveTo>
                <a:lnTo>
                  <a:pt x="108022" y="200025"/>
                </a:lnTo>
                <a:cubicBezTo>
                  <a:pt x="110547" y="200025"/>
                  <a:pt x="112351" y="201930"/>
                  <a:pt x="112351" y="204597"/>
                </a:cubicBezTo>
                <a:cubicBezTo>
                  <a:pt x="112351" y="207264"/>
                  <a:pt x="110547" y="209169"/>
                  <a:pt x="108022" y="209169"/>
                </a:cubicBezTo>
                <a:lnTo>
                  <a:pt x="84931" y="209169"/>
                </a:lnTo>
                <a:cubicBezTo>
                  <a:pt x="82766" y="209169"/>
                  <a:pt x="80962" y="207264"/>
                  <a:pt x="80962" y="204597"/>
                </a:cubicBezTo>
                <a:cubicBezTo>
                  <a:pt x="80962" y="201930"/>
                  <a:pt x="82766" y="200025"/>
                  <a:pt x="84931" y="200025"/>
                </a:cubicBezTo>
                <a:close/>
                <a:moveTo>
                  <a:pt x="47443" y="200025"/>
                </a:moveTo>
                <a:cubicBezTo>
                  <a:pt x="57603" y="200025"/>
                  <a:pt x="66312" y="208371"/>
                  <a:pt x="66312" y="218531"/>
                </a:cubicBezTo>
                <a:cubicBezTo>
                  <a:pt x="66312" y="229054"/>
                  <a:pt x="57603" y="237762"/>
                  <a:pt x="47443" y="237762"/>
                </a:cubicBezTo>
                <a:cubicBezTo>
                  <a:pt x="36920" y="237762"/>
                  <a:pt x="28575" y="229054"/>
                  <a:pt x="28575" y="218531"/>
                </a:cubicBezTo>
                <a:cubicBezTo>
                  <a:pt x="28575" y="208371"/>
                  <a:pt x="36920" y="200025"/>
                  <a:pt x="47443" y="200025"/>
                </a:cubicBezTo>
                <a:close/>
                <a:moveTo>
                  <a:pt x="153506" y="171450"/>
                </a:moveTo>
                <a:lnTo>
                  <a:pt x="176338" y="171450"/>
                </a:lnTo>
                <a:cubicBezTo>
                  <a:pt x="178478" y="171450"/>
                  <a:pt x="180619" y="173355"/>
                  <a:pt x="180619" y="176022"/>
                </a:cubicBezTo>
                <a:cubicBezTo>
                  <a:pt x="180619" y="178689"/>
                  <a:pt x="178478" y="180594"/>
                  <a:pt x="176338" y="180594"/>
                </a:cubicBezTo>
                <a:lnTo>
                  <a:pt x="153506" y="180594"/>
                </a:lnTo>
                <a:cubicBezTo>
                  <a:pt x="151009" y="180594"/>
                  <a:pt x="149225" y="178689"/>
                  <a:pt x="149225" y="176022"/>
                </a:cubicBezTo>
                <a:cubicBezTo>
                  <a:pt x="149225" y="173355"/>
                  <a:pt x="151009" y="171450"/>
                  <a:pt x="153506" y="171450"/>
                </a:cubicBezTo>
                <a:close/>
                <a:moveTo>
                  <a:pt x="84868" y="171450"/>
                </a:moveTo>
                <a:lnTo>
                  <a:pt x="130321" y="171450"/>
                </a:lnTo>
                <a:cubicBezTo>
                  <a:pt x="132807" y="171450"/>
                  <a:pt x="134582" y="173355"/>
                  <a:pt x="134582" y="176022"/>
                </a:cubicBezTo>
                <a:cubicBezTo>
                  <a:pt x="134582" y="178689"/>
                  <a:pt x="132807" y="180594"/>
                  <a:pt x="130321" y="180594"/>
                </a:cubicBezTo>
                <a:lnTo>
                  <a:pt x="84868" y="180594"/>
                </a:lnTo>
                <a:cubicBezTo>
                  <a:pt x="82738" y="180594"/>
                  <a:pt x="80962" y="178689"/>
                  <a:pt x="80962" y="176022"/>
                </a:cubicBezTo>
                <a:cubicBezTo>
                  <a:pt x="80962" y="173355"/>
                  <a:pt x="82738" y="171450"/>
                  <a:pt x="84868" y="171450"/>
                </a:cubicBezTo>
                <a:close/>
                <a:moveTo>
                  <a:pt x="47443" y="151584"/>
                </a:moveTo>
                <a:cubicBezTo>
                  <a:pt x="41638" y="151584"/>
                  <a:pt x="37283" y="155938"/>
                  <a:pt x="37283" y="161744"/>
                </a:cubicBezTo>
                <a:cubicBezTo>
                  <a:pt x="37283" y="167549"/>
                  <a:pt x="41638" y="171904"/>
                  <a:pt x="47443" y="171904"/>
                </a:cubicBezTo>
                <a:cubicBezTo>
                  <a:pt x="52886" y="171904"/>
                  <a:pt x="57603" y="167549"/>
                  <a:pt x="57603" y="161744"/>
                </a:cubicBezTo>
                <a:cubicBezTo>
                  <a:pt x="57603" y="155938"/>
                  <a:pt x="52886" y="151584"/>
                  <a:pt x="47443" y="151584"/>
                </a:cubicBezTo>
                <a:close/>
                <a:moveTo>
                  <a:pt x="131358" y="142875"/>
                </a:moveTo>
                <a:lnTo>
                  <a:pt x="177841" y="142875"/>
                </a:lnTo>
                <a:cubicBezTo>
                  <a:pt x="180020" y="142875"/>
                  <a:pt x="182199" y="145161"/>
                  <a:pt x="182199" y="147447"/>
                </a:cubicBezTo>
                <a:cubicBezTo>
                  <a:pt x="182199" y="150114"/>
                  <a:pt x="180020" y="152019"/>
                  <a:pt x="177841" y="152019"/>
                </a:cubicBezTo>
                <a:lnTo>
                  <a:pt x="131358" y="152019"/>
                </a:lnTo>
                <a:cubicBezTo>
                  <a:pt x="128816" y="152019"/>
                  <a:pt x="127000" y="150114"/>
                  <a:pt x="127000" y="147447"/>
                </a:cubicBezTo>
                <a:cubicBezTo>
                  <a:pt x="127000" y="145161"/>
                  <a:pt x="128816" y="142875"/>
                  <a:pt x="131358" y="142875"/>
                </a:cubicBezTo>
                <a:close/>
                <a:moveTo>
                  <a:pt x="84931" y="142875"/>
                </a:moveTo>
                <a:lnTo>
                  <a:pt x="108022" y="142875"/>
                </a:lnTo>
                <a:cubicBezTo>
                  <a:pt x="110547" y="142875"/>
                  <a:pt x="112351" y="145161"/>
                  <a:pt x="112351" y="147447"/>
                </a:cubicBezTo>
                <a:cubicBezTo>
                  <a:pt x="112351" y="150114"/>
                  <a:pt x="110547" y="152019"/>
                  <a:pt x="108022" y="152019"/>
                </a:cubicBezTo>
                <a:lnTo>
                  <a:pt x="84931" y="152019"/>
                </a:lnTo>
                <a:cubicBezTo>
                  <a:pt x="82766" y="152019"/>
                  <a:pt x="80962" y="150114"/>
                  <a:pt x="80962" y="147447"/>
                </a:cubicBezTo>
                <a:cubicBezTo>
                  <a:pt x="80962" y="145161"/>
                  <a:pt x="82766" y="142875"/>
                  <a:pt x="84931" y="142875"/>
                </a:cubicBezTo>
                <a:close/>
                <a:moveTo>
                  <a:pt x="47443" y="142875"/>
                </a:moveTo>
                <a:cubicBezTo>
                  <a:pt x="57603" y="142875"/>
                  <a:pt x="66312" y="151221"/>
                  <a:pt x="66312" y="161744"/>
                </a:cubicBezTo>
                <a:cubicBezTo>
                  <a:pt x="66312" y="171904"/>
                  <a:pt x="57603" y="180612"/>
                  <a:pt x="47443" y="180612"/>
                </a:cubicBezTo>
                <a:cubicBezTo>
                  <a:pt x="36920" y="180612"/>
                  <a:pt x="28575" y="171904"/>
                  <a:pt x="28575" y="161744"/>
                </a:cubicBezTo>
                <a:cubicBezTo>
                  <a:pt x="28575" y="151221"/>
                  <a:pt x="36920" y="142875"/>
                  <a:pt x="47443" y="142875"/>
                </a:cubicBezTo>
                <a:close/>
                <a:moveTo>
                  <a:pt x="84943" y="114300"/>
                </a:moveTo>
                <a:lnTo>
                  <a:pt x="125471" y="114300"/>
                </a:lnTo>
                <a:cubicBezTo>
                  <a:pt x="128004" y="114300"/>
                  <a:pt x="129813" y="115954"/>
                  <a:pt x="129813" y="117938"/>
                </a:cubicBezTo>
                <a:cubicBezTo>
                  <a:pt x="129813" y="120253"/>
                  <a:pt x="128004" y="121906"/>
                  <a:pt x="125471" y="121906"/>
                </a:cubicBezTo>
                <a:lnTo>
                  <a:pt x="84943" y="121906"/>
                </a:lnTo>
                <a:cubicBezTo>
                  <a:pt x="82772" y="121906"/>
                  <a:pt x="80962" y="120253"/>
                  <a:pt x="80962" y="117938"/>
                </a:cubicBezTo>
                <a:cubicBezTo>
                  <a:pt x="80962" y="115954"/>
                  <a:pt x="82772" y="114300"/>
                  <a:pt x="84943" y="114300"/>
                </a:cubicBezTo>
                <a:close/>
                <a:moveTo>
                  <a:pt x="47443" y="94151"/>
                </a:moveTo>
                <a:cubicBezTo>
                  <a:pt x="41638" y="94151"/>
                  <a:pt x="37283" y="98913"/>
                  <a:pt x="37283" y="104409"/>
                </a:cubicBezTo>
                <a:cubicBezTo>
                  <a:pt x="37283" y="110270"/>
                  <a:pt x="41638" y="115033"/>
                  <a:pt x="47443" y="115033"/>
                </a:cubicBezTo>
                <a:cubicBezTo>
                  <a:pt x="52886" y="115033"/>
                  <a:pt x="57603" y="110270"/>
                  <a:pt x="57603" y="104409"/>
                </a:cubicBezTo>
                <a:cubicBezTo>
                  <a:pt x="57603" y="98913"/>
                  <a:pt x="52886" y="94151"/>
                  <a:pt x="47443" y="94151"/>
                </a:cubicBezTo>
                <a:close/>
                <a:moveTo>
                  <a:pt x="160011" y="85725"/>
                </a:moveTo>
                <a:lnTo>
                  <a:pt x="177756" y="85725"/>
                </a:lnTo>
                <a:cubicBezTo>
                  <a:pt x="179974" y="85725"/>
                  <a:pt x="182193" y="87379"/>
                  <a:pt x="182193" y="89693"/>
                </a:cubicBezTo>
                <a:cubicBezTo>
                  <a:pt x="182193" y="91678"/>
                  <a:pt x="179974" y="93331"/>
                  <a:pt x="177756" y="93331"/>
                </a:cubicBezTo>
                <a:lnTo>
                  <a:pt x="160011" y="93331"/>
                </a:lnTo>
                <a:cubicBezTo>
                  <a:pt x="157424" y="93331"/>
                  <a:pt x="155575" y="91678"/>
                  <a:pt x="155575" y="89693"/>
                </a:cubicBezTo>
                <a:cubicBezTo>
                  <a:pt x="155575" y="87379"/>
                  <a:pt x="157424" y="85725"/>
                  <a:pt x="160011" y="85725"/>
                </a:cubicBezTo>
                <a:close/>
                <a:moveTo>
                  <a:pt x="84912" y="85725"/>
                </a:moveTo>
                <a:lnTo>
                  <a:pt x="136619" y="85725"/>
                </a:lnTo>
                <a:cubicBezTo>
                  <a:pt x="139133" y="85725"/>
                  <a:pt x="140928" y="87379"/>
                  <a:pt x="140928" y="89693"/>
                </a:cubicBezTo>
                <a:cubicBezTo>
                  <a:pt x="140928" y="91678"/>
                  <a:pt x="139133" y="93331"/>
                  <a:pt x="136619" y="93331"/>
                </a:cubicBezTo>
                <a:lnTo>
                  <a:pt x="84912" y="93331"/>
                </a:lnTo>
                <a:cubicBezTo>
                  <a:pt x="82758" y="93331"/>
                  <a:pt x="80962" y="91678"/>
                  <a:pt x="80962" y="89693"/>
                </a:cubicBezTo>
                <a:cubicBezTo>
                  <a:pt x="80962" y="87379"/>
                  <a:pt x="82758" y="85725"/>
                  <a:pt x="84912" y="85725"/>
                </a:cubicBezTo>
                <a:close/>
                <a:moveTo>
                  <a:pt x="47443" y="85725"/>
                </a:moveTo>
                <a:cubicBezTo>
                  <a:pt x="57603" y="85725"/>
                  <a:pt x="66312" y="94151"/>
                  <a:pt x="66312" y="104409"/>
                </a:cubicBezTo>
                <a:cubicBezTo>
                  <a:pt x="66312" y="115033"/>
                  <a:pt x="57603" y="123459"/>
                  <a:pt x="47443" y="123459"/>
                </a:cubicBezTo>
                <a:cubicBezTo>
                  <a:pt x="36920" y="123459"/>
                  <a:pt x="28575" y="115033"/>
                  <a:pt x="28575" y="104409"/>
                </a:cubicBezTo>
                <a:cubicBezTo>
                  <a:pt x="28575" y="94151"/>
                  <a:pt x="36920" y="85725"/>
                  <a:pt x="47443" y="85725"/>
                </a:cubicBezTo>
                <a:close/>
                <a:moveTo>
                  <a:pt x="32861" y="57150"/>
                </a:moveTo>
                <a:lnTo>
                  <a:pt x="95369" y="57150"/>
                </a:lnTo>
                <a:cubicBezTo>
                  <a:pt x="97869" y="57150"/>
                  <a:pt x="99655" y="59055"/>
                  <a:pt x="99655" y="61722"/>
                </a:cubicBezTo>
                <a:cubicBezTo>
                  <a:pt x="99655" y="64008"/>
                  <a:pt x="97869" y="66294"/>
                  <a:pt x="95369" y="66294"/>
                </a:cubicBezTo>
                <a:lnTo>
                  <a:pt x="32861" y="66294"/>
                </a:lnTo>
                <a:cubicBezTo>
                  <a:pt x="30361" y="66294"/>
                  <a:pt x="28575" y="64008"/>
                  <a:pt x="28575" y="61722"/>
                </a:cubicBezTo>
                <a:cubicBezTo>
                  <a:pt x="28575" y="59055"/>
                  <a:pt x="30361" y="57150"/>
                  <a:pt x="32861" y="57150"/>
                </a:cubicBezTo>
                <a:close/>
                <a:moveTo>
                  <a:pt x="262145" y="37721"/>
                </a:moveTo>
                <a:lnTo>
                  <a:pt x="262145" y="234946"/>
                </a:lnTo>
                <a:lnTo>
                  <a:pt x="276671" y="234946"/>
                </a:lnTo>
                <a:lnTo>
                  <a:pt x="276671" y="37721"/>
                </a:lnTo>
                <a:lnTo>
                  <a:pt x="262145" y="37721"/>
                </a:lnTo>
                <a:close/>
                <a:moveTo>
                  <a:pt x="238903" y="37721"/>
                </a:moveTo>
                <a:lnTo>
                  <a:pt x="238903" y="234946"/>
                </a:lnTo>
                <a:lnTo>
                  <a:pt x="253429" y="234946"/>
                </a:lnTo>
                <a:lnTo>
                  <a:pt x="253429" y="37721"/>
                </a:lnTo>
                <a:lnTo>
                  <a:pt x="238903" y="37721"/>
                </a:lnTo>
                <a:close/>
                <a:moveTo>
                  <a:pt x="83677" y="28575"/>
                </a:moveTo>
                <a:lnTo>
                  <a:pt x="119165" y="28575"/>
                </a:lnTo>
                <a:cubicBezTo>
                  <a:pt x="121674" y="28575"/>
                  <a:pt x="123467" y="30480"/>
                  <a:pt x="123467" y="33147"/>
                </a:cubicBezTo>
                <a:cubicBezTo>
                  <a:pt x="123467" y="35814"/>
                  <a:pt x="121674" y="37719"/>
                  <a:pt x="119165" y="37719"/>
                </a:cubicBezTo>
                <a:lnTo>
                  <a:pt x="83677" y="37719"/>
                </a:lnTo>
                <a:cubicBezTo>
                  <a:pt x="81168" y="37719"/>
                  <a:pt x="79375" y="35814"/>
                  <a:pt x="79375" y="33147"/>
                </a:cubicBezTo>
                <a:cubicBezTo>
                  <a:pt x="79375" y="30480"/>
                  <a:pt x="81168" y="28575"/>
                  <a:pt x="83677" y="28575"/>
                </a:cubicBezTo>
                <a:close/>
                <a:moveTo>
                  <a:pt x="32913" y="28575"/>
                </a:moveTo>
                <a:lnTo>
                  <a:pt x="60387" y="28575"/>
                </a:lnTo>
                <a:cubicBezTo>
                  <a:pt x="62918" y="28575"/>
                  <a:pt x="64725" y="30480"/>
                  <a:pt x="64725" y="33147"/>
                </a:cubicBezTo>
                <a:cubicBezTo>
                  <a:pt x="64725" y="35814"/>
                  <a:pt x="62918" y="37719"/>
                  <a:pt x="60387" y="37719"/>
                </a:cubicBezTo>
                <a:lnTo>
                  <a:pt x="32913" y="37719"/>
                </a:lnTo>
                <a:cubicBezTo>
                  <a:pt x="30382" y="37719"/>
                  <a:pt x="28575" y="35814"/>
                  <a:pt x="28575" y="33147"/>
                </a:cubicBezTo>
                <a:cubicBezTo>
                  <a:pt x="28575" y="30480"/>
                  <a:pt x="30382" y="28575"/>
                  <a:pt x="32913" y="28575"/>
                </a:cubicBezTo>
                <a:close/>
                <a:moveTo>
                  <a:pt x="152041" y="14729"/>
                </a:moveTo>
                <a:lnTo>
                  <a:pt x="152041" y="57479"/>
                </a:lnTo>
                <a:lnTo>
                  <a:pt x="194454" y="57479"/>
                </a:lnTo>
                <a:lnTo>
                  <a:pt x="152041" y="14729"/>
                </a:lnTo>
                <a:close/>
                <a:moveTo>
                  <a:pt x="246166" y="8622"/>
                </a:moveTo>
                <a:cubicBezTo>
                  <a:pt x="242171" y="8622"/>
                  <a:pt x="238903" y="11855"/>
                  <a:pt x="238903" y="15807"/>
                </a:cubicBezTo>
                <a:lnTo>
                  <a:pt x="238903" y="29099"/>
                </a:lnTo>
                <a:lnTo>
                  <a:pt x="276671" y="29099"/>
                </a:lnTo>
                <a:lnTo>
                  <a:pt x="276671" y="15807"/>
                </a:lnTo>
                <a:cubicBezTo>
                  <a:pt x="276671" y="14010"/>
                  <a:pt x="275582" y="12214"/>
                  <a:pt x="274492" y="10777"/>
                </a:cubicBezTo>
                <a:cubicBezTo>
                  <a:pt x="273040" y="9340"/>
                  <a:pt x="271224" y="8622"/>
                  <a:pt x="269408" y="8622"/>
                </a:cubicBezTo>
                <a:lnTo>
                  <a:pt x="246166" y="8622"/>
                </a:lnTo>
                <a:close/>
                <a:moveTo>
                  <a:pt x="8626" y="8622"/>
                </a:moveTo>
                <a:lnTo>
                  <a:pt x="8626" y="275181"/>
                </a:lnTo>
                <a:lnTo>
                  <a:pt x="200564" y="275181"/>
                </a:lnTo>
                <a:lnTo>
                  <a:pt x="200564" y="66101"/>
                </a:lnTo>
                <a:lnTo>
                  <a:pt x="147728" y="66101"/>
                </a:lnTo>
                <a:cubicBezTo>
                  <a:pt x="145571" y="66101"/>
                  <a:pt x="143414" y="63945"/>
                  <a:pt x="143414" y="61790"/>
                </a:cubicBezTo>
                <a:lnTo>
                  <a:pt x="143414" y="8622"/>
                </a:lnTo>
                <a:lnTo>
                  <a:pt x="8626" y="8622"/>
                </a:lnTo>
                <a:close/>
                <a:moveTo>
                  <a:pt x="246166" y="0"/>
                </a:moveTo>
                <a:lnTo>
                  <a:pt x="269408" y="0"/>
                </a:lnTo>
                <a:cubicBezTo>
                  <a:pt x="273766" y="0"/>
                  <a:pt x="277398" y="1796"/>
                  <a:pt x="280303" y="4670"/>
                </a:cubicBezTo>
                <a:cubicBezTo>
                  <a:pt x="283571" y="7544"/>
                  <a:pt x="285024" y="11855"/>
                  <a:pt x="285024" y="15807"/>
                </a:cubicBezTo>
                <a:lnTo>
                  <a:pt x="285387" y="239257"/>
                </a:lnTo>
                <a:cubicBezTo>
                  <a:pt x="285387" y="240334"/>
                  <a:pt x="285024" y="240694"/>
                  <a:pt x="284661" y="241412"/>
                </a:cubicBezTo>
                <a:lnTo>
                  <a:pt x="261782" y="281647"/>
                </a:lnTo>
                <a:cubicBezTo>
                  <a:pt x="261056" y="283084"/>
                  <a:pt x="259603" y="283803"/>
                  <a:pt x="258150" y="283803"/>
                </a:cubicBezTo>
                <a:cubicBezTo>
                  <a:pt x="256335" y="283803"/>
                  <a:pt x="254882" y="283084"/>
                  <a:pt x="254156" y="281647"/>
                </a:cubicBezTo>
                <a:lnTo>
                  <a:pt x="230914" y="241412"/>
                </a:lnTo>
                <a:cubicBezTo>
                  <a:pt x="230550" y="240694"/>
                  <a:pt x="230550" y="240334"/>
                  <a:pt x="230550" y="239257"/>
                </a:cubicBezTo>
                <a:lnTo>
                  <a:pt x="230187" y="15807"/>
                </a:lnTo>
                <a:cubicBezTo>
                  <a:pt x="230187" y="7185"/>
                  <a:pt x="237450" y="0"/>
                  <a:pt x="246166" y="0"/>
                </a:cubicBezTo>
                <a:close/>
                <a:moveTo>
                  <a:pt x="4313" y="0"/>
                </a:moveTo>
                <a:lnTo>
                  <a:pt x="147728" y="0"/>
                </a:lnTo>
                <a:cubicBezTo>
                  <a:pt x="148806" y="0"/>
                  <a:pt x="149884" y="359"/>
                  <a:pt x="150603" y="1437"/>
                </a:cubicBezTo>
                <a:lnTo>
                  <a:pt x="208113" y="58916"/>
                </a:lnTo>
                <a:cubicBezTo>
                  <a:pt x="208831" y="59634"/>
                  <a:pt x="209191" y="60712"/>
                  <a:pt x="209191" y="61790"/>
                </a:cubicBezTo>
                <a:lnTo>
                  <a:pt x="209191" y="279492"/>
                </a:lnTo>
                <a:cubicBezTo>
                  <a:pt x="209191" y="282007"/>
                  <a:pt x="207394" y="283803"/>
                  <a:pt x="205237" y="283803"/>
                </a:cubicBezTo>
                <a:lnTo>
                  <a:pt x="4313" y="283803"/>
                </a:lnTo>
                <a:cubicBezTo>
                  <a:pt x="1797" y="283803"/>
                  <a:pt x="0" y="282007"/>
                  <a:pt x="0" y="279492"/>
                </a:cubicBezTo>
                <a:lnTo>
                  <a:pt x="0" y="4670"/>
                </a:lnTo>
                <a:cubicBezTo>
                  <a:pt x="0" y="1796"/>
                  <a:pt x="1797" y="0"/>
                  <a:pt x="431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Freeform 948">
            <a:extLst>
              <a:ext uri="{FF2B5EF4-FFF2-40B4-BE49-F238E27FC236}">
                <a16:creationId xmlns:a16="http://schemas.microsoft.com/office/drawing/2014/main" id="{8F8000E0-3D37-FD40-B9BF-F3131447B7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72000" y="9256130"/>
            <a:ext cx="922403" cy="927960"/>
          </a:xfrm>
          <a:custGeom>
            <a:avLst/>
            <a:gdLst>
              <a:gd name="T0" fmla="*/ 26850490 w 290404"/>
              <a:gd name="T1" fmla="*/ 23842566 h 291739"/>
              <a:gd name="T2" fmla="*/ 23333848 w 290404"/>
              <a:gd name="T3" fmla="*/ 27390997 h 291739"/>
              <a:gd name="T4" fmla="*/ 29434629 w 290404"/>
              <a:gd name="T5" fmla="*/ 33708564 h 291739"/>
              <a:gd name="T6" fmla="*/ 30663385 w 290404"/>
              <a:gd name="T7" fmla="*/ 33708564 h 291739"/>
              <a:gd name="T8" fmla="*/ 32951061 w 290404"/>
              <a:gd name="T9" fmla="*/ 31328564 h 291739"/>
              <a:gd name="T10" fmla="*/ 33205402 w 290404"/>
              <a:gd name="T11" fmla="*/ 30722793 h 291739"/>
              <a:gd name="T12" fmla="*/ 32951061 w 290404"/>
              <a:gd name="T13" fmla="*/ 30073806 h 291739"/>
              <a:gd name="T14" fmla="*/ 23122031 w 290404"/>
              <a:gd name="T15" fmla="*/ 21852133 h 291739"/>
              <a:gd name="T16" fmla="*/ 22316585 w 290404"/>
              <a:gd name="T17" fmla="*/ 22804097 h 291739"/>
              <a:gd name="T18" fmla="*/ 21384674 w 290404"/>
              <a:gd name="T19" fmla="*/ 23626354 h 291739"/>
              <a:gd name="T20" fmla="*/ 23460832 w 290404"/>
              <a:gd name="T21" fmla="*/ 25746532 h 291739"/>
              <a:gd name="T22" fmla="*/ 25240402 w 290404"/>
              <a:gd name="T23" fmla="*/ 23972450 h 291739"/>
              <a:gd name="T24" fmla="*/ 13107546 w 290404"/>
              <a:gd name="T25" fmla="*/ 6857621 h 291739"/>
              <a:gd name="T26" fmla="*/ 13660583 w 290404"/>
              <a:gd name="T27" fmla="*/ 7416365 h 291739"/>
              <a:gd name="T28" fmla="*/ 13107546 w 290404"/>
              <a:gd name="T29" fmla="*/ 7931931 h 291739"/>
              <a:gd name="T30" fmla="*/ 7793443 w 290404"/>
              <a:gd name="T31" fmla="*/ 13304020 h 291739"/>
              <a:gd name="T32" fmla="*/ 7282847 w 290404"/>
              <a:gd name="T33" fmla="*/ 13862621 h 291739"/>
              <a:gd name="T34" fmla="*/ 6772555 w 290404"/>
              <a:gd name="T35" fmla="*/ 13304020 h 291739"/>
              <a:gd name="T36" fmla="*/ 13107546 w 290404"/>
              <a:gd name="T37" fmla="*/ 6857621 h 291739"/>
              <a:gd name="T38" fmla="*/ 13190912 w 290404"/>
              <a:gd name="T39" fmla="*/ 4885860 h 291739"/>
              <a:gd name="T40" fmla="*/ 7251397 w 290404"/>
              <a:gd name="T41" fmla="*/ 7382233 h 291739"/>
              <a:gd name="T42" fmla="*/ 7251397 w 290404"/>
              <a:gd name="T43" fmla="*/ 19433702 h 291739"/>
              <a:gd name="T44" fmla="*/ 13190912 w 290404"/>
              <a:gd name="T45" fmla="*/ 21973129 h 291739"/>
              <a:gd name="T46" fmla="*/ 19172289 w 290404"/>
              <a:gd name="T47" fmla="*/ 19433702 h 291739"/>
              <a:gd name="T48" fmla="*/ 21632972 w 290404"/>
              <a:gd name="T49" fmla="*/ 13407819 h 291739"/>
              <a:gd name="T50" fmla="*/ 19172289 w 290404"/>
              <a:gd name="T51" fmla="*/ 7382233 h 291739"/>
              <a:gd name="T52" fmla="*/ 13190912 w 290404"/>
              <a:gd name="T53" fmla="*/ 4885860 h 291739"/>
              <a:gd name="T54" fmla="*/ 13190912 w 290404"/>
              <a:gd name="T55" fmla="*/ 3809649 h 291739"/>
              <a:gd name="T56" fmla="*/ 19893814 w 290404"/>
              <a:gd name="T57" fmla="*/ 6650630 h 291739"/>
              <a:gd name="T58" fmla="*/ 22651174 w 290404"/>
              <a:gd name="T59" fmla="*/ 13407819 h 291739"/>
              <a:gd name="T60" fmla="*/ 19893814 w 290404"/>
              <a:gd name="T61" fmla="*/ 20208392 h 291739"/>
              <a:gd name="T62" fmla="*/ 13190912 w 290404"/>
              <a:gd name="T63" fmla="*/ 23006101 h 291739"/>
              <a:gd name="T64" fmla="*/ 6530368 w 290404"/>
              <a:gd name="T65" fmla="*/ 20208392 h 291739"/>
              <a:gd name="T66" fmla="*/ 6530368 w 290404"/>
              <a:gd name="T67" fmla="*/ 6650630 h 291739"/>
              <a:gd name="T68" fmla="*/ 13190912 w 290404"/>
              <a:gd name="T69" fmla="*/ 3809649 h 291739"/>
              <a:gd name="T70" fmla="*/ 13038487 w 290404"/>
              <a:gd name="T71" fmla="*/ 1038733 h 291739"/>
              <a:gd name="T72" fmla="*/ 4564952 w 290404"/>
              <a:gd name="T73" fmla="*/ 4630132 h 291739"/>
              <a:gd name="T74" fmla="*/ 4564952 w 290404"/>
              <a:gd name="T75" fmla="*/ 22025243 h 291739"/>
              <a:gd name="T76" fmla="*/ 21596627 w 290404"/>
              <a:gd name="T77" fmla="*/ 22025243 h 291739"/>
              <a:gd name="T78" fmla="*/ 25112964 w 290404"/>
              <a:gd name="T79" fmla="*/ 13327580 h 291739"/>
              <a:gd name="T80" fmla="*/ 21596627 w 290404"/>
              <a:gd name="T81" fmla="*/ 4630132 h 291739"/>
              <a:gd name="T82" fmla="*/ 13038487 w 290404"/>
              <a:gd name="T83" fmla="*/ 1038733 h 291739"/>
              <a:gd name="T84" fmla="*/ 13038487 w 290404"/>
              <a:gd name="T85" fmla="*/ 0 h 291739"/>
              <a:gd name="T86" fmla="*/ 22316585 w 290404"/>
              <a:gd name="T87" fmla="*/ 3894136 h 291739"/>
              <a:gd name="T88" fmla="*/ 26129565 w 290404"/>
              <a:gd name="T89" fmla="*/ 13327580 h 291739"/>
              <a:gd name="T90" fmla="*/ 23757502 w 290404"/>
              <a:gd name="T91" fmla="*/ 20986648 h 291739"/>
              <a:gd name="T92" fmla="*/ 25960599 w 290404"/>
              <a:gd name="T93" fmla="*/ 23237011 h 291739"/>
              <a:gd name="T94" fmla="*/ 26468769 w 290404"/>
              <a:gd name="T95" fmla="*/ 22717637 h 291739"/>
              <a:gd name="T96" fmla="*/ 27231591 w 290404"/>
              <a:gd name="T97" fmla="*/ 22717637 h 291739"/>
              <a:gd name="T98" fmla="*/ 33713351 w 290404"/>
              <a:gd name="T99" fmla="*/ 29338244 h 291739"/>
              <a:gd name="T100" fmla="*/ 34264272 w 290404"/>
              <a:gd name="T101" fmla="*/ 30722793 h 291739"/>
              <a:gd name="T102" fmla="*/ 33713351 w 290404"/>
              <a:gd name="T103" fmla="*/ 32064237 h 291739"/>
              <a:gd name="T104" fmla="*/ 31383488 w 290404"/>
              <a:gd name="T105" fmla="*/ 34444179 h 291739"/>
              <a:gd name="T106" fmla="*/ 30070140 w 290404"/>
              <a:gd name="T107" fmla="*/ 35006673 h 291739"/>
              <a:gd name="T108" fmla="*/ 28757000 w 290404"/>
              <a:gd name="T109" fmla="*/ 34444179 h 291739"/>
              <a:gd name="T110" fmla="*/ 22232069 w 290404"/>
              <a:gd name="T111" fmla="*/ 27780345 h 291739"/>
              <a:gd name="T112" fmla="*/ 22105093 w 290404"/>
              <a:gd name="T113" fmla="*/ 27390997 h 291739"/>
              <a:gd name="T114" fmla="*/ 22232069 w 290404"/>
              <a:gd name="T115" fmla="*/ 27044857 h 291739"/>
              <a:gd name="T116" fmla="*/ 22783101 w 290404"/>
              <a:gd name="T117" fmla="*/ 26525563 h 291739"/>
              <a:gd name="T118" fmla="*/ 20537478 w 290404"/>
              <a:gd name="T119" fmla="*/ 24275341 h 291739"/>
              <a:gd name="T120" fmla="*/ 13038487 w 290404"/>
              <a:gd name="T121" fmla="*/ 26698547 h 291739"/>
              <a:gd name="T122" fmla="*/ 3844593 w 290404"/>
              <a:gd name="T123" fmla="*/ 22804097 h 291739"/>
              <a:gd name="T124" fmla="*/ 3844593 w 290404"/>
              <a:gd name="T125" fmla="*/ 3894136 h 291739"/>
              <a:gd name="T126" fmla="*/ 13038487 w 290404"/>
              <a:gd name="T127" fmla="*/ 0 h 291739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0" t="0" r="r" b="b"/>
            <a:pathLst>
              <a:path w="290404" h="291739">
                <a:moveTo>
                  <a:pt x="227566" y="198700"/>
                </a:moveTo>
                <a:lnTo>
                  <a:pt x="197762" y="228271"/>
                </a:lnTo>
                <a:lnTo>
                  <a:pt x="249469" y="280921"/>
                </a:lnTo>
                <a:cubicBezTo>
                  <a:pt x="252701" y="283445"/>
                  <a:pt x="257010" y="283445"/>
                  <a:pt x="259882" y="280921"/>
                </a:cubicBezTo>
                <a:lnTo>
                  <a:pt x="279273" y="261087"/>
                </a:lnTo>
                <a:cubicBezTo>
                  <a:pt x="281068" y="259645"/>
                  <a:pt x="281427" y="257841"/>
                  <a:pt x="281427" y="256038"/>
                </a:cubicBezTo>
                <a:cubicBezTo>
                  <a:pt x="281427" y="254235"/>
                  <a:pt x="281068" y="252072"/>
                  <a:pt x="279273" y="250629"/>
                </a:cubicBezTo>
                <a:lnTo>
                  <a:pt x="227566" y="198700"/>
                </a:lnTo>
                <a:close/>
                <a:moveTo>
                  <a:pt x="195967" y="182112"/>
                </a:moveTo>
                <a:cubicBezTo>
                  <a:pt x="194171" y="184997"/>
                  <a:pt x="191658" y="187160"/>
                  <a:pt x="189144" y="190045"/>
                </a:cubicBezTo>
                <a:cubicBezTo>
                  <a:pt x="186631" y="192570"/>
                  <a:pt x="184117" y="194733"/>
                  <a:pt x="181245" y="196897"/>
                </a:cubicBezTo>
                <a:lnTo>
                  <a:pt x="198839" y="214567"/>
                </a:lnTo>
                <a:lnTo>
                  <a:pt x="213921" y="199782"/>
                </a:lnTo>
                <a:lnTo>
                  <a:pt x="195967" y="182112"/>
                </a:lnTo>
                <a:close/>
                <a:moveTo>
                  <a:pt x="111093" y="57150"/>
                </a:moveTo>
                <a:cubicBezTo>
                  <a:pt x="113976" y="57150"/>
                  <a:pt x="115778" y="59299"/>
                  <a:pt x="115778" y="61806"/>
                </a:cubicBezTo>
                <a:cubicBezTo>
                  <a:pt x="115778" y="63955"/>
                  <a:pt x="113976" y="66104"/>
                  <a:pt x="111093" y="66104"/>
                </a:cubicBezTo>
                <a:cubicBezTo>
                  <a:pt x="86229" y="66104"/>
                  <a:pt x="66050" y="86160"/>
                  <a:pt x="66050" y="110873"/>
                </a:cubicBezTo>
                <a:cubicBezTo>
                  <a:pt x="66050" y="113380"/>
                  <a:pt x="63887" y="115529"/>
                  <a:pt x="61725" y="115529"/>
                </a:cubicBezTo>
                <a:cubicBezTo>
                  <a:pt x="59203" y="115529"/>
                  <a:pt x="57401" y="113380"/>
                  <a:pt x="57401" y="110873"/>
                </a:cubicBezTo>
                <a:cubicBezTo>
                  <a:pt x="57401" y="81504"/>
                  <a:pt x="81545" y="57150"/>
                  <a:pt x="111093" y="57150"/>
                </a:cubicBezTo>
                <a:close/>
                <a:moveTo>
                  <a:pt x="111796" y="40717"/>
                </a:moveTo>
                <a:cubicBezTo>
                  <a:pt x="93099" y="40717"/>
                  <a:pt x="75121" y="48250"/>
                  <a:pt x="61458" y="61522"/>
                </a:cubicBezTo>
                <a:cubicBezTo>
                  <a:pt x="33771" y="89141"/>
                  <a:pt x="33771" y="134696"/>
                  <a:pt x="61458" y="161957"/>
                </a:cubicBezTo>
                <a:cubicBezTo>
                  <a:pt x="75121" y="175587"/>
                  <a:pt x="93099" y="183120"/>
                  <a:pt x="111796" y="183120"/>
                </a:cubicBezTo>
                <a:cubicBezTo>
                  <a:pt x="130853" y="183120"/>
                  <a:pt x="148831" y="175587"/>
                  <a:pt x="162494" y="161957"/>
                </a:cubicBezTo>
                <a:cubicBezTo>
                  <a:pt x="176158" y="149044"/>
                  <a:pt x="183349" y="131109"/>
                  <a:pt x="183349" y="111739"/>
                </a:cubicBezTo>
                <a:cubicBezTo>
                  <a:pt x="183349" y="92728"/>
                  <a:pt x="176158" y="74794"/>
                  <a:pt x="162494" y="61522"/>
                </a:cubicBezTo>
                <a:cubicBezTo>
                  <a:pt x="148831" y="48250"/>
                  <a:pt x="130853" y="40717"/>
                  <a:pt x="111796" y="40717"/>
                </a:cubicBezTo>
                <a:close/>
                <a:moveTo>
                  <a:pt x="111796" y="31750"/>
                </a:moveTo>
                <a:cubicBezTo>
                  <a:pt x="133370" y="31750"/>
                  <a:pt x="153505" y="40359"/>
                  <a:pt x="168607" y="55424"/>
                </a:cubicBezTo>
                <a:cubicBezTo>
                  <a:pt x="183709" y="70489"/>
                  <a:pt x="191979" y="90576"/>
                  <a:pt x="191979" y="111739"/>
                </a:cubicBezTo>
                <a:cubicBezTo>
                  <a:pt x="191979" y="133261"/>
                  <a:pt x="183709" y="153348"/>
                  <a:pt x="168607" y="168413"/>
                </a:cubicBezTo>
                <a:cubicBezTo>
                  <a:pt x="153505" y="183478"/>
                  <a:pt x="133370" y="191728"/>
                  <a:pt x="111796" y="191728"/>
                </a:cubicBezTo>
                <a:cubicBezTo>
                  <a:pt x="90582" y="191728"/>
                  <a:pt x="70447" y="183478"/>
                  <a:pt x="55345" y="168413"/>
                </a:cubicBezTo>
                <a:cubicBezTo>
                  <a:pt x="24063" y="137207"/>
                  <a:pt x="24063" y="86631"/>
                  <a:pt x="55345" y="55424"/>
                </a:cubicBezTo>
                <a:cubicBezTo>
                  <a:pt x="70447" y="40359"/>
                  <a:pt x="90582" y="31750"/>
                  <a:pt x="111796" y="31750"/>
                </a:cubicBezTo>
                <a:close/>
                <a:moveTo>
                  <a:pt x="110506" y="8655"/>
                </a:moveTo>
                <a:cubicBezTo>
                  <a:pt x="83575" y="8655"/>
                  <a:pt x="57722" y="19473"/>
                  <a:pt x="38691" y="38586"/>
                </a:cubicBezTo>
                <a:cubicBezTo>
                  <a:pt x="-1167" y="78615"/>
                  <a:pt x="-1167" y="143526"/>
                  <a:pt x="38691" y="183554"/>
                </a:cubicBezTo>
                <a:cubicBezTo>
                  <a:pt x="78548" y="223583"/>
                  <a:pt x="143182" y="223583"/>
                  <a:pt x="183040" y="183554"/>
                </a:cubicBezTo>
                <a:cubicBezTo>
                  <a:pt x="202071" y="164442"/>
                  <a:pt x="212843" y="138477"/>
                  <a:pt x="212843" y="111070"/>
                </a:cubicBezTo>
                <a:cubicBezTo>
                  <a:pt x="212843" y="83663"/>
                  <a:pt x="202071" y="58059"/>
                  <a:pt x="183040" y="38586"/>
                </a:cubicBezTo>
                <a:cubicBezTo>
                  <a:pt x="163650" y="19473"/>
                  <a:pt x="138155" y="8655"/>
                  <a:pt x="110506" y="8655"/>
                </a:cubicBezTo>
                <a:close/>
                <a:moveTo>
                  <a:pt x="110506" y="0"/>
                </a:moveTo>
                <a:cubicBezTo>
                  <a:pt x="140310" y="0"/>
                  <a:pt x="168318" y="11540"/>
                  <a:pt x="189144" y="32455"/>
                </a:cubicBezTo>
                <a:cubicBezTo>
                  <a:pt x="209971" y="53371"/>
                  <a:pt x="221461" y="81500"/>
                  <a:pt x="221461" y="111070"/>
                </a:cubicBezTo>
                <a:cubicBezTo>
                  <a:pt x="221461" y="134510"/>
                  <a:pt x="214280" y="156508"/>
                  <a:pt x="201353" y="174899"/>
                </a:cubicBezTo>
                <a:lnTo>
                  <a:pt x="220025" y="193652"/>
                </a:lnTo>
                <a:lnTo>
                  <a:pt x="224334" y="189324"/>
                </a:lnTo>
                <a:cubicBezTo>
                  <a:pt x="226129" y="187521"/>
                  <a:pt x="228643" y="187521"/>
                  <a:pt x="230797" y="189324"/>
                </a:cubicBezTo>
                <a:lnTo>
                  <a:pt x="285736" y="244499"/>
                </a:lnTo>
                <a:cubicBezTo>
                  <a:pt x="288609" y="247744"/>
                  <a:pt x="290404" y="251711"/>
                  <a:pt x="290404" y="256038"/>
                </a:cubicBezTo>
                <a:cubicBezTo>
                  <a:pt x="290404" y="260005"/>
                  <a:pt x="288609" y="264333"/>
                  <a:pt x="285736" y="267217"/>
                </a:cubicBezTo>
                <a:lnTo>
                  <a:pt x="265987" y="287051"/>
                </a:lnTo>
                <a:cubicBezTo>
                  <a:pt x="263114" y="289936"/>
                  <a:pt x="258805" y="291739"/>
                  <a:pt x="254855" y="291739"/>
                </a:cubicBezTo>
                <a:cubicBezTo>
                  <a:pt x="250546" y="291739"/>
                  <a:pt x="246597" y="289936"/>
                  <a:pt x="243724" y="287051"/>
                </a:cubicBezTo>
                <a:lnTo>
                  <a:pt x="188426" y="231516"/>
                </a:lnTo>
                <a:cubicBezTo>
                  <a:pt x="187708" y="230795"/>
                  <a:pt x="187349" y="229713"/>
                  <a:pt x="187349" y="228271"/>
                </a:cubicBezTo>
                <a:cubicBezTo>
                  <a:pt x="187349" y="227189"/>
                  <a:pt x="187708" y="226107"/>
                  <a:pt x="188426" y="225386"/>
                </a:cubicBezTo>
                <a:lnTo>
                  <a:pt x="193094" y="221058"/>
                </a:lnTo>
                <a:lnTo>
                  <a:pt x="174063" y="202306"/>
                </a:lnTo>
                <a:cubicBezTo>
                  <a:pt x="155032" y="215649"/>
                  <a:pt x="133128" y="222501"/>
                  <a:pt x="110506" y="222501"/>
                </a:cubicBezTo>
                <a:cubicBezTo>
                  <a:pt x="82498" y="222501"/>
                  <a:pt x="53772" y="211682"/>
                  <a:pt x="32586" y="190045"/>
                </a:cubicBezTo>
                <a:cubicBezTo>
                  <a:pt x="-10862" y="146411"/>
                  <a:pt x="-10862" y="76090"/>
                  <a:pt x="32586" y="32455"/>
                </a:cubicBezTo>
                <a:cubicBezTo>
                  <a:pt x="53413" y="11540"/>
                  <a:pt x="81062" y="0"/>
                  <a:pt x="11050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Freeform 1021">
            <a:extLst>
              <a:ext uri="{FF2B5EF4-FFF2-40B4-BE49-F238E27FC236}">
                <a16:creationId xmlns:a16="http://schemas.microsoft.com/office/drawing/2014/main" id="{6777AD15-A264-9C47-8C9B-840170B1A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53149" y="4511552"/>
            <a:ext cx="2197771" cy="2197771"/>
          </a:xfrm>
          <a:custGeom>
            <a:avLst/>
            <a:gdLst>
              <a:gd name="T0" fmla="*/ 19108361 w 290150"/>
              <a:gd name="T1" fmla="*/ 33564603 h 290152"/>
              <a:gd name="T2" fmla="*/ 28010790 w 290150"/>
              <a:gd name="T3" fmla="*/ 28790608 h 290152"/>
              <a:gd name="T4" fmla="*/ 33603522 w 290150"/>
              <a:gd name="T5" fmla="*/ 33565165 h 290152"/>
              <a:gd name="T6" fmla="*/ 33950478 w 290150"/>
              <a:gd name="T7" fmla="*/ 28876532 h 290152"/>
              <a:gd name="T8" fmla="*/ 27100419 w 290150"/>
              <a:gd name="T9" fmla="*/ 34640317 h 290152"/>
              <a:gd name="T10" fmla="*/ 28010790 w 290150"/>
              <a:gd name="T11" fmla="*/ 28790608 h 290152"/>
              <a:gd name="T12" fmla="*/ 1021859 w 290150"/>
              <a:gd name="T13" fmla="*/ 33565165 h 290152"/>
              <a:gd name="T14" fmla="*/ 6513562 w 290150"/>
              <a:gd name="T15" fmla="*/ 28790608 h 290152"/>
              <a:gd name="T16" fmla="*/ 7407729 w 290150"/>
              <a:gd name="T17" fmla="*/ 34640317 h 290152"/>
              <a:gd name="T18" fmla="*/ 723990 w 290150"/>
              <a:gd name="T19" fmla="*/ 28876532 h 290152"/>
              <a:gd name="T20" fmla="*/ 22250567 w 290150"/>
              <a:gd name="T21" fmla="*/ 30423091 h 290152"/>
              <a:gd name="T22" fmla="*/ 29272760 w 290150"/>
              <a:gd name="T23" fmla="*/ 26723260 h 290152"/>
              <a:gd name="T24" fmla="*/ 3937393 w 290150"/>
              <a:gd name="T25" fmla="*/ 25478853 h 290152"/>
              <a:gd name="T26" fmla="*/ 3937393 w 290150"/>
              <a:gd name="T27" fmla="*/ 25478853 h 290152"/>
              <a:gd name="T28" fmla="*/ 28242667 w 290150"/>
              <a:gd name="T29" fmla="*/ 26723260 h 290152"/>
              <a:gd name="T30" fmla="*/ 3937393 w 290150"/>
              <a:gd name="T31" fmla="*/ 28954763 h 290152"/>
              <a:gd name="T32" fmla="*/ 15750977 w 290150"/>
              <a:gd name="T33" fmla="*/ 27281629 h 290152"/>
              <a:gd name="T34" fmla="*/ 20959335 w 290150"/>
              <a:gd name="T35" fmla="*/ 19578348 h 290152"/>
              <a:gd name="T36" fmla="*/ 22035386 w 290150"/>
              <a:gd name="T37" fmla="*/ 20611168 h 290152"/>
              <a:gd name="T38" fmla="*/ 13641923 w 290150"/>
              <a:gd name="T39" fmla="*/ 21687027 h 290152"/>
              <a:gd name="T40" fmla="*/ 2148419 w 290150"/>
              <a:gd name="T41" fmla="*/ 11940077 h 290152"/>
              <a:gd name="T42" fmla="*/ 2443292 w 290150"/>
              <a:gd name="T43" fmla="*/ 23604758 h 290152"/>
              <a:gd name="T44" fmla="*/ 0 w 290150"/>
              <a:gd name="T45" fmla="*/ 14135216 h 290152"/>
              <a:gd name="T46" fmla="*/ 33472552 w 290150"/>
              <a:gd name="T47" fmla="*/ 20872448 h 290152"/>
              <a:gd name="T48" fmla="*/ 32447376 w 290150"/>
              <a:gd name="T49" fmla="*/ 20530028 h 290152"/>
              <a:gd name="T50" fmla="*/ 24176082 w 290150"/>
              <a:gd name="T51" fmla="*/ 16221779 h 290152"/>
              <a:gd name="T52" fmla="*/ 17197137 w 290150"/>
              <a:gd name="T53" fmla="*/ 11311420 h 290152"/>
              <a:gd name="T54" fmla="*/ 8046409 w 290150"/>
              <a:gd name="T55" fmla="*/ 17297506 h 290152"/>
              <a:gd name="T56" fmla="*/ 14718073 w 290150"/>
              <a:gd name="T57" fmla="*/ 22719889 h 290152"/>
              <a:gd name="T58" fmla="*/ 15750977 w 290150"/>
              <a:gd name="T59" fmla="*/ 20611168 h 290152"/>
              <a:gd name="T60" fmla="*/ 20959335 w 290150"/>
              <a:gd name="T61" fmla="*/ 18545511 h 290152"/>
              <a:gd name="T62" fmla="*/ 19926305 w 290150"/>
              <a:gd name="T63" fmla="*/ 27281629 h 290152"/>
              <a:gd name="T64" fmla="*/ 17300627 w 290150"/>
              <a:gd name="T65" fmla="*/ 8045311 h 290152"/>
              <a:gd name="T66" fmla="*/ 23326608 w 290150"/>
              <a:gd name="T67" fmla="*/ 27927007 h 290152"/>
              <a:gd name="T68" fmla="*/ 21734094 w 290150"/>
              <a:gd name="T69" fmla="*/ 32015416 h 290152"/>
              <a:gd name="T70" fmla="*/ 12996443 w 290150"/>
              <a:gd name="T71" fmla="*/ 31455816 h 290152"/>
              <a:gd name="T72" fmla="*/ 10026357 w 290150"/>
              <a:gd name="T73" fmla="*/ 24570337 h 290152"/>
              <a:gd name="T74" fmla="*/ 28097509 w 290150"/>
              <a:gd name="T75" fmla="*/ 5072913 h 290152"/>
              <a:gd name="T76" fmla="*/ 33603522 w 290150"/>
              <a:gd name="T77" fmla="*/ 6406433 h 290152"/>
              <a:gd name="T78" fmla="*/ 34643864 w 290150"/>
              <a:gd name="T79" fmla="*/ 6406433 h 290152"/>
              <a:gd name="T80" fmla="*/ 26536638 w 290150"/>
              <a:gd name="T81" fmla="*/ 9675421 h 290152"/>
              <a:gd name="T82" fmla="*/ 1405026 w 290150"/>
              <a:gd name="T83" fmla="*/ 4384759 h 290152"/>
              <a:gd name="T84" fmla="*/ 6896651 w 290150"/>
              <a:gd name="T85" fmla="*/ 9159078 h 290152"/>
              <a:gd name="T86" fmla="*/ 7237277 w 290150"/>
              <a:gd name="T87" fmla="*/ 4427438 h 290152"/>
              <a:gd name="T88" fmla="*/ 510547 w 290150"/>
              <a:gd name="T89" fmla="*/ 10191473 h 290152"/>
              <a:gd name="T90" fmla="*/ 1405026 w 290150"/>
              <a:gd name="T91" fmla="*/ 4384759 h 290152"/>
              <a:gd name="T92" fmla="*/ 31718903 w 290150"/>
              <a:gd name="T93" fmla="*/ 2253079 h 290152"/>
              <a:gd name="T94" fmla="*/ 3937393 w 290150"/>
              <a:gd name="T95" fmla="*/ 3485819 h 290152"/>
              <a:gd name="T96" fmla="*/ 23534097 w 290150"/>
              <a:gd name="T97" fmla="*/ 1956947 h 290152"/>
              <a:gd name="T98" fmla="*/ 23102419 w 290150"/>
              <a:gd name="T99" fmla="*/ 2850784 h 290152"/>
              <a:gd name="T100" fmla="*/ 8642448 w 290150"/>
              <a:gd name="T101" fmla="*/ 3148629 h 290152"/>
              <a:gd name="T102" fmla="*/ 30517365 w 290150"/>
              <a:gd name="T103" fmla="*/ 4506129 h 290152"/>
              <a:gd name="T104" fmla="*/ 6211951 w 290150"/>
              <a:gd name="T105" fmla="*/ 2253079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Freeform 948">
            <a:extLst>
              <a:ext uri="{FF2B5EF4-FFF2-40B4-BE49-F238E27FC236}">
                <a16:creationId xmlns:a16="http://schemas.microsoft.com/office/drawing/2014/main" id="{2F80DBA9-FD47-0E42-830F-06DD4F2F9C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295137" y="4424600"/>
            <a:ext cx="2692175" cy="2371677"/>
          </a:xfrm>
          <a:custGeom>
            <a:avLst/>
            <a:gdLst>
              <a:gd name="T0" fmla="*/ 27610722 w 293328"/>
              <a:gd name="T1" fmla="*/ 27453834 h 258401"/>
              <a:gd name="T2" fmla="*/ 9154902 w 293328"/>
              <a:gd name="T3" fmla="*/ 26352054 h 258401"/>
              <a:gd name="T4" fmla="*/ 8582692 w 293328"/>
              <a:gd name="T5" fmla="*/ 26925015 h 258401"/>
              <a:gd name="T6" fmla="*/ 24560222 w 293328"/>
              <a:gd name="T7" fmla="*/ 27001841 h 258401"/>
              <a:gd name="T8" fmla="*/ 27587035 w 293328"/>
              <a:gd name="T9" fmla="*/ 23963042 h 258401"/>
              <a:gd name="T10" fmla="*/ 9080349 w 293328"/>
              <a:gd name="T11" fmla="*/ 30040687 h 258401"/>
              <a:gd name="T12" fmla="*/ 1038012 w 293328"/>
              <a:gd name="T13" fmla="*/ 21097906 h 258401"/>
              <a:gd name="T14" fmla="*/ 5015691 w 293328"/>
              <a:gd name="T15" fmla="*/ 26437412 h 258401"/>
              <a:gd name="T16" fmla="*/ 19933601 w 293328"/>
              <a:gd name="T17" fmla="*/ 26437412 h 258401"/>
              <a:gd name="T18" fmla="*/ 24016198 w 293328"/>
              <a:gd name="T19" fmla="*/ 19859556 h 258401"/>
              <a:gd name="T20" fmla="*/ 26673362 w 293328"/>
              <a:gd name="T21" fmla="*/ 20961094 h 258401"/>
              <a:gd name="T22" fmla="*/ 24016198 w 293328"/>
              <a:gd name="T23" fmla="*/ 19859556 h 258401"/>
              <a:gd name="T24" fmla="*/ 15307077 w 293328"/>
              <a:gd name="T25" fmla="*/ 13587724 h 258401"/>
              <a:gd name="T26" fmla="*/ 16733736 w 293328"/>
              <a:gd name="T27" fmla="*/ 11069930 h 258401"/>
              <a:gd name="T28" fmla="*/ 11026240 w 293328"/>
              <a:gd name="T29" fmla="*/ 20012605 h 258401"/>
              <a:gd name="T30" fmla="*/ 17814730 w 293328"/>
              <a:gd name="T31" fmla="*/ 11069930 h 258401"/>
              <a:gd name="T32" fmla="*/ 17079772 w 293328"/>
              <a:gd name="T33" fmla="*/ 15324063 h 258401"/>
              <a:gd name="T34" fmla="*/ 13706857 w 293328"/>
              <a:gd name="T35" fmla="*/ 15367655 h 258401"/>
              <a:gd name="T36" fmla="*/ 13144847 w 293328"/>
              <a:gd name="T37" fmla="*/ 11069930 h 258401"/>
              <a:gd name="T38" fmla="*/ 4237276 w 293328"/>
              <a:gd name="T39" fmla="*/ 14021773 h 258401"/>
              <a:gd name="T40" fmla="*/ 5707359 w 293328"/>
              <a:gd name="T41" fmla="*/ 13587724 h 258401"/>
              <a:gd name="T42" fmla="*/ 4237276 w 293328"/>
              <a:gd name="T43" fmla="*/ 11069930 h 258401"/>
              <a:gd name="T44" fmla="*/ 9945373 w 293328"/>
              <a:gd name="T45" fmla="*/ 20012605 h 258401"/>
              <a:gd name="T46" fmla="*/ 7826377 w 293328"/>
              <a:gd name="T47" fmla="*/ 14803100 h 258401"/>
              <a:gd name="T48" fmla="*/ 7091399 w 293328"/>
              <a:gd name="T49" fmla="*/ 15324063 h 258401"/>
              <a:gd name="T50" fmla="*/ 3415964 w 293328"/>
              <a:gd name="T51" fmla="*/ 15237161 h 258401"/>
              <a:gd name="T52" fmla="*/ 1038012 w 293328"/>
              <a:gd name="T53" fmla="*/ 11069930 h 258401"/>
              <a:gd name="T54" fmla="*/ 26722298 w 293328"/>
              <a:gd name="T55" fmla="*/ 16409461 h 258401"/>
              <a:gd name="T56" fmla="*/ 25252179 w 293328"/>
              <a:gd name="T57" fmla="*/ 7466708 h 258401"/>
              <a:gd name="T58" fmla="*/ 21014519 w 293328"/>
              <a:gd name="T59" fmla="*/ 26437412 h 258401"/>
              <a:gd name="T60" fmla="*/ 31651633 w 293328"/>
              <a:gd name="T61" fmla="*/ 26437412 h 258401"/>
              <a:gd name="T62" fmla="*/ 34202613 w 293328"/>
              <a:gd name="T63" fmla="*/ 23963042 h 258401"/>
              <a:gd name="T64" fmla="*/ 32343327 w 293328"/>
              <a:gd name="T65" fmla="*/ 22877815 h 258401"/>
              <a:gd name="T66" fmla="*/ 32343327 w 293328"/>
              <a:gd name="T67" fmla="*/ 20967830 h 258401"/>
              <a:gd name="T68" fmla="*/ 34202613 w 293328"/>
              <a:gd name="T69" fmla="*/ 19882456 h 258401"/>
              <a:gd name="T70" fmla="*/ 26722298 w 293328"/>
              <a:gd name="T71" fmla="*/ 17494806 h 258401"/>
              <a:gd name="T72" fmla="*/ 21014519 w 293328"/>
              <a:gd name="T73" fmla="*/ 7466708 h 258401"/>
              <a:gd name="T74" fmla="*/ 10290941 w 293328"/>
              <a:gd name="T75" fmla="*/ 3559590 h 258401"/>
              <a:gd name="T76" fmla="*/ 11718072 w 293328"/>
              <a:gd name="T77" fmla="*/ 1041754 h 258401"/>
              <a:gd name="T78" fmla="*/ 6053678 w 293328"/>
              <a:gd name="T79" fmla="*/ 9984609 h 258401"/>
              <a:gd name="T80" fmla="*/ 12799067 w 293328"/>
              <a:gd name="T81" fmla="*/ 1041754 h 258401"/>
              <a:gd name="T82" fmla="*/ 12280200 w 293328"/>
              <a:gd name="T83" fmla="*/ 5339544 h 258401"/>
              <a:gd name="T84" fmla="*/ 8907366 w 293328"/>
              <a:gd name="T85" fmla="*/ 5296325 h 258401"/>
              <a:gd name="T86" fmla="*/ 8172406 w 293328"/>
              <a:gd name="T87" fmla="*/ 1041754 h 258401"/>
              <a:gd name="T88" fmla="*/ 15479727 w 293328"/>
              <a:gd name="T89" fmla="*/ 0 h 258401"/>
              <a:gd name="T90" fmla="*/ 19933601 w 293328"/>
              <a:gd name="T91" fmla="*/ 9984609 h 258401"/>
              <a:gd name="T92" fmla="*/ 25252179 w 293328"/>
              <a:gd name="T93" fmla="*/ 6381406 h 258401"/>
              <a:gd name="T94" fmla="*/ 35240414 w 293328"/>
              <a:gd name="T95" fmla="*/ 19838874 h 258401"/>
              <a:gd name="T96" fmla="*/ 31651633 w 293328"/>
              <a:gd name="T97" fmla="*/ 27522882 h 258401"/>
              <a:gd name="T98" fmla="*/ 13144847 w 293328"/>
              <a:gd name="T99" fmla="*/ 27522882 h 258401"/>
              <a:gd name="T100" fmla="*/ 1945877 w 293328"/>
              <a:gd name="T101" fmla="*/ 27522882 h 258401"/>
              <a:gd name="T102" fmla="*/ 0 w 293328"/>
              <a:gd name="T103" fmla="*/ 10549040 h 258401"/>
              <a:gd name="T104" fmla="*/ 4972696 w 293328"/>
              <a:gd name="T105" fmla="*/ 520909 h 2584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58401">
                <a:moveTo>
                  <a:pt x="229821" y="219075"/>
                </a:moveTo>
                <a:cubicBezTo>
                  <a:pt x="232386" y="219075"/>
                  <a:pt x="234584" y="220907"/>
                  <a:pt x="234584" y="223838"/>
                </a:cubicBezTo>
                <a:cubicBezTo>
                  <a:pt x="234584" y="226402"/>
                  <a:pt x="232386" y="228234"/>
                  <a:pt x="229821" y="228234"/>
                </a:cubicBezTo>
                <a:cubicBezTo>
                  <a:pt x="227257" y="228234"/>
                  <a:pt x="225425" y="226402"/>
                  <a:pt x="225425" y="223838"/>
                </a:cubicBezTo>
                <a:cubicBezTo>
                  <a:pt x="225425" y="220907"/>
                  <a:pt x="227257" y="219075"/>
                  <a:pt x="229821" y="219075"/>
                </a:cubicBezTo>
                <a:close/>
                <a:moveTo>
                  <a:pt x="76200" y="219075"/>
                </a:moveTo>
                <a:cubicBezTo>
                  <a:pt x="78398" y="219075"/>
                  <a:pt x="80597" y="220907"/>
                  <a:pt x="80597" y="223838"/>
                </a:cubicBezTo>
                <a:cubicBezTo>
                  <a:pt x="80597" y="226402"/>
                  <a:pt x="78398" y="228234"/>
                  <a:pt x="76200" y="228234"/>
                </a:cubicBezTo>
                <a:cubicBezTo>
                  <a:pt x="73636" y="228234"/>
                  <a:pt x="71438" y="226402"/>
                  <a:pt x="71438" y="223838"/>
                </a:cubicBezTo>
                <a:cubicBezTo>
                  <a:pt x="71438" y="220907"/>
                  <a:pt x="73636" y="219075"/>
                  <a:pt x="76200" y="219075"/>
                </a:cubicBezTo>
                <a:close/>
                <a:moveTo>
                  <a:pt x="229624" y="199214"/>
                </a:moveTo>
                <a:cubicBezTo>
                  <a:pt x="215947" y="199214"/>
                  <a:pt x="204430" y="210402"/>
                  <a:pt x="204430" y="224477"/>
                </a:cubicBezTo>
                <a:cubicBezTo>
                  <a:pt x="204430" y="238191"/>
                  <a:pt x="215947" y="249740"/>
                  <a:pt x="229624" y="249740"/>
                </a:cubicBezTo>
                <a:cubicBezTo>
                  <a:pt x="243660" y="249740"/>
                  <a:pt x="254818" y="238191"/>
                  <a:pt x="254818" y="224477"/>
                </a:cubicBezTo>
                <a:cubicBezTo>
                  <a:pt x="254818" y="210402"/>
                  <a:pt x="243660" y="199214"/>
                  <a:pt x="229624" y="199214"/>
                </a:cubicBezTo>
                <a:close/>
                <a:moveTo>
                  <a:pt x="75581" y="199214"/>
                </a:moveTo>
                <a:cubicBezTo>
                  <a:pt x="61545" y="199214"/>
                  <a:pt x="50388" y="210402"/>
                  <a:pt x="50388" y="224477"/>
                </a:cubicBezTo>
                <a:cubicBezTo>
                  <a:pt x="50388" y="238191"/>
                  <a:pt x="61545" y="249740"/>
                  <a:pt x="75581" y="249740"/>
                </a:cubicBezTo>
                <a:cubicBezTo>
                  <a:pt x="89258" y="249740"/>
                  <a:pt x="100415" y="238191"/>
                  <a:pt x="100415" y="224477"/>
                </a:cubicBezTo>
                <a:cubicBezTo>
                  <a:pt x="100415" y="210402"/>
                  <a:pt x="89258" y="199214"/>
                  <a:pt x="75581" y="199214"/>
                </a:cubicBezTo>
                <a:close/>
                <a:moveTo>
                  <a:pt x="8638" y="175395"/>
                </a:moveTo>
                <a:lnTo>
                  <a:pt x="8638" y="212568"/>
                </a:lnTo>
                <a:cubicBezTo>
                  <a:pt x="8638" y="216537"/>
                  <a:pt x="11877" y="219785"/>
                  <a:pt x="16196" y="219785"/>
                </a:cubicBezTo>
                <a:lnTo>
                  <a:pt x="41750" y="219785"/>
                </a:lnTo>
                <a:cubicBezTo>
                  <a:pt x="43909" y="203184"/>
                  <a:pt x="58306" y="190192"/>
                  <a:pt x="75581" y="190192"/>
                </a:cubicBezTo>
                <a:cubicBezTo>
                  <a:pt x="92857" y="190192"/>
                  <a:pt x="106894" y="203184"/>
                  <a:pt x="109413" y="219785"/>
                </a:cubicBezTo>
                <a:lnTo>
                  <a:pt x="165919" y="219785"/>
                </a:lnTo>
                <a:lnTo>
                  <a:pt x="165919" y="175395"/>
                </a:lnTo>
                <a:lnTo>
                  <a:pt x="8638" y="175395"/>
                </a:lnTo>
                <a:close/>
                <a:moveTo>
                  <a:pt x="199901" y="165100"/>
                </a:moveTo>
                <a:lnTo>
                  <a:pt x="222019" y="165100"/>
                </a:lnTo>
                <a:cubicBezTo>
                  <a:pt x="224873" y="165100"/>
                  <a:pt x="226656" y="166932"/>
                  <a:pt x="226656" y="169863"/>
                </a:cubicBezTo>
                <a:cubicBezTo>
                  <a:pt x="226656" y="172061"/>
                  <a:pt x="224873" y="174259"/>
                  <a:pt x="222019" y="174259"/>
                </a:cubicBezTo>
                <a:lnTo>
                  <a:pt x="199901" y="174259"/>
                </a:lnTo>
                <a:cubicBezTo>
                  <a:pt x="197404" y="174259"/>
                  <a:pt x="195263" y="172061"/>
                  <a:pt x="195263" y="169863"/>
                </a:cubicBezTo>
                <a:cubicBezTo>
                  <a:pt x="195263" y="166932"/>
                  <a:pt x="197404" y="165100"/>
                  <a:pt x="199901" y="165100"/>
                </a:cubicBezTo>
                <a:close/>
                <a:moveTo>
                  <a:pt x="118411" y="92028"/>
                </a:moveTo>
                <a:lnTo>
                  <a:pt x="118411" y="116569"/>
                </a:lnTo>
                <a:lnTo>
                  <a:pt x="127409" y="112960"/>
                </a:lnTo>
                <a:cubicBezTo>
                  <a:pt x="128128" y="112599"/>
                  <a:pt x="129208" y="112599"/>
                  <a:pt x="130288" y="112960"/>
                </a:cubicBezTo>
                <a:lnTo>
                  <a:pt x="139286" y="116569"/>
                </a:lnTo>
                <a:lnTo>
                  <a:pt x="139286" y="92028"/>
                </a:lnTo>
                <a:lnTo>
                  <a:pt x="118411" y="92028"/>
                </a:lnTo>
                <a:close/>
                <a:moveTo>
                  <a:pt x="91777" y="92028"/>
                </a:moveTo>
                <a:lnTo>
                  <a:pt x="91777" y="166373"/>
                </a:lnTo>
                <a:lnTo>
                  <a:pt x="165919" y="166373"/>
                </a:lnTo>
                <a:lnTo>
                  <a:pt x="165919" y="92028"/>
                </a:lnTo>
                <a:lnTo>
                  <a:pt x="148284" y="92028"/>
                </a:lnTo>
                <a:lnTo>
                  <a:pt x="148284" y="123065"/>
                </a:lnTo>
                <a:cubicBezTo>
                  <a:pt x="148284" y="124870"/>
                  <a:pt x="147204" y="125952"/>
                  <a:pt x="146124" y="126674"/>
                </a:cubicBezTo>
                <a:cubicBezTo>
                  <a:pt x="145044" y="127757"/>
                  <a:pt x="143245" y="127757"/>
                  <a:pt x="142165" y="127396"/>
                </a:cubicBezTo>
                <a:lnTo>
                  <a:pt x="128848" y="121983"/>
                </a:lnTo>
                <a:lnTo>
                  <a:pt x="115532" y="127396"/>
                </a:lnTo>
                <a:cubicBezTo>
                  <a:pt x="115172" y="127757"/>
                  <a:pt x="114452" y="127757"/>
                  <a:pt x="114092" y="127757"/>
                </a:cubicBezTo>
                <a:cubicBezTo>
                  <a:pt x="113012" y="127757"/>
                  <a:pt x="112292" y="127396"/>
                  <a:pt x="111573" y="126674"/>
                </a:cubicBezTo>
                <a:cubicBezTo>
                  <a:pt x="110493" y="125952"/>
                  <a:pt x="109413" y="124870"/>
                  <a:pt x="109413" y="123065"/>
                </a:cubicBezTo>
                <a:lnTo>
                  <a:pt x="109413" y="92028"/>
                </a:lnTo>
                <a:lnTo>
                  <a:pt x="91777" y="92028"/>
                </a:lnTo>
                <a:close/>
                <a:moveTo>
                  <a:pt x="35271" y="92028"/>
                </a:moveTo>
                <a:lnTo>
                  <a:pt x="35271" y="116569"/>
                </a:lnTo>
                <a:lnTo>
                  <a:pt x="44269" y="112960"/>
                </a:lnTo>
                <a:cubicBezTo>
                  <a:pt x="44629" y="112960"/>
                  <a:pt x="45349" y="112960"/>
                  <a:pt x="45709" y="112960"/>
                </a:cubicBezTo>
                <a:cubicBezTo>
                  <a:pt x="46428" y="112960"/>
                  <a:pt x="46788" y="112960"/>
                  <a:pt x="47508" y="112960"/>
                </a:cubicBezTo>
                <a:lnTo>
                  <a:pt x="56146" y="116569"/>
                </a:lnTo>
                <a:lnTo>
                  <a:pt x="56146" y="92028"/>
                </a:lnTo>
                <a:lnTo>
                  <a:pt x="35271" y="92028"/>
                </a:lnTo>
                <a:close/>
                <a:moveTo>
                  <a:pt x="8638" y="92028"/>
                </a:moveTo>
                <a:lnTo>
                  <a:pt x="8638" y="166373"/>
                </a:lnTo>
                <a:lnTo>
                  <a:pt x="82780" y="166373"/>
                </a:lnTo>
                <a:lnTo>
                  <a:pt x="82780" y="92028"/>
                </a:lnTo>
                <a:lnTo>
                  <a:pt x="65144" y="92028"/>
                </a:lnTo>
                <a:lnTo>
                  <a:pt x="65144" y="123065"/>
                </a:lnTo>
                <a:cubicBezTo>
                  <a:pt x="65144" y="124870"/>
                  <a:pt x="64064" y="125952"/>
                  <a:pt x="63344" y="126674"/>
                </a:cubicBezTo>
                <a:cubicBezTo>
                  <a:pt x="62265" y="127396"/>
                  <a:pt x="61545" y="127757"/>
                  <a:pt x="60825" y="127757"/>
                </a:cubicBezTo>
                <a:cubicBezTo>
                  <a:pt x="60105" y="127757"/>
                  <a:pt x="59385" y="127757"/>
                  <a:pt x="59025" y="127396"/>
                </a:cubicBezTo>
                <a:lnTo>
                  <a:pt x="45709" y="121983"/>
                </a:lnTo>
                <a:lnTo>
                  <a:pt x="32752" y="127396"/>
                </a:lnTo>
                <a:cubicBezTo>
                  <a:pt x="31312" y="127757"/>
                  <a:pt x="29513" y="127757"/>
                  <a:pt x="28433" y="126674"/>
                </a:cubicBezTo>
                <a:cubicBezTo>
                  <a:pt x="27353" y="125952"/>
                  <a:pt x="26273" y="124870"/>
                  <a:pt x="26273" y="123065"/>
                </a:cubicBezTo>
                <a:lnTo>
                  <a:pt x="26273" y="92028"/>
                </a:lnTo>
                <a:lnTo>
                  <a:pt x="8638" y="92028"/>
                </a:lnTo>
                <a:close/>
                <a:moveTo>
                  <a:pt x="204430" y="62074"/>
                </a:moveTo>
                <a:lnTo>
                  <a:pt x="204430" y="118374"/>
                </a:lnTo>
                <a:cubicBezTo>
                  <a:pt x="204430" y="128479"/>
                  <a:pt x="212708" y="136418"/>
                  <a:pt x="222426" y="136418"/>
                </a:cubicBezTo>
                <a:lnTo>
                  <a:pt x="258417" y="136418"/>
                </a:lnTo>
                <a:lnTo>
                  <a:pt x="233223" y="77592"/>
                </a:lnTo>
                <a:cubicBezTo>
                  <a:pt x="229264" y="68209"/>
                  <a:pt x="220266" y="62074"/>
                  <a:pt x="210189" y="62074"/>
                </a:cubicBezTo>
                <a:lnTo>
                  <a:pt x="204430" y="62074"/>
                </a:lnTo>
                <a:close/>
                <a:moveTo>
                  <a:pt x="174917" y="62074"/>
                </a:moveTo>
                <a:lnTo>
                  <a:pt x="174917" y="219785"/>
                </a:lnTo>
                <a:lnTo>
                  <a:pt x="195792" y="219785"/>
                </a:lnTo>
                <a:cubicBezTo>
                  <a:pt x="197952" y="203184"/>
                  <a:pt x="212348" y="190192"/>
                  <a:pt x="229624" y="190192"/>
                </a:cubicBezTo>
                <a:cubicBezTo>
                  <a:pt x="246900" y="190192"/>
                  <a:pt x="261296" y="203184"/>
                  <a:pt x="263456" y="219785"/>
                </a:cubicBezTo>
                <a:lnTo>
                  <a:pt x="277132" y="219785"/>
                </a:lnTo>
                <a:cubicBezTo>
                  <a:pt x="281091" y="219785"/>
                  <a:pt x="284690" y="216537"/>
                  <a:pt x="284690" y="212568"/>
                </a:cubicBezTo>
                <a:lnTo>
                  <a:pt x="284690" y="199214"/>
                </a:lnTo>
                <a:lnTo>
                  <a:pt x="269214" y="199214"/>
                </a:lnTo>
                <a:cubicBezTo>
                  <a:pt x="267055" y="199214"/>
                  <a:pt x="264895" y="197049"/>
                  <a:pt x="264895" y="194523"/>
                </a:cubicBezTo>
                <a:cubicBezTo>
                  <a:pt x="264895" y="191996"/>
                  <a:pt x="267055" y="190192"/>
                  <a:pt x="269214" y="190192"/>
                </a:cubicBezTo>
                <a:lnTo>
                  <a:pt x="284690" y="190192"/>
                </a:lnTo>
                <a:lnTo>
                  <a:pt x="284690" y="174313"/>
                </a:lnTo>
                <a:lnTo>
                  <a:pt x="269214" y="174313"/>
                </a:lnTo>
                <a:cubicBezTo>
                  <a:pt x="267055" y="174313"/>
                  <a:pt x="264895" y="172147"/>
                  <a:pt x="264895" y="169982"/>
                </a:cubicBezTo>
                <a:cubicBezTo>
                  <a:pt x="264895" y="167095"/>
                  <a:pt x="267055" y="165290"/>
                  <a:pt x="269214" y="165290"/>
                </a:cubicBezTo>
                <a:lnTo>
                  <a:pt x="284690" y="165290"/>
                </a:lnTo>
                <a:lnTo>
                  <a:pt x="284690" y="164929"/>
                </a:lnTo>
                <a:cubicBezTo>
                  <a:pt x="284690" y="154102"/>
                  <a:pt x="275693" y="145441"/>
                  <a:pt x="265255" y="145441"/>
                </a:cubicBezTo>
                <a:lnTo>
                  <a:pt x="222426" y="145441"/>
                </a:lnTo>
                <a:cubicBezTo>
                  <a:pt x="207669" y="145441"/>
                  <a:pt x="195432" y="133531"/>
                  <a:pt x="195432" y="118374"/>
                </a:cubicBezTo>
                <a:lnTo>
                  <a:pt x="195432" y="62074"/>
                </a:lnTo>
                <a:lnTo>
                  <a:pt x="174917" y="62074"/>
                </a:lnTo>
                <a:close/>
                <a:moveTo>
                  <a:pt x="77021" y="8661"/>
                </a:moveTo>
                <a:lnTo>
                  <a:pt x="77021" y="33202"/>
                </a:lnTo>
                <a:lnTo>
                  <a:pt x="85659" y="29593"/>
                </a:lnTo>
                <a:cubicBezTo>
                  <a:pt x="86739" y="29232"/>
                  <a:pt x="87818" y="29232"/>
                  <a:pt x="88898" y="29593"/>
                </a:cubicBezTo>
                <a:lnTo>
                  <a:pt x="97536" y="33202"/>
                </a:lnTo>
                <a:lnTo>
                  <a:pt x="97536" y="8661"/>
                </a:lnTo>
                <a:lnTo>
                  <a:pt x="77021" y="8661"/>
                </a:lnTo>
                <a:close/>
                <a:moveTo>
                  <a:pt x="50388" y="8661"/>
                </a:moveTo>
                <a:lnTo>
                  <a:pt x="50388" y="83006"/>
                </a:lnTo>
                <a:lnTo>
                  <a:pt x="124169" y="83006"/>
                </a:lnTo>
                <a:lnTo>
                  <a:pt x="124169" y="8661"/>
                </a:lnTo>
                <a:lnTo>
                  <a:pt x="106534" y="8661"/>
                </a:lnTo>
                <a:lnTo>
                  <a:pt x="106534" y="40059"/>
                </a:lnTo>
                <a:cubicBezTo>
                  <a:pt x="106534" y="41503"/>
                  <a:pt x="105814" y="42946"/>
                  <a:pt x="104734" y="43307"/>
                </a:cubicBezTo>
                <a:cubicBezTo>
                  <a:pt x="104014" y="44029"/>
                  <a:pt x="102935" y="44390"/>
                  <a:pt x="102215" y="44390"/>
                </a:cubicBezTo>
                <a:cubicBezTo>
                  <a:pt x="101855" y="44390"/>
                  <a:pt x="101135" y="44390"/>
                  <a:pt x="100415" y="44029"/>
                </a:cubicBezTo>
                <a:lnTo>
                  <a:pt x="87458" y="38977"/>
                </a:lnTo>
                <a:lnTo>
                  <a:pt x="74142" y="44029"/>
                </a:lnTo>
                <a:cubicBezTo>
                  <a:pt x="72702" y="44751"/>
                  <a:pt x="71262" y="44390"/>
                  <a:pt x="69823" y="43307"/>
                </a:cubicBezTo>
                <a:cubicBezTo>
                  <a:pt x="68743" y="42946"/>
                  <a:pt x="68023" y="41503"/>
                  <a:pt x="68023" y="40059"/>
                </a:cubicBezTo>
                <a:lnTo>
                  <a:pt x="68023" y="8661"/>
                </a:lnTo>
                <a:lnTo>
                  <a:pt x="50388" y="8661"/>
                </a:lnTo>
                <a:close/>
                <a:moveTo>
                  <a:pt x="45709" y="0"/>
                </a:moveTo>
                <a:lnTo>
                  <a:pt x="128848" y="0"/>
                </a:lnTo>
                <a:cubicBezTo>
                  <a:pt x="131368" y="0"/>
                  <a:pt x="133527" y="1804"/>
                  <a:pt x="133527" y="4331"/>
                </a:cubicBezTo>
                <a:lnTo>
                  <a:pt x="133527" y="83006"/>
                </a:lnTo>
                <a:lnTo>
                  <a:pt x="165919" y="83006"/>
                </a:lnTo>
                <a:lnTo>
                  <a:pt x="165919" y="57743"/>
                </a:lnTo>
                <a:cubicBezTo>
                  <a:pt x="165919" y="55578"/>
                  <a:pt x="167719" y="53051"/>
                  <a:pt x="170238" y="53051"/>
                </a:cubicBezTo>
                <a:lnTo>
                  <a:pt x="210189" y="53051"/>
                </a:lnTo>
                <a:cubicBezTo>
                  <a:pt x="223865" y="53051"/>
                  <a:pt x="236102" y="61352"/>
                  <a:pt x="241501" y="73983"/>
                </a:cubicBezTo>
                <a:lnTo>
                  <a:pt x="268134" y="136779"/>
                </a:lnTo>
                <a:cubicBezTo>
                  <a:pt x="282531" y="138223"/>
                  <a:pt x="293328" y="150493"/>
                  <a:pt x="293328" y="164929"/>
                </a:cubicBezTo>
                <a:lnTo>
                  <a:pt x="293328" y="212568"/>
                </a:lnTo>
                <a:cubicBezTo>
                  <a:pt x="293328" y="221590"/>
                  <a:pt x="286130" y="228808"/>
                  <a:pt x="277132" y="228808"/>
                </a:cubicBezTo>
                <a:lnTo>
                  <a:pt x="263456" y="228808"/>
                </a:lnTo>
                <a:cubicBezTo>
                  <a:pt x="261296" y="245409"/>
                  <a:pt x="246900" y="258401"/>
                  <a:pt x="229624" y="258401"/>
                </a:cubicBezTo>
                <a:cubicBezTo>
                  <a:pt x="212348" y="258401"/>
                  <a:pt x="197952" y="245409"/>
                  <a:pt x="195792" y="228808"/>
                </a:cubicBezTo>
                <a:lnTo>
                  <a:pt x="109413" y="228808"/>
                </a:lnTo>
                <a:cubicBezTo>
                  <a:pt x="106894" y="245409"/>
                  <a:pt x="92857" y="258401"/>
                  <a:pt x="75581" y="258401"/>
                </a:cubicBezTo>
                <a:cubicBezTo>
                  <a:pt x="58306" y="258401"/>
                  <a:pt x="43909" y="245409"/>
                  <a:pt x="41750" y="228808"/>
                </a:cubicBezTo>
                <a:lnTo>
                  <a:pt x="16196" y="228808"/>
                </a:lnTo>
                <a:cubicBezTo>
                  <a:pt x="7198" y="228808"/>
                  <a:pt x="0" y="221590"/>
                  <a:pt x="0" y="212568"/>
                </a:cubicBezTo>
                <a:lnTo>
                  <a:pt x="0" y="170704"/>
                </a:lnTo>
                <a:lnTo>
                  <a:pt x="0" y="87697"/>
                </a:lnTo>
                <a:cubicBezTo>
                  <a:pt x="0" y="85171"/>
                  <a:pt x="1799" y="83006"/>
                  <a:pt x="4319" y="83006"/>
                </a:cubicBezTo>
                <a:lnTo>
                  <a:pt x="41390" y="83006"/>
                </a:lnTo>
                <a:lnTo>
                  <a:pt x="41390" y="4331"/>
                </a:lnTo>
                <a:cubicBezTo>
                  <a:pt x="41390" y="1804"/>
                  <a:pt x="43549" y="0"/>
                  <a:pt x="4570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Freeform 940">
            <a:extLst>
              <a:ext uri="{FF2B5EF4-FFF2-40B4-BE49-F238E27FC236}">
                <a16:creationId xmlns:a16="http://schemas.microsoft.com/office/drawing/2014/main" id="{D0C0C219-BAB2-EE44-AC89-557FF99B4B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95449" y="9268087"/>
            <a:ext cx="891552" cy="891552"/>
          </a:xfrm>
          <a:custGeom>
            <a:avLst/>
            <a:gdLst>
              <a:gd name="T0" fmla="*/ 33381150 w 293328"/>
              <a:gd name="T1" fmla="*/ 18224795 h 293328"/>
              <a:gd name="T2" fmla="*/ 15047436 w 293328"/>
              <a:gd name="T3" fmla="*/ 14553791 h 293328"/>
              <a:gd name="T4" fmla="*/ 13836781 w 293328"/>
              <a:gd name="T5" fmla="*/ 19175014 h 293328"/>
              <a:gd name="T6" fmla="*/ 17858200 w 293328"/>
              <a:gd name="T7" fmla="*/ 21766060 h 293328"/>
              <a:gd name="T8" fmla="*/ 21403679 w 293328"/>
              <a:gd name="T9" fmla="*/ 19175014 h 293328"/>
              <a:gd name="T10" fmla="*/ 20236224 w 293328"/>
              <a:gd name="T11" fmla="*/ 14553791 h 293328"/>
              <a:gd name="T12" fmla="*/ 17597759 w 293328"/>
              <a:gd name="T13" fmla="*/ 3623633 h 293328"/>
              <a:gd name="T14" fmla="*/ 20582878 w 293328"/>
              <a:gd name="T15" fmla="*/ 5010145 h 293328"/>
              <a:gd name="T16" fmla="*/ 24000551 w 293328"/>
              <a:gd name="T17" fmla="*/ 5833742 h 293328"/>
              <a:gd name="T18" fmla="*/ 25990834 w 293328"/>
              <a:gd name="T19" fmla="*/ 7133643 h 293328"/>
              <a:gd name="T20" fmla="*/ 27980820 w 293328"/>
              <a:gd name="T21" fmla="*/ 9993496 h 293328"/>
              <a:gd name="T22" fmla="*/ 30446830 w 293328"/>
              <a:gd name="T23" fmla="*/ 12246799 h 293328"/>
              <a:gd name="T24" fmla="*/ 30316918 w 293328"/>
              <a:gd name="T25" fmla="*/ 15583444 h 293328"/>
              <a:gd name="T26" fmla="*/ 29148842 w 293328"/>
              <a:gd name="T27" fmla="*/ 14110156 h 293328"/>
              <a:gd name="T28" fmla="*/ 28975883 w 293328"/>
              <a:gd name="T29" fmla="*/ 12160166 h 293328"/>
              <a:gd name="T30" fmla="*/ 26942490 w 293328"/>
              <a:gd name="T31" fmla="*/ 9170166 h 293328"/>
              <a:gd name="T32" fmla="*/ 25212071 w 293328"/>
              <a:gd name="T33" fmla="*/ 8216865 h 293328"/>
              <a:gd name="T34" fmla="*/ 22486356 w 293328"/>
              <a:gd name="T35" fmla="*/ 5660354 h 293328"/>
              <a:gd name="T36" fmla="*/ 18809135 w 293328"/>
              <a:gd name="T37" fmla="*/ 5573622 h 293328"/>
              <a:gd name="T38" fmla="*/ 16905531 w 293328"/>
              <a:gd name="T39" fmla="*/ 4967098 h 293328"/>
              <a:gd name="T40" fmla="*/ 13357983 w 293328"/>
              <a:gd name="T41" fmla="*/ 5703587 h 293328"/>
              <a:gd name="T42" fmla="*/ 11843708 w 293328"/>
              <a:gd name="T43" fmla="*/ 6960109 h 293328"/>
              <a:gd name="T44" fmla="*/ 8469463 w 293328"/>
              <a:gd name="T45" fmla="*/ 8476843 h 293328"/>
              <a:gd name="T46" fmla="*/ 6954907 w 293328"/>
              <a:gd name="T47" fmla="*/ 11856830 h 293328"/>
              <a:gd name="T48" fmla="*/ 5700211 w 293328"/>
              <a:gd name="T49" fmla="*/ 13373309 h 293328"/>
              <a:gd name="T50" fmla="*/ 4965058 w 293328"/>
              <a:gd name="T51" fmla="*/ 16926787 h 293328"/>
              <a:gd name="T52" fmla="*/ 5570699 w 293328"/>
              <a:gd name="T53" fmla="*/ 18833194 h 293328"/>
              <a:gd name="T54" fmla="*/ 5657217 w 293328"/>
              <a:gd name="T55" fmla="*/ 22559781 h 293328"/>
              <a:gd name="T56" fmla="*/ 8252727 w 293328"/>
              <a:gd name="T57" fmla="*/ 25246394 h 293328"/>
              <a:gd name="T58" fmla="*/ 9161559 w 293328"/>
              <a:gd name="T59" fmla="*/ 26979844 h 293328"/>
              <a:gd name="T60" fmla="*/ 12146499 w 293328"/>
              <a:gd name="T61" fmla="*/ 29016434 h 293328"/>
              <a:gd name="T62" fmla="*/ 14093281 w 293328"/>
              <a:gd name="T63" fmla="*/ 29189573 h 293328"/>
              <a:gd name="T64" fmla="*/ 15564232 w 293328"/>
              <a:gd name="T65" fmla="*/ 30359648 h 293328"/>
              <a:gd name="T66" fmla="*/ 12968760 w 293328"/>
              <a:gd name="T67" fmla="*/ 30662826 h 293328"/>
              <a:gd name="T68" fmla="*/ 10848633 w 293328"/>
              <a:gd name="T69" fmla="*/ 28626338 h 293328"/>
              <a:gd name="T70" fmla="*/ 7733725 w 293328"/>
              <a:gd name="T71" fmla="*/ 27499615 h 293328"/>
              <a:gd name="T72" fmla="*/ 6565520 w 293328"/>
              <a:gd name="T73" fmla="*/ 24336544 h 293328"/>
              <a:gd name="T74" fmla="*/ 4705346 w 293328"/>
              <a:gd name="T75" fmla="*/ 21389842 h 293328"/>
              <a:gd name="T76" fmla="*/ 4229369 w 293328"/>
              <a:gd name="T77" fmla="*/ 19049911 h 293328"/>
              <a:gd name="T78" fmla="*/ 4835007 w 293328"/>
              <a:gd name="T79" fmla="*/ 15583444 h 293328"/>
              <a:gd name="T80" fmla="*/ 4662353 w 293328"/>
              <a:gd name="T81" fmla="*/ 12246799 h 293328"/>
              <a:gd name="T82" fmla="*/ 7171158 w 293328"/>
              <a:gd name="T83" fmla="*/ 9993496 h 293328"/>
              <a:gd name="T84" fmla="*/ 9161559 w 293328"/>
              <a:gd name="T85" fmla="*/ 7133643 h 293328"/>
              <a:gd name="T86" fmla="*/ 11151480 w 293328"/>
              <a:gd name="T87" fmla="*/ 5833742 h 293328"/>
              <a:gd name="T88" fmla="*/ 14569249 w 293328"/>
              <a:gd name="T89" fmla="*/ 5010145 h 293328"/>
              <a:gd name="T90" fmla="*/ 17597759 w 293328"/>
              <a:gd name="T91" fmla="*/ 3623633 h 293328"/>
              <a:gd name="T92" fmla="*/ 17079772 w 293328"/>
              <a:gd name="T93" fmla="*/ 34160736 h 293328"/>
              <a:gd name="T94" fmla="*/ 12539448 w 293328"/>
              <a:gd name="T95" fmla="*/ 25480224 h 293328"/>
              <a:gd name="T96" fmla="*/ 11761053 w 293328"/>
              <a:gd name="T97" fmla="*/ 24918618 h 293328"/>
              <a:gd name="T98" fmla="*/ 8475170 w 293328"/>
              <a:gd name="T99" fmla="*/ 14769895 h 293328"/>
              <a:gd name="T100" fmla="*/ 17122840 w 293328"/>
              <a:gd name="T101" fmla="*/ 8421406 h 293328"/>
              <a:gd name="T102" fmla="*/ 26289782 w 293328"/>
              <a:gd name="T103" fmla="*/ 14381304 h 293328"/>
              <a:gd name="T104" fmla="*/ 22484686 w 293328"/>
              <a:gd name="T105" fmla="*/ 19304498 h 293328"/>
              <a:gd name="T106" fmla="*/ 17641804 w 293328"/>
              <a:gd name="T107" fmla="*/ 1079700 h 293328"/>
              <a:gd name="T108" fmla="*/ 35110701 w 293328"/>
              <a:gd name="T109" fmla="*/ 18008942 h 293328"/>
              <a:gd name="T110" fmla="*/ 0 w 293328"/>
              <a:gd name="T111" fmla="*/ 17620370 h 29332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3328" h="293328">
                <a:moveTo>
                  <a:pt x="277852" y="151696"/>
                </a:moveTo>
                <a:cubicBezTo>
                  <a:pt x="210908" y="157088"/>
                  <a:pt x="156922" y="211009"/>
                  <a:pt x="151523" y="277870"/>
                </a:cubicBezTo>
                <a:lnTo>
                  <a:pt x="277852" y="151696"/>
                </a:lnTo>
                <a:close/>
                <a:moveTo>
                  <a:pt x="146844" y="81959"/>
                </a:moveTo>
                <a:lnTo>
                  <a:pt x="128489" y="118625"/>
                </a:lnTo>
                <a:cubicBezTo>
                  <a:pt x="127769" y="120423"/>
                  <a:pt x="126689" y="121141"/>
                  <a:pt x="125249" y="121141"/>
                </a:cubicBezTo>
                <a:lnTo>
                  <a:pt x="84579" y="127252"/>
                </a:lnTo>
                <a:lnTo>
                  <a:pt x="114092" y="155651"/>
                </a:lnTo>
                <a:cubicBezTo>
                  <a:pt x="114812" y="156729"/>
                  <a:pt x="115532" y="158167"/>
                  <a:pt x="115172" y="159605"/>
                </a:cubicBezTo>
                <a:lnTo>
                  <a:pt x="108334" y="200225"/>
                </a:lnTo>
                <a:lnTo>
                  <a:pt x="144685" y="181173"/>
                </a:lnTo>
                <a:cubicBezTo>
                  <a:pt x="145764" y="180454"/>
                  <a:pt x="147204" y="180454"/>
                  <a:pt x="148644" y="181173"/>
                </a:cubicBezTo>
                <a:lnTo>
                  <a:pt x="175997" y="195552"/>
                </a:lnTo>
                <a:cubicBezTo>
                  <a:pt x="178156" y="193035"/>
                  <a:pt x="180316" y="190160"/>
                  <a:pt x="182835" y="188003"/>
                </a:cubicBezTo>
                <a:lnTo>
                  <a:pt x="178156" y="159605"/>
                </a:lnTo>
                <a:cubicBezTo>
                  <a:pt x="177797" y="158167"/>
                  <a:pt x="178516" y="156729"/>
                  <a:pt x="179596" y="155651"/>
                </a:cubicBezTo>
                <a:lnTo>
                  <a:pt x="208749" y="127252"/>
                </a:lnTo>
                <a:lnTo>
                  <a:pt x="168439" y="121141"/>
                </a:lnTo>
                <a:cubicBezTo>
                  <a:pt x="166639" y="121141"/>
                  <a:pt x="165560" y="120423"/>
                  <a:pt x="164840" y="118625"/>
                </a:cubicBezTo>
                <a:lnTo>
                  <a:pt x="146844" y="81959"/>
                </a:lnTo>
                <a:close/>
                <a:moveTo>
                  <a:pt x="146477" y="30162"/>
                </a:moveTo>
                <a:cubicBezTo>
                  <a:pt x="150798" y="30162"/>
                  <a:pt x="155119" y="31965"/>
                  <a:pt x="158360" y="35212"/>
                </a:cubicBezTo>
                <a:lnTo>
                  <a:pt x="162681" y="40261"/>
                </a:lnTo>
                <a:cubicBezTo>
                  <a:pt x="165202" y="42425"/>
                  <a:pt x="168443" y="43147"/>
                  <a:pt x="171324" y="41704"/>
                </a:cubicBezTo>
                <a:lnTo>
                  <a:pt x="177806" y="39179"/>
                </a:lnTo>
                <a:cubicBezTo>
                  <a:pt x="181767" y="37376"/>
                  <a:pt x="186448" y="37015"/>
                  <a:pt x="190769" y="38818"/>
                </a:cubicBezTo>
                <a:cubicBezTo>
                  <a:pt x="195091" y="40622"/>
                  <a:pt x="197972" y="44229"/>
                  <a:pt x="199772" y="48557"/>
                </a:cubicBezTo>
                <a:lnTo>
                  <a:pt x="202293" y="54688"/>
                </a:lnTo>
                <a:cubicBezTo>
                  <a:pt x="203373" y="57574"/>
                  <a:pt x="206254" y="59377"/>
                  <a:pt x="209495" y="59738"/>
                </a:cubicBezTo>
                <a:lnTo>
                  <a:pt x="216337" y="59377"/>
                </a:lnTo>
                <a:cubicBezTo>
                  <a:pt x="220658" y="59377"/>
                  <a:pt x="225339" y="60820"/>
                  <a:pt x="228580" y="64427"/>
                </a:cubicBezTo>
                <a:cubicBezTo>
                  <a:pt x="231461" y="67673"/>
                  <a:pt x="233622" y="72001"/>
                  <a:pt x="233262" y="76329"/>
                </a:cubicBezTo>
                <a:lnTo>
                  <a:pt x="232902" y="83182"/>
                </a:lnTo>
                <a:cubicBezTo>
                  <a:pt x="232902" y="86428"/>
                  <a:pt x="235062" y="89314"/>
                  <a:pt x="237943" y="90396"/>
                </a:cubicBezTo>
                <a:lnTo>
                  <a:pt x="244425" y="92920"/>
                </a:lnTo>
                <a:cubicBezTo>
                  <a:pt x="248386" y="94363"/>
                  <a:pt x="251987" y="97609"/>
                  <a:pt x="253428" y="101937"/>
                </a:cubicBezTo>
                <a:cubicBezTo>
                  <a:pt x="255228" y="105905"/>
                  <a:pt x="255228" y="110954"/>
                  <a:pt x="253428" y="114922"/>
                </a:cubicBezTo>
                <a:lnTo>
                  <a:pt x="250547" y="121414"/>
                </a:lnTo>
                <a:cubicBezTo>
                  <a:pt x="249106" y="123939"/>
                  <a:pt x="249826" y="127546"/>
                  <a:pt x="252347" y="129710"/>
                </a:cubicBezTo>
                <a:cubicBezTo>
                  <a:pt x="254148" y="131513"/>
                  <a:pt x="254148" y="134399"/>
                  <a:pt x="252347" y="136202"/>
                </a:cubicBezTo>
                <a:cubicBezTo>
                  <a:pt x="250907" y="137645"/>
                  <a:pt x="248026" y="138005"/>
                  <a:pt x="246225" y="136202"/>
                </a:cubicBezTo>
                <a:cubicBezTo>
                  <a:pt x="241184" y="131513"/>
                  <a:pt x="239744" y="123939"/>
                  <a:pt x="242624" y="117447"/>
                </a:cubicBezTo>
                <a:lnTo>
                  <a:pt x="245145" y="111315"/>
                </a:lnTo>
                <a:cubicBezTo>
                  <a:pt x="246225" y="109512"/>
                  <a:pt x="246225" y="107348"/>
                  <a:pt x="245145" y="105544"/>
                </a:cubicBezTo>
                <a:cubicBezTo>
                  <a:pt x="244785" y="103380"/>
                  <a:pt x="242984" y="101937"/>
                  <a:pt x="241184" y="101216"/>
                </a:cubicBezTo>
                <a:lnTo>
                  <a:pt x="234702" y="98691"/>
                </a:lnTo>
                <a:cubicBezTo>
                  <a:pt x="228220" y="96167"/>
                  <a:pt x="223899" y="90035"/>
                  <a:pt x="224259" y="82821"/>
                </a:cubicBezTo>
                <a:lnTo>
                  <a:pt x="224259" y="76329"/>
                </a:lnTo>
                <a:cubicBezTo>
                  <a:pt x="224259" y="74165"/>
                  <a:pt x="223539" y="72001"/>
                  <a:pt x="222098" y="70558"/>
                </a:cubicBezTo>
                <a:cubicBezTo>
                  <a:pt x="220658" y="69116"/>
                  <a:pt x="218497" y="68394"/>
                  <a:pt x="216337" y="68394"/>
                </a:cubicBezTo>
                <a:lnTo>
                  <a:pt x="209855" y="68394"/>
                </a:lnTo>
                <a:cubicBezTo>
                  <a:pt x="202653" y="68755"/>
                  <a:pt x="196531" y="64427"/>
                  <a:pt x="194010" y="57934"/>
                </a:cubicBezTo>
                <a:lnTo>
                  <a:pt x="191490" y="51442"/>
                </a:lnTo>
                <a:cubicBezTo>
                  <a:pt x="190769" y="49639"/>
                  <a:pt x="189329" y="47835"/>
                  <a:pt x="187168" y="47114"/>
                </a:cubicBezTo>
                <a:cubicBezTo>
                  <a:pt x="185368" y="46393"/>
                  <a:pt x="183207" y="46393"/>
                  <a:pt x="181407" y="47475"/>
                </a:cubicBezTo>
                <a:lnTo>
                  <a:pt x="174925" y="49999"/>
                </a:lnTo>
                <a:cubicBezTo>
                  <a:pt x="168803" y="52885"/>
                  <a:pt x="161241" y="51442"/>
                  <a:pt x="156560" y="46393"/>
                </a:cubicBezTo>
                <a:lnTo>
                  <a:pt x="151878" y="41343"/>
                </a:lnTo>
                <a:cubicBezTo>
                  <a:pt x="150438" y="39900"/>
                  <a:pt x="148637" y="39179"/>
                  <a:pt x="146477" y="39179"/>
                </a:cubicBezTo>
                <a:cubicBezTo>
                  <a:pt x="144316" y="39179"/>
                  <a:pt x="142155" y="39900"/>
                  <a:pt x="140715" y="41343"/>
                </a:cubicBezTo>
                <a:lnTo>
                  <a:pt x="136034" y="46393"/>
                </a:lnTo>
                <a:cubicBezTo>
                  <a:pt x="131352" y="51442"/>
                  <a:pt x="123790" y="52885"/>
                  <a:pt x="117308" y="49999"/>
                </a:cubicBezTo>
                <a:lnTo>
                  <a:pt x="111186" y="47475"/>
                </a:lnTo>
                <a:cubicBezTo>
                  <a:pt x="109386" y="46393"/>
                  <a:pt x="107225" y="46393"/>
                  <a:pt x="105425" y="47114"/>
                </a:cubicBezTo>
                <a:cubicBezTo>
                  <a:pt x="103264" y="47835"/>
                  <a:pt x="101824" y="49639"/>
                  <a:pt x="101104" y="51442"/>
                </a:cubicBezTo>
                <a:lnTo>
                  <a:pt x="98583" y="57934"/>
                </a:lnTo>
                <a:cubicBezTo>
                  <a:pt x="96062" y="64427"/>
                  <a:pt x="89940" y="68755"/>
                  <a:pt x="82738" y="68394"/>
                </a:cubicBezTo>
                <a:lnTo>
                  <a:pt x="76256" y="68394"/>
                </a:lnTo>
                <a:cubicBezTo>
                  <a:pt x="74096" y="68394"/>
                  <a:pt x="71935" y="69116"/>
                  <a:pt x="70495" y="70558"/>
                </a:cubicBezTo>
                <a:cubicBezTo>
                  <a:pt x="69054" y="72001"/>
                  <a:pt x="68334" y="74165"/>
                  <a:pt x="68334" y="76329"/>
                </a:cubicBezTo>
                <a:lnTo>
                  <a:pt x="68694" y="82821"/>
                </a:lnTo>
                <a:cubicBezTo>
                  <a:pt x="68694" y="90035"/>
                  <a:pt x="64373" y="96167"/>
                  <a:pt x="57891" y="98691"/>
                </a:cubicBezTo>
                <a:lnTo>
                  <a:pt x="51409" y="101216"/>
                </a:lnTo>
                <a:cubicBezTo>
                  <a:pt x="49609" y="101937"/>
                  <a:pt x="47808" y="103380"/>
                  <a:pt x="47088" y="105544"/>
                </a:cubicBezTo>
                <a:cubicBezTo>
                  <a:pt x="46368" y="107348"/>
                  <a:pt x="46368" y="109512"/>
                  <a:pt x="47448" y="111315"/>
                </a:cubicBezTo>
                <a:lnTo>
                  <a:pt x="49969" y="117447"/>
                </a:lnTo>
                <a:cubicBezTo>
                  <a:pt x="52850" y="123939"/>
                  <a:pt x="51409" y="131513"/>
                  <a:pt x="46368" y="136202"/>
                </a:cubicBezTo>
                <a:lnTo>
                  <a:pt x="41326" y="140891"/>
                </a:lnTo>
                <a:cubicBezTo>
                  <a:pt x="39886" y="142334"/>
                  <a:pt x="39166" y="144498"/>
                  <a:pt x="39166" y="146301"/>
                </a:cubicBezTo>
                <a:cubicBezTo>
                  <a:pt x="39166" y="148465"/>
                  <a:pt x="39886" y="150629"/>
                  <a:pt x="41326" y="152072"/>
                </a:cubicBezTo>
                <a:lnTo>
                  <a:pt x="46368" y="156761"/>
                </a:lnTo>
                <a:cubicBezTo>
                  <a:pt x="51409" y="161450"/>
                  <a:pt x="52850" y="169024"/>
                  <a:pt x="49969" y="175155"/>
                </a:cubicBezTo>
                <a:lnTo>
                  <a:pt x="47448" y="181648"/>
                </a:lnTo>
                <a:cubicBezTo>
                  <a:pt x="46368" y="183451"/>
                  <a:pt x="46368" y="185615"/>
                  <a:pt x="47088" y="187779"/>
                </a:cubicBezTo>
                <a:cubicBezTo>
                  <a:pt x="47808" y="189583"/>
                  <a:pt x="49609" y="191025"/>
                  <a:pt x="51409" y="191747"/>
                </a:cubicBezTo>
                <a:lnTo>
                  <a:pt x="57891" y="194271"/>
                </a:lnTo>
                <a:cubicBezTo>
                  <a:pt x="64373" y="196796"/>
                  <a:pt x="68694" y="202928"/>
                  <a:pt x="68694" y="210141"/>
                </a:cubicBezTo>
                <a:lnTo>
                  <a:pt x="68334" y="216994"/>
                </a:lnTo>
                <a:cubicBezTo>
                  <a:pt x="68334" y="218798"/>
                  <a:pt x="69054" y="220962"/>
                  <a:pt x="70495" y="222405"/>
                </a:cubicBezTo>
                <a:cubicBezTo>
                  <a:pt x="71935" y="223847"/>
                  <a:pt x="74096" y="224929"/>
                  <a:pt x="76256" y="224569"/>
                </a:cubicBezTo>
                <a:lnTo>
                  <a:pt x="82738" y="224569"/>
                </a:lnTo>
                <a:cubicBezTo>
                  <a:pt x="89940" y="224569"/>
                  <a:pt x="96062" y="228536"/>
                  <a:pt x="98583" y="235028"/>
                </a:cubicBezTo>
                <a:lnTo>
                  <a:pt x="101104" y="241521"/>
                </a:lnTo>
                <a:cubicBezTo>
                  <a:pt x="101824" y="243324"/>
                  <a:pt x="103264" y="245127"/>
                  <a:pt x="105425" y="245488"/>
                </a:cubicBezTo>
                <a:cubicBezTo>
                  <a:pt x="107225" y="246570"/>
                  <a:pt x="109386" y="246570"/>
                  <a:pt x="111186" y="245488"/>
                </a:cubicBezTo>
                <a:lnTo>
                  <a:pt x="117308" y="242963"/>
                </a:lnTo>
                <a:cubicBezTo>
                  <a:pt x="123790" y="240078"/>
                  <a:pt x="131352" y="241521"/>
                  <a:pt x="136034" y="246570"/>
                </a:cubicBezTo>
                <a:cubicBezTo>
                  <a:pt x="137834" y="248373"/>
                  <a:pt x="137834" y="251259"/>
                  <a:pt x="136034" y="252702"/>
                </a:cubicBezTo>
                <a:cubicBezTo>
                  <a:pt x="134233" y="254505"/>
                  <a:pt x="131352" y="254505"/>
                  <a:pt x="129552" y="252702"/>
                </a:cubicBezTo>
                <a:cubicBezTo>
                  <a:pt x="127391" y="250177"/>
                  <a:pt x="123790" y="249816"/>
                  <a:pt x="121269" y="250898"/>
                </a:cubicBezTo>
                <a:lnTo>
                  <a:pt x="114788" y="253784"/>
                </a:lnTo>
                <a:cubicBezTo>
                  <a:pt x="112627" y="254866"/>
                  <a:pt x="110466" y="255226"/>
                  <a:pt x="107946" y="255226"/>
                </a:cubicBezTo>
                <a:cubicBezTo>
                  <a:pt x="105785" y="255226"/>
                  <a:pt x="103624" y="254866"/>
                  <a:pt x="101824" y="253784"/>
                </a:cubicBezTo>
                <a:cubicBezTo>
                  <a:pt x="97863" y="251980"/>
                  <a:pt x="94262" y="248734"/>
                  <a:pt x="92821" y="244406"/>
                </a:cubicBezTo>
                <a:lnTo>
                  <a:pt x="90300" y="238274"/>
                </a:lnTo>
                <a:cubicBezTo>
                  <a:pt x="89220" y="235389"/>
                  <a:pt x="85979" y="233225"/>
                  <a:pt x="83098" y="233225"/>
                </a:cubicBezTo>
                <a:lnTo>
                  <a:pt x="76256" y="233586"/>
                </a:lnTo>
                <a:cubicBezTo>
                  <a:pt x="71935" y="233586"/>
                  <a:pt x="67254" y="231782"/>
                  <a:pt x="64373" y="228897"/>
                </a:cubicBezTo>
                <a:cubicBezTo>
                  <a:pt x="60772" y="225651"/>
                  <a:pt x="59332" y="220962"/>
                  <a:pt x="59332" y="216634"/>
                </a:cubicBezTo>
                <a:lnTo>
                  <a:pt x="59692" y="209781"/>
                </a:lnTo>
                <a:cubicBezTo>
                  <a:pt x="59692" y="206535"/>
                  <a:pt x="57891" y="203649"/>
                  <a:pt x="54650" y="202567"/>
                </a:cubicBezTo>
                <a:lnTo>
                  <a:pt x="48528" y="200042"/>
                </a:lnTo>
                <a:cubicBezTo>
                  <a:pt x="44207" y="198239"/>
                  <a:pt x="40606" y="195354"/>
                  <a:pt x="38806" y="191025"/>
                </a:cubicBezTo>
                <a:cubicBezTo>
                  <a:pt x="37005" y="186697"/>
                  <a:pt x="37365" y="182008"/>
                  <a:pt x="39166" y="178041"/>
                </a:cubicBezTo>
                <a:lnTo>
                  <a:pt x="41686" y="171549"/>
                </a:lnTo>
                <a:cubicBezTo>
                  <a:pt x="43487" y="168663"/>
                  <a:pt x="42407" y="165417"/>
                  <a:pt x="40246" y="162892"/>
                </a:cubicBezTo>
                <a:lnTo>
                  <a:pt x="35205" y="158564"/>
                </a:lnTo>
                <a:cubicBezTo>
                  <a:pt x="32324" y="155318"/>
                  <a:pt x="30163" y="150990"/>
                  <a:pt x="30163" y="146301"/>
                </a:cubicBezTo>
                <a:cubicBezTo>
                  <a:pt x="30163" y="141973"/>
                  <a:pt x="32324" y="137645"/>
                  <a:pt x="35205" y="134399"/>
                </a:cubicBezTo>
                <a:lnTo>
                  <a:pt x="40246" y="129710"/>
                </a:lnTo>
                <a:cubicBezTo>
                  <a:pt x="42407" y="127546"/>
                  <a:pt x="43487" y="123939"/>
                  <a:pt x="41686" y="121414"/>
                </a:cubicBezTo>
                <a:lnTo>
                  <a:pt x="39166" y="114922"/>
                </a:lnTo>
                <a:cubicBezTo>
                  <a:pt x="37365" y="110954"/>
                  <a:pt x="37005" y="105905"/>
                  <a:pt x="38806" y="101937"/>
                </a:cubicBezTo>
                <a:cubicBezTo>
                  <a:pt x="40606" y="97609"/>
                  <a:pt x="44207" y="94363"/>
                  <a:pt x="48528" y="92920"/>
                </a:cubicBezTo>
                <a:lnTo>
                  <a:pt x="54650" y="90396"/>
                </a:lnTo>
                <a:cubicBezTo>
                  <a:pt x="57891" y="89314"/>
                  <a:pt x="59692" y="86428"/>
                  <a:pt x="59692" y="83182"/>
                </a:cubicBezTo>
                <a:lnTo>
                  <a:pt x="59332" y="76329"/>
                </a:lnTo>
                <a:cubicBezTo>
                  <a:pt x="59332" y="71640"/>
                  <a:pt x="60772" y="67673"/>
                  <a:pt x="64373" y="64427"/>
                </a:cubicBezTo>
                <a:cubicBezTo>
                  <a:pt x="67254" y="60820"/>
                  <a:pt x="71575" y="59377"/>
                  <a:pt x="76256" y="59377"/>
                </a:cubicBezTo>
                <a:lnTo>
                  <a:pt x="83098" y="59738"/>
                </a:lnTo>
                <a:cubicBezTo>
                  <a:pt x="86339" y="59377"/>
                  <a:pt x="89220" y="57574"/>
                  <a:pt x="90300" y="54688"/>
                </a:cubicBezTo>
                <a:lnTo>
                  <a:pt x="92821" y="48557"/>
                </a:lnTo>
                <a:cubicBezTo>
                  <a:pt x="94262" y="44229"/>
                  <a:pt x="97863" y="40622"/>
                  <a:pt x="101824" y="38818"/>
                </a:cubicBezTo>
                <a:cubicBezTo>
                  <a:pt x="105785" y="37015"/>
                  <a:pt x="110826" y="37376"/>
                  <a:pt x="114788" y="39179"/>
                </a:cubicBezTo>
                <a:lnTo>
                  <a:pt x="121269" y="41704"/>
                </a:lnTo>
                <a:cubicBezTo>
                  <a:pt x="124150" y="43147"/>
                  <a:pt x="127391" y="42425"/>
                  <a:pt x="129552" y="40261"/>
                </a:cubicBezTo>
                <a:lnTo>
                  <a:pt x="134233" y="35212"/>
                </a:lnTo>
                <a:cubicBezTo>
                  <a:pt x="137474" y="31965"/>
                  <a:pt x="141795" y="30162"/>
                  <a:pt x="146477" y="30162"/>
                </a:cubicBezTo>
                <a:close/>
                <a:moveTo>
                  <a:pt x="146844" y="8987"/>
                </a:moveTo>
                <a:cubicBezTo>
                  <a:pt x="70543" y="8987"/>
                  <a:pt x="8638" y="70816"/>
                  <a:pt x="8638" y="146664"/>
                </a:cubicBezTo>
                <a:cubicBezTo>
                  <a:pt x="8638" y="221434"/>
                  <a:pt x="68383" y="282184"/>
                  <a:pt x="142165" y="284341"/>
                </a:cubicBezTo>
                <a:cubicBezTo>
                  <a:pt x="143245" y="253786"/>
                  <a:pt x="153682" y="225747"/>
                  <a:pt x="170598" y="202741"/>
                </a:cubicBezTo>
                <a:lnTo>
                  <a:pt x="146844" y="189800"/>
                </a:lnTo>
                <a:lnTo>
                  <a:pt x="104375" y="212087"/>
                </a:lnTo>
                <a:cubicBezTo>
                  <a:pt x="103655" y="212447"/>
                  <a:pt x="102935" y="212806"/>
                  <a:pt x="102215" y="212806"/>
                </a:cubicBezTo>
                <a:cubicBezTo>
                  <a:pt x="101495" y="212806"/>
                  <a:pt x="100416" y="212447"/>
                  <a:pt x="99696" y="211728"/>
                </a:cubicBezTo>
                <a:cubicBezTo>
                  <a:pt x="98256" y="211009"/>
                  <a:pt x="97536" y="209212"/>
                  <a:pt x="97896" y="207414"/>
                </a:cubicBezTo>
                <a:lnTo>
                  <a:pt x="105814" y="160683"/>
                </a:lnTo>
                <a:lnTo>
                  <a:pt x="71982" y="127252"/>
                </a:lnTo>
                <a:cubicBezTo>
                  <a:pt x="70543" y="126174"/>
                  <a:pt x="70183" y="124377"/>
                  <a:pt x="70543" y="122939"/>
                </a:cubicBezTo>
                <a:cubicBezTo>
                  <a:pt x="71263" y="121141"/>
                  <a:pt x="72702" y="119704"/>
                  <a:pt x="74142" y="119704"/>
                </a:cubicBezTo>
                <a:lnTo>
                  <a:pt x="121650" y="112874"/>
                </a:lnTo>
                <a:lnTo>
                  <a:pt x="142525" y="70097"/>
                </a:lnTo>
                <a:cubicBezTo>
                  <a:pt x="143965" y="66861"/>
                  <a:pt x="149004" y="66861"/>
                  <a:pt x="150803" y="70097"/>
                </a:cubicBezTo>
                <a:lnTo>
                  <a:pt x="171678" y="112874"/>
                </a:lnTo>
                <a:lnTo>
                  <a:pt x="218826" y="119704"/>
                </a:lnTo>
                <a:cubicBezTo>
                  <a:pt x="220626" y="119704"/>
                  <a:pt x="222066" y="121141"/>
                  <a:pt x="222426" y="122939"/>
                </a:cubicBezTo>
                <a:cubicBezTo>
                  <a:pt x="223145" y="124377"/>
                  <a:pt x="222426" y="126174"/>
                  <a:pt x="221706" y="127252"/>
                </a:cubicBezTo>
                <a:lnTo>
                  <a:pt x="187154" y="160683"/>
                </a:lnTo>
                <a:lnTo>
                  <a:pt x="190753" y="180095"/>
                </a:lnTo>
                <a:cubicBezTo>
                  <a:pt x="215587" y="157448"/>
                  <a:pt x="248339" y="143429"/>
                  <a:pt x="284690" y="142350"/>
                </a:cubicBezTo>
                <a:cubicBezTo>
                  <a:pt x="282171" y="68659"/>
                  <a:pt x="221346" y="8987"/>
                  <a:pt x="146844" y="8987"/>
                </a:cubicBezTo>
                <a:close/>
                <a:moveTo>
                  <a:pt x="146844" y="0"/>
                </a:moveTo>
                <a:cubicBezTo>
                  <a:pt x="227464" y="0"/>
                  <a:pt x="293328" y="66143"/>
                  <a:pt x="293328" y="146664"/>
                </a:cubicBezTo>
                <a:cubicBezTo>
                  <a:pt x="293328" y="148102"/>
                  <a:pt x="292968" y="149180"/>
                  <a:pt x="292248" y="149899"/>
                </a:cubicBezTo>
                <a:lnTo>
                  <a:pt x="149723" y="292249"/>
                </a:lnTo>
                <a:cubicBezTo>
                  <a:pt x="149004" y="292968"/>
                  <a:pt x="147564" y="293328"/>
                  <a:pt x="146844" y="293328"/>
                </a:cubicBezTo>
                <a:cubicBezTo>
                  <a:pt x="65864" y="293328"/>
                  <a:pt x="0" y="227545"/>
                  <a:pt x="0" y="146664"/>
                </a:cubicBezTo>
                <a:cubicBezTo>
                  <a:pt x="0" y="66143"/>
                  <a:pt x="65864" y="0"/>
                  <a:pt x="146844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D8E620-01A6-7249-A973-4C738857C357}"/>
              </a:ext>
            </a:extLst>
          </p:cNvPr>
          <p:cNvSpPr txBox="1"/>
          <p:nvPr/>
        </p:nvSpPr>
        <p:spPr>
          <a:xfrm>
            <a:off x="16687808" y="7005284"/>
            <a:ext cx="3906840" cy="95410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POTENTIALLY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SHIPPABLE PRODUCT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9A884885-4B99-C944-8192-D6B8C2FDFD75}"/>
              </a:ext>
            </a:extLst>
          </p:cNvPr>
          <p:cNvSpPr/>
          <p:nvPr/>
        </p:nvSpPr>
        <p:spPr>
          <a:xfrm rot="16200000">
            <a:off x="18240956" y="8219885"/>
            <a:ext cx="819266" cy="71629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515CFF-7E5E-E946-96AE-2B78C97FBF5F}"/>
              </a:ext>
            </a:extLst>
          </p:cNvPr>
          <p:cNvSpPr txBox="1"/>
          <p:nvPr/>
        </p:nvSpPr>
        <p:spPr>
          <a:xfrm>
            <a:off x="4165467" y="7005284"/>
            <a:ext cx="2573140" cy="52322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SCRUM TEAM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A47A5F7D-8E2B-194B-8945-741DE6C600E8}"/>
              </a:ext>
            </a:extLst>
          </p:cNvPr>
          <p:cNvSpPr/>
          <p:nvPr/>
        </p:nvSpPr>
        <p:spPr>
          <a:xfrm rot="16200000">
            <a:off x="5042401" y="8219885"/>
            <a:ext cx="819266" cy="71629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09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X - Theme 14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2F2E2F"/>
      </a:accent5>
      <a:accent6>
        <a:srgbClr val="DFDFDF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85899</TotalTime>
  <Words>931</Words>
  <Application>Microsoft Macintosh PowerPoint</Application>
  <PresentationFormat>Custom</PresentationFormat>
  <Paragraphs>351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Gill Sans</vt:lpstr>
      <vt:lpstr>Lato</vt:lpstr>
      <vt:lpstr>Lato Light</vt:lpstr>
      <vt:lpstr>League Spartan</vt:lpstr>
      <vt:lpstr>Mukta ExtraLight</vt:lpstr>
      <vt:lpstr>Poppins</vt:lpstr>
      <vt:lpstr>Poppins Light</vt:lpstr>
      <vt:lpstr>Poppins Medium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15295</cp:revision>
  <cp:lastPrinted>2019-07-07T18:31:34Z</cp:lastPrinted>
  <dcterms:created xsi:type="dcterms:W3CDTF">2014-11-12T21:47:38Z</dcterms:created>
  <dcterms:modified xsi:type="dcterms:W3CDTF">2019-08-26T14:58:24Z</dcterms:modified>
  <cp:category/>
</cp:coreProperties>
</file>