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85" r:id="rId2"/>
    <p:sldId id="3395" r:id="rId3"/>
    <p:sldId id="3396" r:id="rId4"/>
    <p:sldId id="3397" r:id="rId5"/>
    <p:sldId id="3398" r:id="rId6"/>
    <p:sldId id="3399" r:id="rId7"/>
    <p:sldId id="3400" r:id="rId8"/>
    <p:sldId id="3401" r:id="rId9"/>
    <p:sldId id="3402" r:id="rId10"/>
    <p:sldId id="3403" r:id="rId11"/>
    <p:sldId id="3404" r:id="rId12"/>
    <p:sldId id="3405" r:id="rId13"/>
    <p:sldId id="3406" r:id="rId14"/>
    <p:sldId id="3407" r:id="rId15"/>
    <p:sldId id="3408" r:id="rId16"/>
    <p:sldId id="3409" r:id="rId17"/>
    <p:sldId id="3410" r:id="rId18"/>
    <p:sldId id="3411" r:id="rId19"/>
    <p:sldId id="3412" r:id="rId20"/>
    <p:sldId id="341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1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488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76200">
              <a:solidFill>
                <a:schemeClr val="accent4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17-2644-B9FE-C6838A19C7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17-2644-B9FE-C6838A19C7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762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17-2644-B9FE-C6838A19C707}"/>
              </c:ext>
            </c:extLst>
          </c:dPt>
          <c:cat>
            <c:strRef>
              <c:f>Sheet1!$A$2:$A$4</c:f>
              <c:strCache>
                <c:ptCount val="3"/>
                <c:pt idx="0">
                  <c:v>TITLE 01</c:v>
                </c:pt>
                <c:pt idx="1">
                  <c:v>TITLE 02</c:v>
                </c:pt>
                <c:pt idx="2">
                  <c:v>TITLE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A-E245-9EBF-4AF821E63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FD476-DDEC-6B4C-88DB-0CAC04D90C6A}"/>
              </a:ext>
            </a:extLst>
          </p:cNvPr>
          <p:cNvSpPr txBox="1"/>
          <p:nvPr/>
        </p:nvSpPr>
        <p:spPr>
          <a:xfrm>
            <a:off x="8183598" y="612372"/>
            <a:ext cx="8010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A2547-2565-3C42-9AEB-5B2B5246D4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E6EF6-BB32-8243-AC77-3DF819698390}"/>
              </a:ext>
            </a:extLst>
          </p:cNvPr>
          <p:cNvSpPr/>
          <p:nvPr/>
        </p:nvSpPr>
        <p:spPr>
          <a:xfrm>
            <a:off x="1521974" y="2257045"/>
            <a:ext cx="2988460" cy="3705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949">
            <a:extLst>
              <a:ext uri="{FF2B5EF4-FFF2-40B4-BE49-F238E27FC236}">
                <a16:creationId xmlns:a16="http://schemas.microsoft.com/office/drawing/2014/main" id="{C22A89D7-C889-B349-8FDA-F07B6F44AAC8}"/>
              </a:ext>
            </a:extLst>
          </p:cNvPr>
          <p:cNvSpPr>
            <a:spLocks noChangeAspect="1"/>
          </p:cNvSpPr>
          <p:nvPr/>
        </p:nvSpPr>
        <p:spPr bwMode="auto">
          <a:xfrm>
            <a:off x="2462960" y="2980025"/>
            <a:ext cx="1106488" cy="1106488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448C4B-DE27-0F49-9251-F1C9227E36B5}"/>
              </a:ext>
            </a:extLst>
          </p:cNvPr>
          <p:cNvSpPr txBox="1"/>
          <p:nvPr/>
        </p:nvSpPr>
        <p:spPr>
          <a:xfrm>
            <a:off x="1744134" y="4403527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EAD276C-BE57-3041-BF88-8DA411769E79}"/>
              </a:ext>
            </a:extLst>
          </p:cNvPr>
          <p:cNvSpPr txBox="1">
            <a:spLocks/>
          </p:cNvSpPr>
          <p:nvPr/>
        </p:nvSpPr>
        <p:spPr>
          <a:xfrm>
            <a:off x="1520825" y="6527369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71662-8E09-B643-96B0-38661700CD72}"/>
              </a:ext>
            </a:extLst>
          </p:cNvPr>
          <p:cNvSpPr/>
          <p:nvPr/>
        </p:nvSpPr>
        <p:spPr>
          <a:xfrm>
            <a:off x="4579514" y="2992597"/>
            <a:ext cx="2988460" cy="370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947">
            <a:extLst>
              <a:ext uri="{FF2B5EF4-FFF2-40B4-BE49-F238E27FC236}">
                <a16:creationId xmlns:a16="http://schemas.microsoft.com/office/drawing/2014/main" id="{3B5A0244-A318-E346-8843-B58B3B010388}"/>
              </a:ext>
            </a:extLst>
          </p:cNvPr>
          <p:cNvSpPr>
            <a:spLocks noChangeAspect="1"/>
          </p:cNvSpPr>
          <p:nvPr/>
        </p:nvSpPr>
        <p:spPr bwMode="auto">
          <a:xfrm>
            <a:off x="5520500" y="3715577"/>
            <a:ext cx="1106488" cy="1106488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E321E-65FC-4A45-ABE5-1C0B475A90E2}"/>
              </a:ext>
            </a:extLst>
          </p:cNvPr>
          <p:cNvSpPr txBox="1"/>
          <p:nvPr/>
        </p:nvSpPr>
        <p:spPr>
          <a:xfrm>
            <a:off x="4801866" y="5139079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4DD345B-D455-474B-92F2-E7A4CF877A8C}"/>
              </a:ext>
            </a:extLst>
          </p:cNvPr>
          <p:cNvSpPr txBox="1">
            <a:spLocks/>
          </p:cNvSpPr>
          <p:nvPr/>
        </p:nvSpPr>
        <p:spPr>
          <a:xfrm>
            <a:off x="4578557" y="7262921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5EF38-335D-104F-ADBD-14254602B4AC}"/>
              </a:ext>
            </a:extLst>
          </p:cNvPr>
          <p:cNvSpPr/>
          <p:nvPr/>
        </p:nvSpPr>
        <p:spPr>
          <a:xfrm>
            <a:off x="7637054" y="3728149"/>
            <a:ext cx="2988460" cy="3705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945">
            <a:extLst>
              <a:ext uri="{FF2B5EF4-FFF2-40B4-BE49-F238E27FC236}">
                <a16:creationId xmlns:a16="http://schemas.microsoft.com/office/drawing/2014/main" id="{7E0D854D-7AEB-DA4B-BE37-D5940F6A4409}"/>
              </a:ext>
            </a:extLst>
          </p:cNvPr>
          <p:cNvSpPr>
            <a:spLocks noChangeAspect="1"/>
          </p:cNvSpPr>
          <p:nvPr/>
        </p:nvSpPr>
        <p:spPr bwMode="auto">
          <a:xfrm>
            <a:off x="8647194" y="4451129"/>
            <a:ext cx="968180" cy="1106488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EBA23E-665A-AC41-9E15-81BDCF2C5DF4}"/>
              </a:ext>
            </a:extLst>
          </p:cNvPr>
          <p:cNvSpPr txBox="1"/>
          <p:nvPr/>
        </p:nvSpPr>
        <p:spPr>
          <a:xfrm>
            <a:off x="7859598" y="5874631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1E911F75-263C-B14B-8BCF-72886E499CA8}"/>
              </a:ext>
            </a:extLst>
          </p:cNvPr>
          <p:cNvSpPr txBox="1">
            <a:spLocks/>
          </p:cNvSpPr>
          <p:nvPr/>
        </p:nvSpPr>
        <p:spPr>
          <a:xfrm>
            <a:off x="7636289" y="7998473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419A6-0328-F848-8BE7-300A1C08290E}"/>
              </a:ext>
            </a:extLst>
          </p:cNvPr>
          <p:cNvSpPr/>
          <p:nvPr/>
        </p:nvSpPr>
        <p:spPr>
          <a:xfrm>
            <a:off x="10694594" y="4463701"/>
            <a:ext cx="2988460" cy="37057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948">
            <a:extLst>
              <a:ext uri="{FF2B5EF4-FFF2-40B4-BE49-F238E27FC236}">
                <a16:creationId xmlns:a16="http://schemas.microsoft.com/office/drawing/2014/main" id="{930F5B21-1B5D-7648-B5F0-1B87F254C7FD}"/>
              </a:ext>
            </a:extLst>
          </p:cNvPr>
          <p:cNvSpPr>
            <a:spLocks noChangeAspect="1"/>
          </p:cNvSpPr>
          <p:nvPr/>
        </p:nvSpPr>
        <p:spPr bwMode="auto">
          <a:xfrm>
            <a:off x="11635580" y="5252543"/>
            <a:ext cx="1106488" cy="974764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C0770-131B-2F47-95FF-2386DA8EDB98}"/>
              </a:ext>
            </a:extLst>
          </p:cNvPr>
          <p:cNvSpPr txBox="1"/>
          <p:nvPr/>
        </p:nvSpPr>
        <p:spPr>
          <a:xfrm>
            <a:off x="10917330" y="6610183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89F6870-4732-404A-BF6D-3338A978ADD4}"/>
              </a:ext>
            </a:extLst>
          </p:cNvPr>
          <p:cNvSpPr txBox="1">
            <a:spLocks/>
          </p:cNvSpPr>
          <p:nvPr/>
        </p:nvSpPr>
        <p:spPr>
          <a:xfrm>
            <a:off x="10694021" y="8734025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BECE5-44D8-4A47-B3F0-A93572290B15}"/>
              </a:ext>
            </a:extLst>
          </p:cNvPr>
          <p:cNvSpPr/>
          <p:nvPr/>
        </p:nvSpPr>
        <p:spPr>
          <a:xfrm>
            <a:off x="13752134" y="5199253"/>
            <a:ext cx="2988460" cy="37057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32">
            <a:extLst>
              <a:ext uri="{FF2B5EF4-FFF2-40B4-BE49-F238E27FC236}">
                <a16:creationId xmlns:a16="http://schemas.microsoft.com/office/drawing/2014/main" id="{6603B432-4F25-4843-BAF4-D5F777A93964}"/>
              </a:ext>
            </a:extLst>
          </p:cNvPr>
          <p:cNvSpPr>
            <a:spLocks noChangeAspect="1"/>
          </p:cNvSpPr>
          <p:nvPr/>
        </p:nvSpPr>
        <p:spPr bwMode="auto">
          <a:xfrm>
            <a:off x="14693121" y="5923880"/>
            <a:ext cx="1106486" cy="1103196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8883EC-BDF1-BE4C-91E9-147E4B0068BF}"/>
              </a:ext>
            </a:extLst>
          </p:cNvPr>
          <p:cNvSpPr txBox="1"/>
          <p:nvPr/>
        </p:nvSpPr>
        <p:spPr>
          <a:xfrm>
            <a:off x="13975062" y="7345735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8942078-A0ED-2140-A2C0-F15633857255}"/>
              </a:ext>
            </a:extLst>
          </p:cNvPr>
          <p:cNvSpPr txBox="1">
            <a:spLocks/>
          </p:cNvSpPr>
          <p:nvPr/>
        </p:nvSpPr>
        <p:spPr>
          <a:xfrm>
            <a:off x="13751753" y="9469577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CAD6C-EC18-CD40-B48B-7690846C25EE}"/>
              </a:ext>
            </a:extLst>
          </p:cNvPr>
          <p:cNvSpPr/>
          <p:nvPr/>
        </p:nvSpPr>
        <p:spPr>
          <a:xfrm>
            <a:off x="16809674" y="5934805"/>
            <a:ext cx="2988460" cy="3705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946">
            <a:extLst>
              <a:ext uri="{FF2B5EF4-FFF2-40B4-BE49-F238E27FC236}">
                <a16:creationId xmlns:a16="http://schemas.microsoft.com/office/drawing/2014/main" id="{A3AC6015-5AB4-0D42-A0F5-F3BB441C7DC7}"/>
              </a:ext>
            </a:extLst>
          </p:cNvPr>
          <p:cNvSpPr>
            <a:spLocks noChangeAspect="1"/>
          </p:cNvSpPr>
          <p:nvPr/>
        </p:nvSpPr>
        <p:spPr bwMode="auto">
          <a:xfrm>
            <a:off x="17750660" y="6657785"/>
            <a:ext cx="1106488" cy="1106488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2B489F-9879-DC44-B951-30F6B332A7CC}"/>
              </a:ext>
            </a:extLst>
          </p:cNvPr>
          <p:cNvSpPr txBox="1"/>
          <p:nvPr/>
        </p:nvSpPr>
        <p:spPr>
          <a:xfrm>
            <a:off x="17032794" y="8081287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A00824BB-738F-D94A-B833-BD7349BD93FB}"/>
              </a:ext>
            </a:extLst>
          </p:cNvPr>
          <p:cNvSpPr txBox="1">
            <a:spLocks/>
          </p:cNvSpPr>
          <p:nvPr/>
        </p:nvSpPr>
        <p:spPr>
          <a:xfrm>
            <a:off x="16809485" y="10205129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88241C-4176-424E-929D-DEFF7F457895}"/>
              </a:ext>
            </a:extLst>
          </p:cNvPr>
          <p:cNvSpPr/>
          <p:nvPr/>
        </p:nvSpPr>
        <p:spPr>
          <a:xfrm>
            <a:off x="19867216" y="6670356"/>
            <a:ext cx="2988460" cy="3705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931">
            <a:extLst>
              <a:ext uri="{FF2B5EF4-FFF2-40B4-BE49-F238E27FC236}">
                <a16:creationId xmlns:a16="http://schemas.microsoft.com/office/drawing/2014/main" id="{6D800047-BC34-7C44-857B-3076FF3B2D58}"/>
              </a:ext>
            </a:extLst>
          </p:cNvPr>
          <p:cNvSpPr>
            <a:spLocks noChangeAspect="1"/>
          </p:cNvSpPr>
          <p:nvPr/>
        </p:nvSpPr>
        <p:spPr bwMode="auto">
          <a:xfrm>
            <a:off x="20808203" y="7394983"/>
            <a:ext cx="1106486" cy="1103196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F88BD-BD75-C84F-92C9-CF1F82C7E01B}"/>
              </a:ext>
            </a:extLst>
          </p:cNvPr>
          <p:cNvSpPr txBox="1"/>
          <p:nvPr/>
        </p:nvSpPr>
        <p:spPr>
          <a:xfrm>
            <a:off x="20090525" y="8816838"/>
            <a:ext cx="2544142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D01E395-E3B3-AA41-96BC-E06ED27985D3}"/>
              </a:ext>
            </a:extLst>
          </p:cNvPr>
          <p:cNvSpPr txBox="1">
            <a:spLocks/>
          </p:cNvSpPr>
          <p:nvPr/>
        </p:nvSpPr>
        <p:spPr>
          <a:xfrm>
            <a:off x="19867216" y="10940680"/>
            <a:ext cx="299075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</p:spTree>
    <p:extLst>
      <p:ext uri="{BB962C8B-B14F-4D97-AF65-F5344CB8AC3E}">
        <p14:creationId xmlns:p14="http://schemas.microsoft.com/office/powerpoint/2010/main" val="28781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578DF03-D18D-BE4E-B4EF-38B11087E862}"/>
              </a:ext>
            </a:extLst>
          </p:cNvPr>
          <p:cNvSpPr>
            <a:spLocks noChangeAspect="1"/>
          </p:cNvSpPr>
          <p:nvPr/>
        </p:nvSpPr>
        <p:spPr>
          <a:xfrm>
            <a:off x="12368498" y="2821269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719FBFD-64F8-F447-9F35-53DBDB3F3349}"/>
              </a:ext>
            </a:extLst>
          </p:cNvPr>
          <p:cNvSpPr>
            <a:spLocks noChangeAspect="1"/>
          </p:cNvSpPr>
          <p:nvPr/>
        </p:nvSpPr>
        <p:spPr>
          <a:xfrm>
            <a:off x="12368498" y="9035825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F087B17-B57B-1548-BC1E-91C905747867}"/>
              </a:ext>
            </a:extLst>
          </p:cNvPr>
          <p:cNvSpPr>
            <a:spLocks noChangeAspect="1"/>
          </p:cNvSpPr>
          <p:nvPr/>
        </p:nvSpPr>
        <p:spPr>
          <a:xfrm>
            <a:off x="8880737" y="2821269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DB48A2-A092-8A49-9BE8-99CFC80323A5}"/>
              </a:ext>
            </a:extLst>
          </p:cNvPr>
          <p:cNvSpPr>
            <a:spLocks noChangeAspect="1"/>
          </p:cNvSpPr>
          <p:nvPr/>
        </p:nvSpPr>
        <p:spPr>
          <a:xfrm>
            <a:off x="8880737" y="9035825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202936-0931-954D-BDAA-2CA2FFF347D2}"/>
              </a:ext>
            </a:extLst>
          </p:cNvPr>
          <p:cNvSpPr>
            <a:spLocks noChangeAspect="1"/>
          </p:cNvSpPr>
          <p:nvPr/>
        </p:nvSpPr>
        <p:spPr>
          <a:xfrm>
            <a:off x="14101810" y="5928547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7405A81-1A40-1144-AADA-0AB387E30760}"/>
              </a:ext>
            </a:extLst>
          </p:cNvPr>
          <p:cNvSpPr>
            <a:spLocks noChangeAspect="1"/>
          </p:cNvSpPr>
          <p:nvPr/>
        </p:nvSpPr>
        <p:spPr>
          <a:xfrm>
            <a:off x="7126288" y="5928547"/>
            <a:ext cx="3149552" cy="3653482"/>
          </a:xfrm>
          <a:custGeom>
            <a:avLst/>
            <a:gdLst>
              <a:gd name="connsiteX0" fmla="*/ 1892299 w 3784598"/>
              <a:gd name="connsiteY0" fmla="*/ 0 h 4390136"/>
              <a:gd name="connsiteX1" fmla="*/ 3784598 w 3784598"/>
              <a:gd name="connsiteY1" fmla="*/ 946150 h 4390136"/>
              <a:gd name="connsiteX2" fmla="*/ 3784598 w 3784598"/>
              <a:gd name="connsiteY2" fmla="*/ 3443986 h 4390136"/>
              <a:gd name="connsiteX3" fmla="*/ 1892299 w 3784598"/>
              <a:gd name="connsiteY3" fmla="*/ 4390136 h 4390136"/>
              <a:gd name="connsiteX4" fmla="*/ 0 w 3784598"/>
              <a:gd name="connsiteY4" fmla="*/ 3443986 h 4390136"/>
              <a:gd name="connsiteX5" fmla="*/ 0 w 3784598"/>
              <a:gd name="connsiteY5" fmla="*/ 946150 h 439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598" h="4390136">
                <a:moveTo>
                  <a:pt x="1892299" y="0"/>
                </a:moveTo>
                <a:lnTo>
                  <a:pt x="3784598" y="946150"/>
                </a:lnTo>
                <a:lnTo>
                  <a:pt x="3784598" y="3443986"/>
                </a:lnTo>
                <a:lnTo>
                  <a:pt x="1892299" y="4390136"/>
                </a:lnTo>
                <a:lnTo>
                  <a:pt x="0" y="3443986"/>
                </a:lnTo>
                <a:lnTo>
                  <a:pt x="0" y="946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04870-70C8-CA4E-98DF-AC90101C859F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146AA-D608-5444-938C-A4DE581330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Freeform 945">
            <a:extLst>
              <a:ext uri="{FF2B5EF4-FFF2-40B4-BE49-F238E27FC236}">
                <a16:creationId xmlns:a16="http://schemas.microsoft.com/office/drawing/2014/main" id="{354C2A0B-6D52-1948-A273-4CF547844C54}"/>
              </a:ext>
            </a:extLst>
          </p:cNvPr>
          <p:cNvSpPr>
            <a:spLocks noChangeAspect="1"/>
          </p:cNvSpPr>
          <p:nvPr/>
        </p:nvSpPr>
        <p:spPr bwMode="auto">
          <a:xfrm>
            <a:off x="13389545" y="10229734"/>
            <a:ext cx="1107458" cy="1265664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946">
            <a:extLst>
              <a:ext uri="{FF2B5EF4-FFF2-40B4-BE49-F238E27FC236}">
                <a16:creationId xmlns:a16="http://schemas.microsoft.com/office/drawing/2014/main" id="{45E10FDB-CE9D-D84D-AC4F-E7D7608AE3B7}"/>
              </a:ext>
            </a:extLst>
          </p:cNvPr>
          <p:cNvSpPr>
            <a:spLocks noChangeAspect="1"/>
          </p:cNvSpPr>
          <p:nvPr/>
        </p:nvSpPr>
        <p:spPr bwMode="auto">
          <a:xfrm>
            <a:off x="8068231" y="7122455"/>
            <a:ext cx="1265666" cy="1265666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Freeform 947">
            <a:extLst>
              <a:ext uri="{FF2B5EF4-FFF2-40B4-BE49-F238E27FC236}">
                <a16:creationId xmlns:a16="http://schemas.microsoft.com/office/drawing/2014/main" id="{B5D65D9C-CCD3-FC4D-8E55-479DB81553EE}"/>
              </a:ext>
            </a:extLst>
          </p:cNvPr>
          <p:cNvSpPr>
            <a:spLocks noChangeAspect="1"/>
          </p:cNvSpPr>
          <p:nvPr/>
        </p:nvSpPr>
        <p:spPr bwMode="auto">
          <a:xfrm>
            <a:off x="9822680" y="10229733"/>
            <a:ext cx="1265666" cy="1265666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955">
            <a:extLst>
              <a:ext uri="{FF2B5EF4-FFF2-40B4-BE49-F238E27FC236}">
                <a16:creationId xmlns:a16="http://schemas.microsoft.com/office/drawing/2014/main" id="{9140AD17-40EE-C14A-A485-DC3AB73879E7}"/>
              </a:ext>
            </a:extLst>
          </p:cNvPr>
          <p:cNvSpPr>
            <a:spLocks noChangeAspect="1"/>
          </p:cNvSpPr>
          <p:nvPr/>
        </p:nvSpPr>
        <p:spPr bwMode="auto">
          <a:xfrm>
            <a:off x="15043753" y="7126222"/>
            <a:ext cx="1265666" cy="1261898"/>
          </a:xfrm>
          <a:custGeom>
            <a:avLst/>
            <a:gdLst>
              <a:gd name="T0" fmla="*/ 7096114 w 293328"/>
              <a:gd name="T1" fmla="*/ 10177451 h 293329"/>
              <a:gd name="T2" fmla="*/ 326110 w 293328"/>
              <a:gd name="T3" fmla="*/ 7951508 h 293329"/>
              <a:gd name="T4" fmla="*/ 10057158 w 293328"/>
              <a:gd name="T5" fmla="*/ 8903638 h 293329"/>
              <a:gd name="T6" fmla="*/ 326110 w 293328"/>
              <a:gd name="T7" fmla="*/ 7951508 h 293329"/>
              <a:gd name="T8" fmla="*/ 8696200 w 293328"/>
              <a:gd name="T9" fmla="*/ 6010013 h 293329"/>
              <a:gd name="T10" fmla="*/ 6690531 w 293328"/>
              <a:gd name="T11" fmla="*/ 6010013 h 293329"/>
              <a:gd name="T12" fmla="*/ 9459040 w 293328"/>
              <a:gd name="T13" fmla="*/ 4772993 h 293329"/>
              <a:gd name="T14" fmla="*/ 8593839 w 293328"/>
              <a:gd name="T15" fmla="*/ 5100856 h 293329"/>
              <a:gd name="T16" fmla="*/ 6857140 w 293328"/>
              <a:gd name="T17" fmla="*/ 4772993 h 293329"/>
              <a:gd name="T18" fmla="*/ 7677454 w 293328"/>
              <a:gd name="T19" fmla="*/ 5100856 h 293329"/>
              <a:gd name="T20" fmla="*/ 6857140 w 293328"/>
              <a:gd name="T21" fmla="*/ 4772993 h 293329"/>
              <a:gd name="T22" fmla="*/ 9561323 w 293328"/>
              <a:gd name="T23" fmla="*/ 3850769 h 293329"/>
              <a:gd name="T24" fmla="*/ 6690531 w 293328"/>
              <a:gd name="T25" fmla="*/ 3850769 h 293329"/>
              <a:gd name="T26" fmla="*/ 3660991 w 293328"/>
              <a:gd name="T27" fmla="*/ 3397192 h 293329"/>
              <a:gd name="T28" fmla="*/ 4738202 w 293328"/>
              <a:gd name="T29" fmla="*/ 2943447 h 293329"/>
              <a:gd name="T30" fmla="*/ 3349610 w 293328"/>
              <a:gd name="T31" fmla="*/ 4629175 h 293329"/>
              <a:gd name="T32" fmla="*/ 8593839 w 293328"/>
              <a:gd name="T33" fmla="*/ 2670609 h 293329"/>
              <a:gd name="T34" fmla="*/ 9459040 w 293328"/>
              <a:gd name="T35" fmla="*/ 2997977 h 293329"/>
              <a:gd name="T36" fmla="*/ 8593839 w 293328"/>
              <a:gd name="T37" fmla="*/ 2670609 h 293329"/>
              <a:gd name="T38" fmla="*/ 7831258 w 293328"/>
              <a:gd name="T39" fmla="*/ 2834258 h 293329"/>
              <a:gd name="T40" fmla="*/ 6690531 w 293328"/>
              <a:gd name="T41" fmla="*/ 2834258 h 293329"/>
              <a:gd name="T42" fmla="*/ 2519052 w 293328"/>
              <a:gd name="T43" fmla="*/ 2696939 h 293329"/>
              <a:gd name="T44" fmla="*/ 3505278 w 293328"/>
              <a:gd name="T45" fmla="*/ 2269150 h 293329"/>
              <a:gd name="T46" fmla="*/ 4958723 w 293328"/>
              <a:gd name="T47" fmla="*/ 2554347 h 293329"/>
              <a:gd name="T48" fmla="*/ 4958723 w 293328"/>
              <a:gd name="T49" fmla="*/ 4421684 h 293329"/>
              <a:gd name="T50" fmla="*/ 3440433 w 293328"/>
              <a:gd name="T51" fmla="*/ 5031119 h 293329"/>
              <a:gd name="T52" fmla="*/ 1960988 w 293328"/>
              <a:gd name="T53" fmla="*/ 2696939 h 293329"/>
              <a:gd name="T54" fmla="*/ 3533960 w 293328"/>
              <a:gd name="T55" fmla="*/ 1160427 h 293329"/>
              <a:gd name="T56" fmla="*/ 3533960 w 293328"/>
              <a:gd name="T57" fmla="*/ 6704825 h 293329"/>
              <a:gd name="T58" fmla="*/ 3533960 w 293328"/>
              <a:gd name="T59" fmla="*/ 1160427 h 293329"/>
              <a:gd name="T60" fmla="*/ 9791789 w 293328"/>
              <a:gd name="T61" fmla="*/ 965938 h 293329"/>
              <a:gd name="T62" fmla="*/ 9512251 w 293328"/>
              <a:gd name="T63" fmla="*/ 1075588 h 293329"/>
              <a:gd name="T64" fmla="*/ 7839593 w 293328"/>
              <a:gd name="T65" fmla="*/ 856312 h 293329"/>
              <a:gd name="T66" fmla="*/ 8065869 w 293328"/>
              <a:gd name="T67" fmla="*/ 1075588 h 293329"/>
              <a:gd name="T68" fmla="*/ 7786366 w 293328"/>
              <a:gd name="T69" fmla="*/ 965938 h 293329"/>
              <a:gd name="T70" fmla="*/ 8983775 w 293328"/>
              <a:gd name="T71" fmla="*/ 1009765 h 293329"/>
              <a:gd name="T72" fmla="*/ 8817646 w 293328"/>
              <a:gd name="T73" fmla="*/ 852309 h 293329"/>
              <a:gd name="T74" fmla="*/ 6215964 w 293328"/>
              <a:gd name="T75" fmla="*/ 3457687 h 293329"/>
              <a:gd name="T76" fmla="*/ 3533960 w 293328"/>
              <a:gd name="T77" fmla="*/ 7089880 h 293329"/>
              <a:gd name="T78" fmla="*/ 865104 w 293328"/>
              <a:gd name="T79" fmla="*/ 3457687 h 293329"/>
              <a:gd name="T80" fmla="*/ 587004 w 293328"/>
              <a:gd name="T81" fmla="*/ 308865 h 293329"/>
              <a:gd name="T82" fmla="*/ 10331054 w 293328"/>
              <a:gd name="T83" fmla="*/ 7629874 h 293329"/>
              <a:gd name="T84" fmla="*/ 587004 w 293328"/>
              <a:gd name="T85" fmla="*/ 308865 h 293329"/>
              <a:gd name="T86" fmla="*/ 10657173 w 293328"/>
              <a:gd name="T87" fmla="*/ 579014 h 293329"/>
              <a:gd name="T88" fmla="*/ 10057158 w 293328"/>
              <a:gd name="T89" fmla="*/ 9225323 h 293329"/>
              <a:gd name="T90" fmla="*/ 8557038 w 293328"/>
              <a:gd name="T91" fmla="*/ 10177451 h 293329"/>
              <a:gd name="T92" fmla="*/ 2100142 w 293328"/>
              <a:gd name="T93" fmla="*/ 10499096 h 293329"/>
              <a:gd name="T94" fmla="*/ 3234999 w 293328"/>
              <a:gd name="T95" fmla="*/ 10177451 h 293329"/>
              <a:gd name="T96" fmla="*/ 0 w 293328"/>
              <a:gd name="T97" fmla="*/ 8646314 h 293329"/>
              <a:gd name="T98" fmla="*/ 587004 w 293328"/>
              <a:gd name="T99" fmla="*/ 0 h 2933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9">
                <a:moveTo>
                  <a:pt x="97656" y="257741"/>
                </a:moveTo>
                <a:lnTo>
                  <a:pt x="97656" y="284342"/>
                </a:lnTo>
                <a:lnTo>
                  <a:pt x="195313" y="284342"/>
                </a:lnTo>
                <a:lnTo>
                  <a:pt x="195313" y="257741"/>
                </a:lnTo>
                <a:lnTo>
                  <a:pt x="97656" y="257741"/>
                </a:lnTo>
                <a:close/>
                <a:moveTo>
                  <a:pt x="8976" y="222153"/>
                </a:moveTo>
                <a:lnTo>
                  <a:pt x="8976" y="241565"/>
                </a:lnTo>
                <a:cubicBezTo>
                  <a:pt x="8976" y="245519"/>
                  <a:pt x="12207" y="248754"/>
                  <a:pt x="16156" y="248754"/>
                </a:cubicBezTo>
                <a:lnTo>
                  <a:pt x="276813" y="248754"/>
                </a:lnTo>
                <a:cubicBezTo>
                  <a:pt x="281121" y="248754"/>
                  <a:pt x="284352" y="245519"/>
                  <a:pt x="284352" y="241565"/>
                </a:cubicBezTo>
                <a:lnTo>
                  <a:pt x="284352" y="222153"/>
                </a:lnTo>
                <a:lnTo>
                  <a:pt x="8976" y="222153"/>
                </a:lnTo>
                <a:close/>
                <a:moveTo>
                  <a:pt x="188810" y="163513"/>
                </a:moveTo>
                <a:lnTo>
                  <a:pt x="235052" y="163513"/>
                </a:lnTo>
                <a:cubicBezTo>
                  <a:pt x="237561" y="163513"/>
                  <a:pt x="239354" y="165345"/>
                  <a:pt x="239354" y="167909"/>
                </a:cubicBezTo>
                <a:cubicBezTo>
                  <a:pt x="239354" y="170474"/>
                  <a:pt x="237561" y="172672"/>
                  <a:pt x="235052" y="172672"/>
                </a:cubicBezTo>
                <a:lnTo>
                  <a:pt x="188810" y="172672"/>
                </a:lnTo>
                <a:cubicBezTo>
                  <a:pt x="186301" y="172672"/>
                  <a:pt x="184150" y="170474"/>
                  <a:pt x="184150" y="167909"/>
                </a:cubicBezTo>
                <a:cubicBezTo>
                  <a:pt x="184150" y="165345"/>
                  <a:pt x="186301" y="163513"/>
                  <a:pt x="188810" y="163513"/>
                </a:cubicBezTo>
                <a:close/>
                <a:moveTo>
                  <a:pt x="236537" y="133350"/>
                </a:moveTo>
                <a:lnTo>
                  <a:pt x="260350" y="133350"/>
                </a:lnTo>
                <a:cubicBezTo>
                  <a:pt x="262914" y="133350"/>
                  <a:pt x="264746" y="135182"/>
                  <a:pt x="264746" y="137746"/>
                </a:cubicBezTo>
                <a:cubicBezTo>
                  <a:pt x="264746" y="140310"/>
                  <a:pt x="262914" y="142509"/>
                  <a:pt x="260350" y="142509"/>
                </a:cubicBezTo>
                <a:lnTo>
                  <a:pt x="236537" y="142509"/>
                </a:lnTo>
                <a:cubicBezTo>
                  <a:pt x="234339" y="142509"/>
                  <a:pt x="231775" y="140310"/>
                  <a:pt x="231775" y="137746"/>
                </a:cubicBezTo>
                <a:cubicBezTo>
                  <a:pt x="231775" y="135182"/>
                  <a:pt x="234339" y="133350"/>
                  <a:pt x="236537" y="133350"/>
                </a:cubicBezTo>
                <a:close/>
                <a:moveTo>
                  <a:pt x="188736" y="133350"/>
                </a:moveTo>
                <a:lnTo>
                  <a:pt x="211314" y="133350"/>
                </a:lnTo>
                <a:cubicBezTo>
                  <a:pt x="213783" y="133350"/>
                  <a:pt x="215547" y="135182"/>
                  <a:pt x="215547" y="137746"/>
                </a:cubicBezTo>
                <a:cubicBezTo>
                  <a:pt x="215547" y="140310"/>
                  <a:pt x="213783" y="142509"/>
                  <a:pt x="211314" y="142509"/>
                </a:cubicBezTo>
                <a:lnTo>
                  <a:pt x="188736" y="142509"/>
                </a:lnTo>
                <a:cubicBezTo>
                  <a:pt x="186267" y="142509"/>
                  <a:pt x="184150" y="140310"/>
                  <a:pt x="184150" y="137746"/>
                </a:cubicBezTo>
                <a:cubicBezTo>
                  <a:pt x="184150" y="135182"/>
                  <a:pt x="186267" y="133350"/>
                  <a:pt x="188736" y="133350"/>
                </a:cubicBezTo>
                <a:close/>
                <a:moveTo>
                  <a:pt x="188819" y="103188"/>
                </a:moveTo>
                <a:lnTo>
                  <a:pt x="258856" y="103188"/>
                </a:lnTo>
                <a:cubicBezTo>
                  <a:pt x="261370" y="103188"/>
                  <a:pt x="263166" y="105386"/>
                  <a:pt x="263166" y="107584"/>
                </a:cubicBezTo>
                <a:cubicBezTo>
                  <a:pt x="263166" y="110515"/>
                  <a:pt x="261370" y="112347"/>
                  <a:pt x="258856" y="112347"/>
                </a:cubicBezTo>
                <a:lnTo>
                  <a:pt x="188819" y="112347"/>
                </a:lnTo>
                <a:cubicBezTo>
                  <a:pt x="186305" y="112347"/>
                  <a:pt x="184150" y="110515"/>
                  <a:pt x="184150" y="107584"/>
                </a:cubicBezTo>
                <a:cubicBezTo>
                  <a:pt x="184150" y="105386"/>
                  <a:pt x="186305" y="103188"/>
                  <a:pt x="188819" y="103188"/>
                </a:cubicBezTo>
                <a:close/>
                <a:moveTo>
                  <a:pt x="130413" y="82234"/>
                </a:moveTo>
                <a:lnTo>
                  <a:pt x="100766" y="94914"/>
                </a:lnTo>
                <a:lnTo>
                  <a:pt x="100766" y="129332"/>
                </a:lnTo>
                <a:lnTo>
                  <a:pt x="130413" y="116652"/>
                </a:lnTo>
                <a:lnTo>
                  <a:pt x="130413" y="82234"/>
                </a:lnTo>
                <a:close/>
                <a:moveTo>
                  <a:pt x="62547" y="82234"/>
                </a:moveTo>
                <a:lnTo>
                  <a:pt x="62547" y="116652"/>
                </a:lnTo>
                <a:lnTo>
                  <a:pt x="92194" y="129332"/>
                </a:lnTo>
                <a:lnTo>
                  <a:pt x="92194" y="94914"/>
                </a:lnTo>
                <a:lnTo>
                  <a:pt x="62547" y="82234"/>
                </a:lnTo>
                <a:close/>
                <a:moveTo>
                  <a:pt x="236537" y="74613"/>
                </a:moveTo>
                <a:lnTo>
                  <a:pt x="260350" y="74613"/>
                </a:lnTo>
                <a:cubicBezTo>
                  <a:pt x="262914" y="74613"/>
                  <a:pt x="264746" y="76518"/>
                  <a:pt x="264746" y="79185"/>
                </a:cubicBezTo>
                <a:cubicBezTo>
                  <a:pt x="264746" y="81852"/>
                  <a:pt x="262914" y="83757"/>
                  <a:pt x="260350" y="83757"/>
                </a:cubicBezTo>
                <a:lnTo>
                  <a:pt x="236537" y="83757"/>
                </a:lnTo>
                <a:cubicBezTo>
                  <a:pt x="234339" y="83757"/>
                  <a:pt x="231775" y="81852"/>
                  <a:pt x="231775" y="79185"/>
                </a:cubicBezTo>
                <a:cubicBezTo>
                  <a:pt x="231775" y="76518"/>
                  <a:pt x="234339" y="74613"/>
                  <a:pt x="236537" y="74613"/>
                </a:cubicBezTo>
                <a:close/>
                <a:moveTo>
                  <a:pt x="188736" y="74613"/>
                </a:moveTo>
                <a:lnTo>
                  <a:pt x="211314" y="74613"/>
                </a:lnTo>
                <a:cubicBezTo>
                  <a:pt x="213783" y="74613"/>
                  <a:pt x="215547" y="76518"/>
                  <a:pt x="215547" y="79185"/>
                </a:cubicBezTo>
                <a:cubicBezTo>
                  <a:pt x="215547" y="81852"/>
                  <a:pt x="213783" y="83757"/>
                  <a:pt x="211314" y="83757"/>
                </a:cubicBezTo>
                <a:lnTo>
                  <a:pt x="188736" y="83757"/>
                </a:lnTo>
                <a:cubicBezTo>
                  <a:pt x="186267" y="83757"/>
                  <a:pt x="184150" y="81852"/>
                  <a:pt x="184150" y="79185"/>
                </a:cubicBezTo>
                <a:cubicBezTo>
                  <a:pt x="184150" y="76518"/>
                  <a:pt x="186267" y="74613"/>
                  <a:pt x="188736" y="74613"/>
                </a:cubicBezTo>
                <a:close/>
                <a:moveTo>
                  <a:pt x="96480" y="63395"/>
                </a:moveTo>
                <a:lnTo>
                  <a:pt x="69334" y="75350"/>
                </a:lnTo>
                <a:lnTo>
                  <a:pt x="96480" y="86944"/>
                </a:lnTo>
                <a:lnTo>
                  <a:pt x="123626" y="75350"/>
                </a:lnTo>
                <a:lnTo>
                  <a:pt x="96480" y="63395"/>
                </a:lnTo>
                <a:close/>
                <a:moveTo>
                  <a:pt x="94694" y="54699"/>
                </a:moveTo>
                <a:cubicBezTo>
                  <a:pt x="95766" y="53975"/>
                  <a:pt x="97195" y="53975"/>
                  <a:pt x="98266" y="54699"/>
                </a:cubicBezTo>
                <a:lnTo>
                  <a:pt x="136485" y="71365"/>
                </a:lnTo>
                <a:cubicBezTo>
                  <a:pt x="138271" y="72090"/>
                  <a:pt x="139343" y="73539"/>
                  <a:pt x="139343" y="75350"/>
                </a:cubicBezTo>
                <a:lnTo>
                  <a:pt x="139343" y="119550"/>
                </a:lnTo>
                <a:cubicBezTo>
                  <a:pt x="139343" y="121362"/>
                  <a:pt x="138271" y="123173"/>
                  <a:pt x="136485" y="123535"/>
                </a:cubicBezTo>
                <a:lnTo>
                  <a:pt x="98266" y="140563"/>
                </a:lnTo>
                <a:cubicBezTo>
                  <a:pt x="97552" y="140926"/>
                  <a:pt x="97195" y="140926"/>
                  <a:pt x="96480" y="140926"/>
                </a:cubicBezTo>
                <a:cubicBezTo>
                  <a:pt x="95766" y="140926"/>
                  <a:pt x="95051" y="140926"/>
                  <a:pt x="94694" y="140563"/>
                </a:cubicBezTo>
                <a:lnTo>
                  <a:pt x="56475" y="123535"/>
                </a:lnTo>
                <a:cubicBezTo>
                  <a:pt x="55046" y="123173"/>
                  <a:pt x="53975" y="121362"/>
                  <a:pt x="53975" y="119550"/>
                </a:cubicBezTo>
                <a:lnTo>
                  <a:pt x="53975" y="75350"/>
                </a:lnTo>
                <a:cubicBezTo>
                  <a:pt x="53975" y="73539"/>
                  <a:pt x="55046" y="72090"/>
                  <a:pt x="56475" y="71365"/>
                </a:cubicBezTo>
                <a:lnTo>
                  <a:pt x="94694" y="54699"/>
                </a:lnTo>
                <a:close/>
                <a:moveTo>
                  <a:pt x="97269" y="32419"/>
                </a:moveTo>
                <a:cubicBezTo>
                  <a:pt x="79900" y="32419"/>
                  <a:pt x="63616" y="39232"/>
                  <a:pt x="51675" y="51423"/>
                </a:cubicBezTo>
                <a:cubicBezTo>
                  <a:pt x="26345" y="76165"/>
                  <a:pt x="26345" y="117042"/>
                  <a:pt x="51675" y="142142"/>
                </a:cubicBezTo>
                <a:lnTo>
                  <a:pt x="97269" y="187322"/>
                </a:lnTo>
                <a:lnTo>
                  <a:pt x="142863" y="142142"/>
                </a:lnTo>
                <a:cubicBezTo>
                  <a:pt x="168193" y="117042"/>
                  <a:pt x="168193" y="76165"/>
                  <a:pt x="142863" y="51423"/>
                </a:cubicBezTo>
                <a:cubicBezTo>
                  <a:pt x="130922" y="39232"/>
                  <a:pt x="114276" y="32419"/>
                  <a:pt x="97269" y="32419"/>
                </a:cubicBezTo>
                <a:close/>
                <a:moveTo>
                  <a:pt x="261815" y="23926"/>
                </a:moveTo>
                <a:cubicBezTo>
                  <a:pt x="263647" y="22225"/>
                  <a:pt x="266578" y="22565"/>
                  <a:pt x="268410" y="23926"/>
                </a:cubicBezTo>
                <a:cubicBezTo>
                  <a:pt x="269142" y="24946"/>
                  <a:pt x="269509" y="25967"/>
                  <a:pt x="269509" y="26987"/>
                </a:cubicBezTo>
                <a:cubicBezTo>
                  <a:pt x="269509" y="28008"/>
                  <a:pt x="269142" y="29028"/>
                  <a:pt x="268410" y="30049"/>
                </a:cubicBezTo>
                <a:cubicBezTo>
                  <a:pt x="267311" y="30729"/>
                  <a:pt x="266578" y="31410"/>
                  <a:pt x="265113" y="31410"/>
                </a:cubicBezTo>
                <a:cubicBezTo>
                  <a:pt x="264014" y="31410"/>
                  <a:pt x="262914" y="30729"/>
                  <a:pt x="261815" y="30049"/>
                </a:cubicBezTo>
                <a:cubicBezTo>
                  <a:pt x="261083" y="29028"/>
                  <a:pt x="260350" y="28008"/>
                  <a:pt x="260350" y="26987"/>
                </a:cubicBezTo>
                <a:cubicBezTo>
                  <a:pt x="260350" y="25967"/>
                  <a:pt x="261083" y="24946"/>
                  <a:pt x="261815" y="23926"/>
                </a:cubicBezTo>
                <a:close/>
                <a:moveTo>
                  <a:pt x="215777" y="23926"/>
                </a:moveTo>
                <a:cubicBezTo>
                  <a:pt x="217243" y="22225"/>
                  <a:pt x="220540" y="22565"/>
                  <a:pt x="222005" y="23926"/>
                </a:cubicBezTo>
                <a:cubicBezTo>
                  <a:pt x="222738" y="24946"/>
                  <a:pt x="223471" y="25967"/>
                  <a:pt x="223471" y="26987"/>
                </a:cubicBezTo>
                <a:cubicBezTo>
                  <a:pt x="223471" y="28008"/>
                  <a:pt x="222738" y="29028"/>
                  <a:pt x="222005" y="30049"/>
                </a:cubicBezTo>
                <a:cubicBezTo>
                  <a:pt x="221273" y="30729"/>
                  <a:pt x="219807" y="31410"/>
                  <a:pt x="218708" y="31410"/>
                </a:cubicBezTo>
                <a:cubicBezTo>
                  <a:pt x="217609" y="31410"/>
                  <a:pt x="216510" y="30729"/>
                  <a:pt x="215777" y="30049"/>
                </a:cubicBezTo>
                <a:cubicBezTo>
                  <a:pt x="214678" y="29028"/>
                  <a:pt x="214312" y="28008"/>
                  <a:pt x="214312" y="26987"/>
                </a:cubicBezTo>
                <a:cubicBezTo>
                  <a:pt x="214312" y="25967"/>
                  <a:pt x="214678" y="24946"/>
                  <a:pt x="215777" y="23926"/>
                </a:cubicBezTo>
                <a:close/>
                <a:moveTo>
                  <a:pt x="242697" y="23813"/>
                </a:moveTo>
                <a:cubicBezTo>
                  <a:pt x="245364" y="23813"/>
                  <a:pt x="247269" y="25645"/>
                  <a:pt x="247269" y="28209"/>
                </a:cubicBezTo>
                <a:cubicBezTo>
                  <a:pt x="247269" y="30773"/>
                  <a:pt x="245364" y="32972"/>
                  <a:pt x="242697" y="32972"/>
                </a:cubicBezTo>
                <a:cubicBezTo>
                  <a:pt x="240030" y="32972"/>
                  <a:pt x="238125" y="30773"/>
                  <a:pt x="238125" y="28209"/>
                </a:cubicBezTo>
                <a:cubicBezTo>
                  <a:pt x="238125" y="25645"/>
                  <a:pt x="240030" y="23813"/>
                  <a:pt x="242697" y="23813"/>
                </a:cubicBezTo>
                <a:close/>
                <a:moveTo>
                  <a:pt x="97269" y="23813"/>
                </a:moveTo>
                <a:cubicBezTo>
                  <a:pt x="117171" y="23813"/>
                  <a:pt x="135626" y="31343"/>
                  <a:pt x="149377" y="44969"/>
                </a:cubicBezTo>
                <a:cubicBezTo>
                  <a:pt x="163127" y="58953"/>
                  <a:pt x="171088" y="77240"/>
                  <a:pt x="171088" y="96603"/>
                </a:cubicBezTo>
                <a:cubicBezTo>
                  <a:pt x="171088" y="115966"/>
                  <a:pt x="163127" y="134253"/>
                  <a:pt x="149377" y="148238"/>
                </a:cubicBezTo>
                <a:lnTo>
                  <a:pt x="100526" y="196645"/>
                </a:lnTo>
                <a:cubicBezTo>
                  <a:pt x="99440" y="197721"/>
                  <a:pt x="98355" y="198080"/>
                  <a:pt x="97269" y="198080"/>
                </a:cubicBezTo>
                <a:cubicBezTo>
                  <a:pt x="96184" y="198080"/>
                  <a:pt x="94736" y="197721"/>
                  <a:pt x="94012" y="196645"/>
                </a:cubicBezTo>
                <a:lnTo>
                  <a:pt x="45162" y="148238"/>
                </a:lnTo>
                <a:cubicBezTo>
                  <a:pt x="31411" y="134253"/>
                  <a:pt x="23812" y="115966"/>
                  <a:pt x="23812" y="96603"/>
                </a:cubicBezTo>
                <a:cubicBezTo>
                  <a:pt x="23812" y="77240"/>
                  <a:pt x="31411" y="58953"/>
                  <a:pt x="45162" y="44969"/>
                </a:cubicBezTo>
                <a:cubicBezTo>
                  <a:pt x="59274" y="31343"/>
                  <a:pt x="77729" y="23813"/>
                  <a:pt x="97269" y="23813"/>
                </a:cubicBezTo>
                <a:close/>
                <a:moveTo>
                  <a:pt x="16156" y="8627"/>
                </a:moveTo>
                <a:cubicBezTo>
                  <a:pt x="12207" y="8627"/>
                  <a:pt x="8976" y="12222"/>
                  <a:pt x="8976" y="16176"/>
                </a:cubicBezTo>
                <a:lnTo>
                  <a:pt x="8976" y="213167"/>
                </a:lnTo>
                <a:lnTo>
                  <a:pt x="284352" y="213167"/>
                </a:lnTo>
                <a:lnTo>
                  <a:pt x="284352" y="16176"/>
                </a:lnTo>
                <a:cubicBezTo>
                  <a:pt x="284352" y="12222"/>
                  <a:pt x="281121" y="8627"/>
                  <a:pt x="276813" y="8627"/>
                </a:cubicBezTo>
                <a:lnTo>
                  <a:pt x="16156" y="8627"/>
                </a:lnTo>
                <a:close/>
                <a:moveTo>
                  <a:pt x="16156" y="0"/>
                </a:moveTo>
                <a:lnTo>
                  <a:pt x="276813" y="0"/>
                </a:lnTo>
                <a:cubicBezTo>
                  <a:pt x="285788" y="0"/>
                  <a:pt x="293328" y="7189"/>
                  <a:pt x="293328" y="16176"/>
                </a:cubicBezTo>
                <a:lnTo>
                  <a:pt x="293328" y="217480"/>
                </a:lnTo>
                <a:lnTo>
                  <a:pt x="293328" y="241565"/>
                </a:lnTo>
                <a:cubicBezTo>
                  <a:pt x="293328" y="250192"/>
                  <a:pt x="285788" y="257741"/>
                  <a:pt x="276813" y="257741"/>
                </a:cubicBezTo>
                <a:lnTo>
                  <a:pt x="204288" y="257741"/>
                </a:lnTo>
                <a:lnTo>
                  <a:pt x="204288" y="284342"/>
                </a:lnTo>
                <a:lnTo>
                  <a:pt x="235524" y="284342"/>
                </a:lnTo>
                <a:cubicBezTo>
                  <a:pt x="238037" y="284342"/>
                  <a:pt x="239832" y="286499"/>
                  <a:pt x="239832" y="288656"/>
                </a:cubicBezTo>
                <a:cubicBezTo>
                  <a:pt x="239832" y="291172"/>
                  <a:pt x="238037" y="293329"/>
                  <a:pt x="235524" y="293329"/>
                </a:cubicBezTo>
                <a:lnTo>
                  <a:pt x="57804" y="293329"/>
                </a:lnTo>
                <a:cubicBezTo>
                  <a:pt x="55291" y="293329"/>
                  <a:pt x="53495" y="291172"/>
                  <a:pt x="53495" y="288656"/>
                </a:cubicBezTo>
                <a:cubicBezTo>
                  <a:pt x="53495" y="286499"/>
                  <a:pt x="55291" y="284342"/>
                  <a:pt x="57804" y="284342"/>
                </a:cubicBezTo>
                <a:lnTo>
                  <a:pt x="89040" y="284342"/>
                </a:lnTo>
                <a:lnTo>
                  <a:pt x="89040" y="257741"/>
                </a:lnTo>
                <a:lnTo>
                  <a:pt x="16156" y="257741"/>
                </a:lnTo>
                <a:cubicBezTo>
                  <a:pt x="7540" y="257741"/>
                  <a:pt x="0" y="250192"/>
                  <a:pt x="0" y="241565"/>
                </a:cubicBezTo>
                <a:lnTo>
                  <a:pt x="0" y="217480"/>
                </a:lnTo>
                <a:lnTo>
                  <a:pt x="0" y="16176"/>
                </a:lnTo>
                <a:cubicBezTo>
                  <a:pt x="0" y="7189"/>
                  <a:pt x="7540" y="0"/>
                  <a:pt x="16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956">
            <a:extLst>
              <a:ext uri="{FF2B5EF4-FFF2-40B4-BE49-F238E27FC236}">
                <a16:creationId xmlns:a16="http://schemas.microsoft.com/office/drawing/2014/main" id="{BBB7DC2E-FC84-0D4E-84FB-CE71BCF33C55}"/>
              </a:ext>
            </a:extLst>
          </p:cNvPr>
          <p:cNvSpPr>
            <a:spLocks noChangeAspect="1"/>
          </p:cNvSpPr>
          <p:nvPr/>
        </p:nvSpPr>
        <p:spPr bwMode="auto">
          <a:xfrm>
            <a:off x="13310441" y="4017061"/>
            <a:ext cx="1265666" cy="1261898"/>
          </a:xfrm>
          <a:custGeom>
            <a:avLst/>
            <a:gdLst>
              <a:gd name="T0" fmla="*/ 8926945 w 293328"/>
              <a:gd name="T1" fmla="*/ 10112717 h 293333"/>
              <a:gd name="T2" fmla="*/ 6459814 w 293328"/>
              <a:gd name="T3" fmla="*/ 10112717 h 293333"/>
              <a:gd name="T4" fmla="*/ 5770846 w 293328"/>
              <a:gd name="T5" fmla="*/ 9942264 h 293333"/>
              <a:gd name="T6" fmla="*/ 2752239 w 293328"/>
              <a:gd name="T7" fmla="*/ 10270047 h 293333"/>
              <a:gd name="T8" fmla="*/ 323019 w 293328"/>
              <a:gd name="T9" fmla="*/ 9237790 h 293333"/>
              <a:gd name="T10" fmla="*/ 1279018 w 293328"/>
              <a:gd name="T11" fmla="*/ 9237790 h 293333"/>
              <a:gd name="T12" fmla="*/ 7040697 w 293328"/>
              <a:gd name="T13" fmla="*/ 8919620 h 293333"/>
              <a:gd name="T14" fmla="*/ 5013752 w 293328"/>
              <a:gd name="T15" fmla="*/ 9247386 h 293333"/>
              <a:gd name="T16" fmla="*/ 2751565 w 293328"/>
              <a:gd name="T17" fmla="*/ 8919620 h 293333"/>
              <a:gd name="T18" fmla="*/ 4156611 w 293328"/>
              <a:gd name="T19" fmla="*/ 9247386 h 293333"/>
              <a:gd name="T20" fmla="*/ 2751565 w 293328"/>
              <a:gd name="T21" fmla="*/ 8919620 h 293333"/>
              <a:gd name="T22" fmla="*/ 1602035 w 293328"/>
              <a:gd name="T23" fmla="*/ 9085085 h 293333"/>
              <a:gd name="T24" fmla="*/ 154993 w 293328"/>
              <a:gd name="T25" fmla="*/ 10497680 h 293333"/>
              <a:gd name="T26" fmla="*/ 154993 w 293328"/>
              <a:gd name="T27" fmla="*/ 8919620 h 293333"/>
              <a:gd name="T28" fmla="*/ 9791855 w 293328"/>
              <a:gd name="T29" fmla="*/ 7372605 h 293333"/>
              <a:gd name="T30" fmla="*/ 7728692 w 293328"/>
              <a:gd name="T31" fmla="*/ 7372605 h 293333"/>
              <a:gd name="T32" fmla="*/ 7039724 w 293328"/>
              <a:gd name="T33" fmla="*/ 7215230 h 293333"/>
              <a:gd name="T34" fmla="*/ 4726364 w 293328"/>
              <a:gd name="T35" fmla="*/ 7543041 h 293333"/>
              <a:gd name="T36" fmla="*/ 2749934 w 293328"/>
              <a:gd name="T37" fmla="*/ 7215230 h 293333"/>
              <a:gd name="T38" fmla="*/ 3857143 w 293328"/>
              <a:gd name="T39" fmla="*/ 7543041 h 293333"/>
              <a:gd name="T40" fmla="*/ 2749934 w 293328"/>
              <a:gd name="T41" fmla="*/ 7215230 h 293333"/>
              <a:gd name="T42" fmla="*/ 1279018 w 293328"/>
              <a:gd name="T43" fmla="*/ 7393010 h 293333"/>
              <a:gd name="T44" fmla="*/ 2751168 w 293328"/>
              <a:gd name="T45" fmla="*/ 6135782 h 293333"/>
              <a:gd name="T46" fmla="*/ 5541332 w 293328"/>
              <a:gd name="T47" fmla="*/ 6463057 h 293333"/>
              <a:gd name="T48" fmla="*/ 2751168 w 293328"/>
              <a:gd name="T49" fmla="*/ 6135782 h 293333"/>
              <a:gd name="T50" fmla="*/ 1602035 w 293328"/>
              <a:gd name="T51" fmla="*/ 6289749 h 293333"/>
              <a:gd name="T52" fmla="*/ 154993 w 293328"/>
              <a:gd name="T53" fmla="*/ 7713699 h 293333"/>
              <a:gd name="T54" fmla="*/ 154993 w 293328"/>
              <a:gd name="T55" fmla="*/ 6135782 h 293333"/>
              <a:gd name="T56" fmla="*/ 8753726 w 293328"/>
              <a:gd name="T57" fmla="*/ 4588702 h 293333"/>
              <a:gd name="T58" fmla="*/ 5710028 w 293328"/>
              <a:gd name="T59" fmla="*/ 4588702 h 293333"/>
              <a:gd name="T60" fmla="*/ 5021328 w 293328"/>
              <a:gd name="T61" fmla="*/ 4431387 h 293333"/>
              <a:gd name="T62" fmla="*/ 2751969 w 293328"/>
              <a:gd name="T63" fmla="*/ 4759153 h 293333"/>
              <a:gd name="T64" fmla="*/ 323019 w 293328"/>
              <a:gd name="T65" fmla="*/ 3726897 h 293333"/>
              <a:gd name="T66" fmla="*/ 1279018 w 293328"/>
              <a:gd name="T67" fmla="*/ 3726897 h 293333"/>
              <a:gd name="T68" fmla="*/ 6176042 w 293328"/>
              <a:gd name="T69" fmla="*/ 3408769 h 293333"/>
              <a:gd name="T70" fmla="*/ 4724867 w 293328"/>
              <a:gd name="T71" fmla="*/ 3736570 h 293333"/>
              <a:gd name="T72" fmla="*/ 2751343 w 293328"/>
              <a:gd name="T73" fmla="*/ 3408769 h 293333"/>
              <a:gd name="T74" fmla="*/ 3855527 w 293328"/>
              <a:gd name="T75" fmla="*/ 3736570 h 293333"/>
              <a:gd name="T76" fmla="*/ 2751343 w 293328"/>
              <a:gd name="T77" fmla="*/ 3408769 h 293333"/>
              <a:gd name="T78" fmla="*/ 1602035 w 293328"/>
              <a:gd name="T79" fmla="*/ 3574205 h 293333"/>
              <a:gd name="T80" fmla="*/ 154993 w 293328"/>
              <a:gd name="T81" fmla="*/ 4986838 h 293333"/>
              <a:gd name="T82" fmla="*/ 154993 w 293328"/>
              <a:gd name="T83" fmla="*/ 3408769 h 293333"/>
              <a:gd name="T84" fmla="*/ 10656915 w 293328"/>
              <a:gd name="T85" fmla="*/ 10329713 h 293333"/>
              <a:gd name="T86" fmla="*/ 10324156 w 293328"/>
              <a:gd name="T87" fmla="*/ 2894819 h 293333"/>
              <a:gd name="T88" fmla="*/ 3231223 w 293328"/>
              <a:gd name="T89" fmla="*/ 965900 h 293333"/>
              <a:gd name="T90" fmla="*/ 1196702 w 293328"/>
              <a:gd name="T91" fmla="*/ 1293110 h 293333"/>
              <a:gd name="T92" fmla="*/ 8724256 w 293328"/>
              <a:gd name="T93" fmla="*/ 305572 h 293333"/>
              <a:gd name="T94" fmla="*/ 10330664 w 293328"/>
              <a:gd name="T95" fmla="*/ 305572 h 293333"/>
              <a:gd name="T96" fmla="*/ 326516 w 293328"/>
              <a:gd name="T97" fmla="*/ 1884678 h 293333"/>
              <a:gd name="T98" fmla="*/ 326516 w 293328"/>
              <a:gd name="T99" fmla="*/ 305572 h 293333"/>
              <a:gd name="T100" fmla="*/ 10657173 w 293328"/>
              <a:gd name="T101" fmla="*/ 152785 h 293333"/>
              <a:gd name="T102" fmla="*/ 156677 w 293328"/>
              <a:gd name="T103" fmla="*/ 2203022 h 293333"/>
              <a:gd name="T104" fmla="*/ 156677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957">
            <a:extLst>
              <a:ext uri="{FF2B5EF4-FFF2-40B4-BE49-F238E27FC236}">
                <a16:creationId xmlns:a16="http://schemas.microsoft.com/office/drawing/2014/main" id="{54E13426-B706-0141-A106-D7FF69364690}"/>
              </a:ext>
            </a:extLst>
          </p:cNvPr>
          <p:cNvSpPr>
            <a:spLocks noChangeAspect="1"/>
          </p:cNvSpPr>
          <p:nvPr/>
        </p:nvSpPr>
        <p:spPr bwMode="auto">
          <a:xfrm>
            <a:off x="9822680" y="4017061"/>
            <a:ext cx="1265666" cy="1261898"/>
          </a:xfrm>
          <a:custGeom>
            <a:avLst/>
            <a:gdLst>
              <a:gd name="T0" fmla="*/ 7231786 w 293328"/>
              <a:gd name="T1" fmla="*/ 3281869 h 293329"/>
              <a:gd name="T2" fmla="*/ 5241143 w 293328"/>
              <a:gd name="T3" fmla="*/ 5262395 h 293329"/>
              <a:gd name="T4" fmla="*/ 7231786 w 293328"/>
              <a:gd name="T5" fmla="*/ 7229981 h 293329"/>
              <a:gd name="T6" fmla="*/ 8480878 w 293328"/>
              <a:gd name="T7" fmla="*/ 7229981 h 293329"/>
              <a:gd name="T8" fmla="*/ 6620299 w 293328"/>
              <a:gd name="T9" fmla="*/ 5378914 h 293329"/>
              <a:gd name="T10" fmla="*/ 6620299 w 293328"/>
              <a:gd name="T11" fmla="*/ 5145899 h 293329"/>
              <a:gd name="T12" fmla="*/ 8480878 w 293328"/>
              <a:gd name="T13" fmla="*/ 3281869 h 293329"/>
              <a:gd name="T14" fmla="*/ 3522979 w 293328"/>
              <a:gd name="T15" fmla="*/ 3281869 h 293329"/>
              <a:gd name="T16" fmla="*/ 1545228 w 293328"/>
              <a:gd name="T17" fmla="*/ 5262395 h 293329"/>
              <a:gd name="T18" fmla="*/ 3522979 w 293328"/>
              <a:gd name="T19" fmla="*/ 7229981 h 293329"/>
              <a:gd name="T20" fmla="*/ 4798038 w 293328"/>
              <a:gd name="T21" fmla="*/ 7229981 h 293329"/>
              <a:gd name="T22" fmla="*/ 2924460 w 293328"/>
              <a:gd name="T23" fmla="*/ 5378914 h 293329"/>
              <a:gd name="T24" fmla="*/ 2872422 w 293328"/>
              <a:gd name="T25" fmla="*/ 5262395 h 293329"/>
              <a:gd name="T26" fmla="*/ 2924460 w 293328"/>
              <a:gd name="T27" fmla="*/ 5145899 h 293329"/>
              <a:gd name="T28" fmla="*/ 4798038 w 293328"/>
              <a:gd name="T29" fmla="*/ 3281869 h 293329"/>
              <a:gd name="T30" fmla="*/ 7153804 w 293328"/>
              <a:gd name="T31" fmla="*/ 2958268 h 293329"/>
              <a:gd name="T32" fmla="*/ 8871194 w 293328"/>
              <a:gd name="T33" fmla="*/ 2958268 h 293329"/>
              <a:gd name="T34" fmla="*/ 9014307 w 293328"/>
              <a:gd name="T35" fmla="*/ 3061939 h 293329"/>
              <a:gd name="T36" fmla="*/ 8988292 w 293328"/>
              <a:gd name="T37" fmla="*/ 3230171 h 293329"/>
              <a:gd name="T38" fmla="*/ 6958583 w 293328"/>
              <a:gd name="T39" fmla="*/ 5262395 h 293329"/>
              <a:gd name="T40" fmla="*/ 8988292 w 293328"/>
              <a:gd name="T41" fmla="*/ 7281781 h 293329"/>
              <a:gd name="T42" fmla="*/ 9014307 w 293328"/>
              <a:gd name="T43" fmla="*/ 7449969 h 293329"/>
              <a:gd name="T44" fmla="*/ 8871194 w 293328"/>
              <a:gd name="T45" fmla="*/ 7553595 h 293329"/>
              <a:gd name="T46" fmla="*/ 7153804 w 293328"/>
              <a:gd name="T47" fmla="*/ 7553595 h 293329"/>
              <a:gd name="T48" fmla="*/ 7036686 w 293328"/>
              <a:gd name="T49" fmla="*/ 7501807 h 293329"/>
              <a:gd name="T50" fmla="*/ 4889866 w 293328"/>
              <a:gd name="T51" fmla="*/ 5378914 h 293329"/>
              <a:gd name="T52" fmla="*/ 4850796 w 293328"/>
              <a:gd name="T53" fmla="*/ 5262395 h 293329"/>
              <a:gd name="T54" fmla="*/ 4889866 w 293328"/>
              <a:gd name="T55" fmla="*/ 5145899 h 293329"/>
              <a:gd name="T56" fmla="*/ 7036686 w 293328"/>
              <a:gd name="T57" fmla="*/ 3010108 h 293329"/>
              <a:gd name="T58" fmla="*/ 7153804 w 293328"/>
              <a:gd name="T59" fmla="*/ 2958268 h 293329"/>
              <a:gd name="T60" fmla="*/ 3470917 w 293328"/>
              <a:gd name="T61" fmla="*/ 2958268 h 293329"/>
              <a:gd name="T62" fmla="*/ 5188376 w 293328"/>
              <a:gd name="T63" fmla="*/ 2958268 h 293329"/>
              <a:gd name="T64" fmla="*/ 5331496 w 293328"/>
              <a:gd name="T65" fmla="*/ 3061939 h 293329"/>
              <a:gd name="T66" fmla="*/ 5292447 w 293328"/>
              <a:gd name="T67" fmla="*/ 3230171 h 293329"/>
              <a:gd name="T68" fmla="*/ 3262740 w 293328"/>
              <a:gd name="T69" fmla="*/ 5262395 h 293329"/>
              <a:gd name="T70" fmla="*/ 5292447 w 293328"/>
              <a:gd name="T71" fmla="*/ 7281781 h 293329"/>
              <a:gd name="T72" fmla="*/ 5331496 w 293328"/>
              <a:gd name="T73" fmla="*/ 7449969 h 293329"/>
              <a:gd name="T74" fmla="*/ 5188376 w 293328"/>
              <a:gd name="T75" fmla="*/ 7553595 h 293329"/>
              <a:gd name="T76" fmla="*/ 3470917 w 293328"/>
              <a:gd name="T77" fmla="*/ 7553595 h 293329"/>
              <a:gd name="T78" fmla="*/ 3353800 w 293328"/>
              <a:gd name="T79" fmla="*/ 7501807 h 293329"/>
              <a:gd name="T80" fmla="*/ 1207056 w 293328"/>
              <a:gd name="T81" fmla="*/ 5378914 h 293329"/>
              <a:gd name="T82" fmla="*/ 1154942 w 293328"/>
              <a:gd name="T83" fmla="*/ 5262395 h 293329"/>
              <a:gd name="T84" fmla="*/ 1207056 w 293328"/>
              <a:gd name="T85" fmla="*/ 5145899 h 293329"/>
              <a:gd name="T86" fmla="*/ 3353800 w 293328"/>
              <a:gd name="T87" fmla="*/ 3010108 h 293329"/>
              <a:gd name="T88" fmla="*/ 3470917 w 293328"/>
              <a:gd name="T89" fmla="*/ 2958268 h 293329"/>
              <a:gd name="T90" fmla="*/ 5335135 w 293328"/>
              <a:gd name="T91" fmla="*/ 309249 h 293329"/>
              <a:gd name="T92" fmla="*/ 326907 w 293328"/>
              <a:gd name="T93" fmla="*/ 5255962 h 293329"/>
              <a:gd name="T94" fmla="*/ 5335135 w 293328"/>
              <a:gd name="T95" fmla="*/ 10189890 h 293329"/>
              <a:gd name="T96" fmla="*/ 10343292 w 293328"/>
              <a:gd name="T97" fmla="*/ 5255962 h 293329"/>
              <a:gd name="T98" fmla="*/ 5335135 w 293328"/>
              <a:gd name="T99" fmla="*/ 309249 h 293329"/>
              <a:gd name="T100" fmla="*/ 5335135 w 293328"/>
              <a:gd name="T101" fmla="*/ 0 h 293329"/>
              <a:gd name="T102" fmla="*/ 10670198 w 293328"/>
              <a:gd name="T103" fmla="*/ 5255962 h 293329"/>
              <a:gd name="T104" fmla="*/ 5335135 w 293328"/>
              <a:gd name="T105" fmla="*/ 10511952 h 293329"/>
              <a:gd name="T106" fmla="*/ 0 w 293328"/>
              <a:gd name="T107" fmla="*/ 5255962 h 293329"/>
              <a:gd name="T108" fmla="*/ 5335135 w 293328"/>
              <a:gd name="T109" fmla="*/ 0 h 2933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3329">
                <a:moveTo>
                  <a:pt x="198805" y="91580"/>
                </a:moveTo>
                <a:lnTo>
                  <a:pt x="144080" y="146844"/>
                </a:lnTo>
                <a:lnTo>
                  <a:pt x="198805" y="201747"/>
                </a:lnTo>
                <a:lnTo>
                  <a:pt x="233142" y="201747"/>
                </a:lnTo>
                <a:lnTo>
                  <a:pt x="181994" y="150095"/>
                </a:lnTo>
                <a:cubicBezTo>
                  <a:pt x="180206" y="148289"/>
                  <a:pt x="180206" y="145038"/>
                  <a:pt x="181994" y="143593"/>
                </a:cubicBezTo>
                <a:lnTo>
                  <a:pt x="233142" y="91580"/>
                </a:lnTo>
                <a:lnTo>
                  <a:pt x="198805" y="91580"/>
                </a:lnTo>
                <a:close/>
                <a:moveTo>
                  <a:pt x="96847" y="91580"/>
                </a:moveTo>
                <a:lnTo>
                  <a:pt x="42480" y="146844"/>
                </a:lnTo>
                <a:lnTo>
                  <a:pt x="96847" y="201747"/>
                </a:lnTo>
                <a:lnTo>
                  <a:pt x="131899" y="201747"/>
                </a:lnTo>
                <a:lnTo>
                  <a:pt x="80394" y="150095"/>
                </a:lnTo>
                <a:cubicBezTo>
                  <a:pt x="79678" y="149011"/>
                  <a:pt x="78963" y="147928"/>
                  <a:pt x="78963" y="146844"/>
                </a:cubicBezTo>
                <a:cubicBezTo>
                  <a:pt x="78963" y="145399"/>
                  <a:pt x="79678" y="144316"/>
                  <a:pt x="80394" y="143593"/>
                </a:cubicBezTo>
                <a:lnTo>
                  <a:pt x="131899" y="91580"/>
                </a:lnTo>
                <a:lnTo>
                  <a:pt x="96847" y="91580"/>
                </a:lnTo>
                <a:close/>
                <a:moveTo>
                  <a:pt x="196659" y="82550"/>
                </a:moveTo>
                <a:lnTo>
                  <a:pt x="243872" y="82550"/>
                </a:lnTo>
                <a:cubicBezTo>
                  <a:pt x="245660" y="82550"/>
                  <a:pt x="247449" y="83634"/>
                  <a:pt x="247806" y="85440"/>
                </a:cubicBezTo>
                <a:cubicBezTo>
                  <a:pt x="248879" y="87246"/>
                  <a:pt x="248522" y="89052"/>
                  <a:pt x="247091" y="90135"/>
                </a:cubicBezTo>
                <a:lnTo>
                  <a:pt x="191294" y="146844"/>
                </a:lnTo>
                <a:lnTo>
                  <a:pt x="247091" y="203192"/>
                </a:lnTo>
                <a:cubicBezTo>
                  <a:pt x="248522" y="204275"/>
                  <a:pt x="248879" y="206442"/>
                  <a:pt x="247806" y="207887"/>
                </a:cubicBezTo>
                <a:cubicBezTo>
                  <a:pt x="247449" y="209693"/>
                  <a:pt x="245660" y="210777"/>
                  <a:pt x="243872" y="210777"/>
                </a:cubicBezTo>
                <a:lnTo>
                  <a:pt x="196659" y="210777"/>
                </a:lnTo>
                <a:cubicBezTo>
                  <a:pt x="195586" y="210777"/>
                  <a:pt x="194513" y="210416"/>
                  <a:pt x="193440" y="209332"/>
                </a:cubicBezTo>
                <a:lnTo>
                  <a:pt x="134423" y="150095"/>
                </a:lnTo>
                <a:cubicBezTo>
                  <a:pt x="133708" y="149011"/>
                  <a:pt x="133350" y="147928"/>
                  <a:pt x="133350" y="146844"/>
                </a:cubicBezTo>
                <a:cubicBezTo>
                  <a:pt x="133350" y="145399"/>
                  <a:pt x="133708" y="144316"/>
                  <a:pt x="134423" y="143593"/>
                </a:cubicBezTo>
                <a:lnTo>
                  <a:pt x="193440" y="83995"/>
                </a:lnTo>
                <a:cubicBezTo>
                  <a:pt x="194513" y="82911"/>
                  <a:pt x="195586" y="82550"/>
                  <a:pt x="196659" y="82550"/>
                </a:cubicBezTo>
                <a:close/>
                <a:moveTo>
                  <a:pt x="95416" y="82550"/>
                </a:moveTo>
                <a:lnTo>
                  <a:pt x="142630" y="82550"/>
                </a:lnTo>
                <a:cubicBezTo>
                  <a:pt x="144418" y="82550"/>
                  <a:pt x="145849" y="83634"/>
                  <a:pt x="146564" y="85440"/>
                </a:cubicBezTo>
                <a:cubicBezTo>
                  <a:pt x="147279" y="87246"/>
                  <a:pt x="146922" y="89052"/>
                  <a:pt x="145491" y="90135"/>
                </a:cubicBezTo>
                <a:lnTo>
                  <a:pt x="89693" y="146844"/>
                </a:lnTo>
                <a:lnTo>
                  <a:pt x="145491" y="203192"/>
                </a:lnTo>
                <a:cubicBezTo>
                  <a:pt x="146922" y="204275"/>
                  <a:pt x="147279" y="206442"/>
                  <a:pt x="146564" y="207887"/>
                </a:cubicBezTo>
                <a:cubicBezTo>
                  <a:pt x="145849" y="209693"/>
                  <a:pt x="144418" y="210777"/>
                  <a:pt x="142630" y="210777"/>
                </a:cubicBezTo>
                <a:lnTo>
                  <a:pt x="95416" y="210777"/>
                </a:lnTo>
                <a:cubicBezTo>
                  <a:pt x="93985" y="210777"/>
                  <a:pt x="92912" y="210416"/>
                  <a:pt x="92197" y="209332"/>
                </a:cubicBezTo>
                <a:lnTo>
                  <a:pt x="33181" y="150095"/>
                </a:lnTo>
                <a:cubicBezTo>
                  <a:pt x="32108" y="149011"/>
                  <a:pt x="31750" y="147928"/>
                  <a:pt x="31750" y="146844"/>
                </a:cubicBezTo>
                <a:cubicBezTo>
                  <a:pt x="31750" y="145399"/>
                  <a:pt x="32108" y="144316"/>
                  <a:pt x="33181" y="143593"/>
                </a:cubicBezTo>
                <a:lnTo>
                  <a:pt x="92197" y="83995"/>
                </a:lnTo>
                <a:cubicBezTo>
                  <a:pt x="92912" y="82911"/>
                  <a:pt x="93985" y="82550"/>
                  <a:pt x="95416" y="82550"/>
                </a:cubicBezTo>
                <a:close/>
                <a:moveTo>
                  <a:pt x="146664" y="8627"/>
                </a:moveTo>
                <a:cubicBezTo>
                  <a:pt x="70815" y="8627"/>
                  <a:pt x="8987" y="70816"/>
                  <a:pt x="8987" y="146664"/>
                </a:cubicBezTo>
                <a:cubicBezTo>
                  <a:pt x="8987" y="222513"/>
                  <a:pt x="70815" y="284342"/>
                  <a:pt x="146664" y="284342"/>
                </a:cubicBezTo>
                <a:cubicBezTo>
                  <a:pt x="222872" y="284342"/>
                  <a:pt x="284341" y="222513"/>
                  <a:pt x="284341" y="146664"/>
                </a:cubicBezTo>
                <a:cubicBezTo>
                  <a:pt x="284341" y="70816"/>
                  <a:pt x="222872" y="8627"/>
                  <a:pt x="146664" y="8627"/>
                </a:cubicBezTo>
                <a:close/>
                <a:moveTo>
                  <a:pt x="146664" y="0"/>
                </a:moveTo>
                <a:cubicBezTo>
                  <a:pt x="227545" y="0"/>
                  <a:pt x="293328" y="65783"/>
                  <a:pt x="293328" y="146664"/>
                </a:cubicBezTo>
                <a:cubicBezTo>
                  <a:pt x="293328" y="227545"/>
                  <a:pt x="227545" y="293329"/>
                  <a:pt x="146664" y="293329"/>
                </a:cubicBezTo>
                <a:cubicBezTo>
                  <a:pt x="66142" y="293329"/>
                  <a:pt x="0" y="227545"/>
                  <a:pt x="0" y="146664"/>
                </a:cubicBezTo>
                <a:cubicBezTo>
                  <a:pt x="0" y="65783"/>
                  <a:pt x="66142" y="0"/>
                  <a:pt x="14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DFB7E-0595-554B-B103-8A21BE1FDBEA}"/>
              </a:ext>
            </a:extLst>
          </p:cNvPr>
          <p:cNvSpPr txBox="1"/>
          <p:nvPr/>
        </p:nvSpPr>
        <p:spPr>
          <a:xfrm>
            <a:off x="17940055" y="693751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D5A7D2C-FC64-A847-901C-3E9FB5867D1E}"/>
              </a:ext>
            </a:extLst>
          </p:cNvPr>
          <p:cNvSpPr txBox="1">
            <a:spLocks/>
          </p:cNvSpPr>
          <p:nvPr/>
        </p:nvSpPr>
        <p:spPr>
          <a:xfrm>
            <a:off x="17940055" y="7621339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B5DA8-E4B1-C24C-B068-00C6956A4E0D}"/>
              </a:ext>
            </a:extLst>
          </p:cNvPr>
          <p:cNvSpPr txBox="1"/>
          <p:nvPr/>
        </p:nvSpPr>
        <p:spPr>
          <a:xfrm>
            <a:off x="16309419" y="100489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2BCAB83-1E3F-D548-8972-4E7D6F4E4DC6}"/>
              </a:ext>
            </a:extLst>
          </p:cNvPr>
          <p:cNvSpPr txBox="1">
            <a:spLocks/>
          </p:cNvSpPr>
          <p:nvPr/>
        </p:nvSpPr>
        <p:spPr>
          <a:xfrm>
            <a:off x="16309419" y="10732811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91F750-CFAC-824C-8E19-CAAEAAD6C5A5}"/>
              </a:ext>
            </a:extLst>
          </p:cNvPr>
          <p:cNvSpPr txBox="1"/>
          <p:nvPr/>
        </p:nvSpPr>
        <p:spPr>
          <a:xfrm>
            <a:off x="16309419" y="3834429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5056E37-BE9E-E84B-9C5E-9E97558FE426}"/>
              </a:ext>
            </a:extLst>
          </p:cNvPr>
          <p:cNvSpPr txBox="1">
            <a:spLocks/>
          </p:cNvSpPr>
          <p:nvPr/>
        </p:nvSpPr>
        <p:spPr>
          <a:xfrm>
            <a:off x="16309419" y="4518255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19BC9-57A1-9642-8786-D761501D084E}"/>
              </a:ext>
            </a:extLst>
          </p:cNvPr>
          <p:cNvSpPr txBox="1"/>
          <p:nvPr/>
        </p:nvSpPr>
        <p:spPr>
          <a:xfrm>
            <a:off x="5017396" y="1004898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15064FD-27D0-DE46-A586-C2CD0EEC7380}"/>
              </a:ext>
            </a:extLst>
          </p:cNvPr>
          <p:cNvSpPr txBox="1">
            <a:spLocks/>
          </p:cNvSpPr>
          <p:nvPr/>
        </p:nvSpPr>
        <p:spPr>
          <a:xfrm>
            <a:off x="3622750" y="10732811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EBD7B-9D0A-3C4E-8199-52D516FBFE1F}"/>
              </a:ext>
            </a:extLst>
          </p:cNvPr>
          <p:cNvSpPr txBox="1"/>
          <p:nvPr/>
        </p:nvSpPr>
        <p:spPr>
          <a:xfrm>
            <a:off x="5111972" y="3834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CF2B9E3-FBCF-3C45-B409-A85C1A3BBC67}"/>
              </a:ext>
            </a:extLst>
          </p:cNvPr>
          <p:cNvSpPr txBox="1">
            <a:spLocks/>
          </p:cNvSpPr>
          <p:nvPr/>
        </p:nvSpPr>
        <p:spPr>
          <a:xfrm>
            <a:off x="3622750" y="4518255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AE50E5-89C0-C349-89CA-7C1C90B0709C}"/>
              </a:ext>
            </a:extLst>
          </p:cNvPr>
          <p:cNvSpPr txBox="1"/>
          <p:nvPr/>
        </p:nvSpPr>
        <p:spPr>
          <a:xfrm>
            <a:off x="3401186" y="693751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7F09408-6396-144B-A211-C48C2F075A36}"/>
              </a:ext>
            </a:extLst>
          </p:cNvPr>
          <p:cNvSpPr txBox="1">
            <a:spLocks/>
          </p:cNvSpPr>
          <p:nvPr/>
        </p:nvSpPr>
        <p:spPr>
          <a:xfrm>
            <a:off x="1992114" y="7621339"/>
            <a:ext cx="444548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66725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B5A63-76B9-2144-A074-14E9398EA9EB}"/>
              </a:ext>
            </a:extLst>
          </p:cNvPr>
          <p:cNvSpPr txBox="1"/>
          <p:nvPr/>
        </p:nvSpPr>
        <p:spPr>
          <a:xfrm>
            <a:off x="6911626" y="612372"/>
            <a:ext cx="1055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 STEP STRATEGY PYRAMID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1DD31-B270-D541-8613-A315732849A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FD850FF-C8EB-E742-A5B1-4D267F07B059}"/>
              </a:ext>
            </a:extLst>
          </p:cNvPr>
          <p:cNvSpPr/>
          <p:nvPr/>
        </p:nvSpPr>
        <p:spPr>
          <a:xfrm>
            <a:off x="13242286" y="2767263"/>
            <a:ext cx="3664238" cy="2990406"/>
          </a:xfrm>
          <a:custGeom>
            <a:avLst/>
            <a:gdLst>
              <a:gd name="connsiteX0" fmla="*/ 1988502 w 3977004"/>
              <a:gd name="connsiteY0" fmla="*/ 0 h 2990406"/>
              <a:gd name="connsiteX1" fmla="*/ 3977004 w 3977004"/>
              <a:gd name="connsiteY1" fmla="*/ 2990406 h 2990406"/>
              <a:gd name="connsiteX2" fmla="*/ 0 w 3977004"/>
              <a:gd name="connsiteY2" fmla="*/ 2990406 h 2990406"/>
              <a:gd name="connsiteX3" fmla="*/ 1988502 w 3977004"/>
              <a:gd name="connsiteY3" fmla="*/ 0 h 299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004" h="2990406">
                <a:moveTo>
                  <a:pt x="1988502" y="0"/>
                </a:moveTo>
                <a:lnTo>
                  <a:pt x="3977004" y="2990406"/>
                </a:lnTo>
                <a:lnTo>
                  <a:pt x="0" y="2990406"/>
                </a:lnTo>
                <a:lnTo>
                  <a:pt x="19885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D4F28AA-AAA7-884C-916C-2E451627E853}"/>
              </a:ext>
            </a:extLst>
          </p:cNvPr>
          <p:cNvSpPr/>
          <p:nvPr/>
        </p:nvSpPr>
        <p:spPr>
          <a:xfrm>
            <a:off x="11772638" y="5903973"/>
            <a:ext cx="6603535" cy="2252473"/>
          </a:xfrm>
          <a:custGeom>
            <a:avLst/>
            <a:gdLst>
              <a:gd name="connsiteX0" fmla="*/ 1497805 w 7167188"/>
              <a:gd name="connsiteY0" fmla="*/ 0 h 2252473"/>
              <a:gd name="connsiteX1" fmla="*/ 5669383 w 7167188"/>
              <a:gd name="connsiteY1" fmla="*/ 0 h 2252473"/>
              <a:gd name="connsiteX2" fmla="*/ 7167188 w 7167188"/>
              <a:gd name="connsiteY2" fmla="*/ 2252473 h 2252473"/>
              <a:gd name="connsiteX3" fmla="*/ 0 w 7167188"/>
              <a:gd name="connsiteY3" fmla="*/ 2252473 h 2252473"/>
              <a:gd name="connsiteX4" fmla="*/ 1497805 w 7167188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7188" h="2252473">
                <a:moveTo>
                  <a:pt x="1497805" y="0"/>
                </a:moveTo>
                <a:lnTo>
                  <a:pt x="5669383" y="0"/>
                </a:lnTo>
                <a:lnTo>
                  <a:pt x="7167188" y="2252473"/>
                </a:lnTo>
                <a:lnTo>
                  <a:pt x="0" y="2252473"/>
                </a:lnTo>
                <a:lnTo>
                  <a:pt x="14978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81C8AE7-726A-B949-A24E-12B6B2C05C5F}"/>
              </a:ext>
            </a:extLst>
          </p:cNvPr>
          <p:cNvSpPr/>
          <p:nvPr/>
        </p:nvSpPr>
        <p:spPr>
          <a:xfrm>
            <a:off x="10302990" y="8302750"/>
            <a:ext cx="9542832" cy="2252473"/>
          </a:xfrm>
          <a:custGeom>
            <a:avLst/>
            <a:gdLst>
              <a:gd name="connsiteX0" fmla="*/ 1497805 w 10357373"/>
              <a:gd name="connsiteY0" fmla="*/ 0 h 2252473"/>
              <a:gd name="connsiteX1" fmla="*/ 8859567 w 10357373"/>
              <a:gd name="connsiteY1" fmla="*/ 0 h 2252473"/>
              <a:gd name="connsiteX2" fmla="*/ 10357373 w 10357373"/>
              <a:gd name="connsiteY2" fmla="*/ 2252473 h 2252473"/>
              <a:gd name="connsiteX3" fmla="*/ 0 w 10357373"/>
              <a:gd name="connsiteY3" fmla="*/ 2252473 h 2252473"/>
              <a:gd name="connsiteX4" fmla="*/ 1497805 w 10357373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7373" h="2252473">
                <a:moveTo>
                  <a:pt x="1497805" y="0"/>
                </a:moveTo>
                <a:lnTo>
                  <a:pt x="8859567" y="0"/>
                </a:lnTo>
                <a:lnTo>
                  <a:pt x="10357373" y="2252473"/>
                </a:lnTo>
                <a:lnTo>
                  <a:pt x="0" y="2252473"/>
                </a:lnTo>
                <a:lnTo>
                  <a:pt x="14978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C96786C-3B62-4944-A178-540E20D60927}"/>
              </a:ext>
            </a:extLst>
          </p:cNvPr>
          <p:cNvSpPr/>
          <p:nvPr/>
        </p:nvSpPr>
        <p:spPr>
          <a:xfrm>
            <a:off x="8833340" y="10701527"/>
            <a:ext cx="12482130" cy="2252473"/>
          </a:xfrm>
          <a:custGeom>
            <a:avLst/>
            <a:gdLst>
              <a:gd name="connsiteX0" fmla="*/ 1497806 w 13547558"/>
              <a:gd name="connsiteY0" fmla="*/ 0 h 2252473"/>
              <a:gd name="connsiteX1" fmla="*/ 12049752 w 13547558"/>
              <a:gd name="connsiteY1" fmla="*/ 0 h 2252473"/>
              <a:gd name="connsiteX2" fmla="*/ 13547558 w 13547558"/>
              <a:gd name="connsiteY2" fmla="*/ 2252473 h 2252473"/>
              <a:gd name="connsiteX3" fmla="*/ 0 w 13547558"/>
              <a:gd name="connsiteY3" fmla="*/ 2252473 h 2252473"/>
              <a:gd name="connsiteX4" fmla="*/ 1497806 w 13547558"/>
              <a:gd name="connsiteY4" fmla="*/ 0 h 225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7558" h="2252473">
                <a:moveTo>
                  <a:pt x="1497806" y="0"/>
                </a:moveTo>
                <a:lnTo>
                  <a:pt x="12049752" y="0"/>
                </a:lnTo>
                <a:lnTo>
                  <a:pt x="13547558" y="2252473"/>
                </a:lnTo>
                <a:lnTo>
                  <a:pt x="0" y="2252473"/>
                </a:lnTo>
                <a:lnTo>
                  <a:pt x="149780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87AF6-BD0A-294A-A89B-EF08BC09C240}"/>
              </a:ext>
            </a:extLst>
          </p:cNvPr>
          <p:cNvSpPr txBox="1"/>
          <p:nvPr/>
        </p:nvSpPr>
        <p:spPr>
          <a:xfrm>
            <a:off x="9858656" y="34488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C9D1F09-AE47-F047-BE39-EA8A6561274A}"/>
              </a:ext>
            </a:extLst>
          </p:cNvPr>
          <p:cNvSpPr txBox="1">
            <a:spLocks/>
          </p:cNvSpPr>
          <p:nvPr/>
        </p:nvSpPr>
        <p:spPr>
          <a:xfrm>
            <a:off x="7667634" y="4132711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311B-4EC2-1E44-982F-C6C0CC3853F1}"/>
              </a:ext>
            </a:extLst>
          </p:cNvPr>
          <p:cNvSpPr txBox="1"/>
          <p:nvPr/>
        </p:nvSpPr>
        <p:spPr>
          <a:xfrm>
            <a:off x="8352359" y="621662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DEA896-9A15-3444-8CFA-D1158222E6BD}"/>
              </a:ext>
            </a:extLst>
          </p:cNvPr>
          <p:cNvSpPr txBox="1">
            <a:spLocks/>
          </p:cNvSpPr>
          <p:nvPr/>
        </p:nvSpPr>
        <p:spPr>
          <a:xfrm>
            <a:off x="6132483" y="6900454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72C16-A6D5-F94A-AF26-458B80AD7503}"/>
              </a:ext>
            </a:extLst>
          </p:cNvPr>
          <p:cNvSpPr txBox="1"/>
          <p:nvPr/>
        </p:nvSpPr>
        <p:spPr>
          <a:xfrm>
            <a:off x="6831634" y="861540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A8EB7D4-2897-8B4E-BF4B-B92344D71126}"/>
              </a:ext>
            </a:extLst>
          </p:cNvPr>
          <p:cNvSpPr txBox="1">
            <a:spLocks/>
          </p:cNvSpPr>
          <p:nvPr/>
        </p:nvSpPr>
        <p:spPr>
          <a:xfrm>
            <a:off x="4597332" y="9299231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7DAA7-9A21-9441-A7EC-BBC5E3CAA506}"/>
              </a:ext>
            </a:extLst>
          </p:cNvPr>
          <p:cNvSpPr txBox="1"/>
          <p:nvPr/>
        </p:nvSpPr>
        <p:spPr>
          <a:xfrm>
            <a:off x="5376633" y="1101418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3F232D2-FA24-DF4E-9F67-FFAF4849F76C}"/>
              </a:ext>
            </a:extLst>
          </p:cNvPr>
          <p:cNvSpPr txBox="1">
            <a:spLocks/>
          </p:cNvSpPr>
          <p:nvPr/>
        </p:nvSpPr>
        <p:spPr>
          <a:xfrm>
            <a:off x="3062181" y="1169800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6" name="Freeform 946">
            <a:extLst>
              <a:ext uri="{FF2B5EF4-FFF2-40B4-BE49-F238E27FC236}">
                <a16:creationId xmlns:a16="http://schemas.microsoft.com/office/drawing/2014/main" id="{1AB42965-69D0-3C42-8B64-02AD8D3F4AF8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4285445"/>
            <a:ext cx="1033530" cy="1033530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47">
            <a:extLst>
              <a:ext uri="{FF2B5EF4-FFF2-40B4-BE49-F238E27FC236}">
                <a16:creationId xmlns:a16="http://schemas.microsoft.com/office/drawing/2014/main" id="{2910279C-A00A-AF41-9C7A-8B957CE7317C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6513444"/>
            <a:ext cx="1033530" cy="103353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CFFE2D4-115F-434A-8169-96A01E71F5F6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11372518"/>
            <a:ext cx="1033530" cy="910490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18A3DA19-4476-E148-B522-D6B6ED53843D}"/>
              </a:ext>
            </a:extLst>
          </p:cNvPr>
          <p:cNvSpPr>
            <a:spLocks noChangeAspect="1"/>
          </p:cNvSpPr>
          <p:nvPr/>
        </p:nvSpPr>
        <p:spPr bwMode="auto">
          <a:xfrm>
            <a:off x="14557640" y="8912221"/>
            <a:ext cx="1033530" cy="1033530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9320E-62C5-C948-BEF0-24AF2F5E279B}"/>
              </a:ext>
            </a:extLst>
          </p:cNvPr>
          <p:cNvSpPr txBox="1"/>
          <p:nvPr/>
        </p:nvSpPr>
        <p:spPr>
          <a:xfrm>
            <a:off x="7739577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4D508-795A-1149-8879-AD8AED45E42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FCE4CBF-2A03-1747-B906-C4EF2A9F0F41}"/>
              </a:ext>
            </a:extLst>
          </p:cNvPr>
          <p:cNvSpPr/>
          <p:nvPr/>
        </p:nvSpPr>
        <p:spPr>
          <a:xfrm>
            <a:off x="8423358" y="4668249"/>
            <a:ext cx="7530934" cy="611204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FFE1BB-4A77-0C49-B5D3-4178326A1723}"/>
              </a:ext>
            </a:extLst>
          </p:cNvPr>
          <p:cNvSpPr/>
          <p:nvPr/>
        </p:nvSpPr>
        <p:spPr>
          <a:xfrm>
            <a:off x="9706414" y="9793701"/>
            <a:ext cx="1876927" cy="18769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581962-1DE0-5F4A-85AB-DE3980AFBCB4}"/>
              </a:ext>
            </a:extLst>
          </p:cNvPr>
          <p:cNvSpPr/>
          <p:nvPr/>
        </p:nvSpPr>
        <p:spPr>
          <a:xfrm>
            <a:off x="12794308" y="9793701"/>
            <a:ext cx="1876927" cy="18769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7A84FB-DB2F-EC4F-B537-D9DAC08D0CFF}"/>
              </a:ext>
            </a:extLst>
          </p:cNvPr>
          <p:cNvSpPr/>
          <p:nvPr/>
        </p:nvSpPr>
        <p:spPr>
          <a:xfrm>
            <a:off x="9706414" y="3777916"/>
            <a:ext cx="1876927" cy="18769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C81D21-D46E-224C-A8A3-D7B49DD73907}"/>
              </a:ext>
            </a:extLst>
          </p:cNvPr>
          <p:cNvSpPr/>
          <p:nvPr/>
        </p:nvSpPr>
        <p:spPr>
          <a:xfrm>
            <a:off x="12794308" y="3777916"/>
            <a:ext cx="1876927" cy="18769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2675D-FB3B-734C-9FE4-3B280BB4A8C5}"/>
              </a:ext>
            </a:extLst>
          </p:cNvPr>
          <p:cNvSpPr/>
          <p:nvPr/>
        </p:nvSpPr>
        <p:spPr>
          <a:xfrm>
            <a:off x="7484894" y="6785807"/>
            <a:ext cx="1876927" cy="18769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E70302-8939-B447-9043-1308B23EE5F3}"/>
              </a:ext>
            </a:extLst>
          </p:cNvPr>
          <p:cNvSpPr/>
          <p:nvPr/>
        </p:nvSpPr>
        <p:spPr>
          <a:xfrm>
            <a:off x="15015828" y="6785807"/>
            <a:ext cx="1876927" cy="18769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5F48F-3D5C-DB45-9C93-FE56463D2A52}"/>
              </a:ext>
            </a:extLst>
          </p:cNvPr>
          <p:cNvSpPr txBox="1"/>
          <p:nvPr/>
        </p:nvSpPr>
        <p:spPr>
          <a:xfrm>
            <a:off x="15673988" y="3902797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6B4C93C-F14B-BB46-8435-A307FC77AD22}"/>
              </a:ext>
            </a:extLst>
          </p:cNvPr>
          <p:cNvSpPr txBox="1">
            <a:spLocks/>
          </p:cNvSpPr>
          <p:nvPr/>
        </p:nvSpPr>
        <p:spPr>
          <a:xfrm>
            <a:off x="15673988" y="4586623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9705D-B869-1245-8801-8907AF991E49}"/>
              </a:ext>
            </a:extLst>
          </p:cNvPr>
          <p:cNvSpPr txBox="1"/>
          <p:nvPr/>
        </p:nvSpPr>
        <p:spPr>
          <a:xfrm>
            <a:off x="15673988" y="991858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3E96EA2-3016-2B46-A562-DA0162935D34}"/>
              </a:ext>
            </a:extLst>
          </p:cNvPr>
          <p:cNvSpPr txBox="1">
            <a:spLocks/>
          </p:cNvSpPr>
          <p:nvPr/>
        </p:nvSpPr>
        <p:spPr>
          <a:xfrm>
            <a:off x="15673988" y="10602408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89EB2-7A68-024D-BDB2-55C05448F057}"/>
              </a:ext>
            </a:extLst>
          </p:cNvPr>
          <p:cNvSpPr txBox="1"/>
          <p:nvPr/>
        </p:nvSpPr>
        <p:spPr>
          <a:xfrm>
            <a:off x="17577695" y="691068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8E96135-0278-B44B-9654-4CA63687E5B0}"/>
              </a:ext>
            </a:extLst>
          </p:cNvPr>
          <p:cNvSpPr txBox="1">
            <a:spLocks/>
          </p:cNvSpPr>
          <p:nvPr/>
        </p:nvSpPr>
        <p:spPr>
          <a:xfrm>
            <a:off x="17577695" y="7594515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4E64B-BD7E-0042-AAB2-94E7726BC08A}"/>
              </a:ext>
            </a:extLst>
          </p:cNvPr>
          <p:cNvSpPr txBox="1"/>
          <p:nvPr/>
        </p:nvSpPr>
        <p:spPr>
          <a:xfrm>
            <a:off x="3763546" y="691068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82BBC59-7868-794D-9929-0496AC53ABA0}"/>
              </a:ext>
            </a:extLst>
          </p:cNvPr>
          <p:cNvSpPr txBox="1">
            <a:spLocks/>
          </p:cNvSpPr>
          <p:nvPr/>
        </p:nvSpPr>
        <p:spPr>
          <a:xfrm>
            <a:off x="1520825" y="7594515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B6432-64AD-EA4A-ACDA-5E07FCEA1450}"/>
              </a:ext>
            </a:extLst>
          </p:cNvPr>
          <p:cNvSpPr txBox="1"/>
          <p:nvPr/>
        </p:nvSpPr>
        <p:spPr>
          <a:xfrm>
            <a:off x="5747402" y="390279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DCFBDD4-C6B3-FB4A-90A2-C609ABDA471D}"/>
              </a:ext>
            </a:extLst>
          </p:cNvPr>
          <p:cNvSpPr txBox="1">
            <a:spLocks/>
          </p:cNvSpPr>
          <p:nvPr/>
        </p:nvSpPr>
        <p:spPr>
          <a:xfrm>
            <a:off x="3424531" y="4586624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EC4E7-4116-4749-90FD-6782B8F8453F}"/>
              </a:ext>
            </a:extLst>
          </p:cNvPr>
          <p:cNvSpPr txBox="1"/>
          <p:nvPr/>
        </p:nvSpPr>
        <p:spPr>
          <a:xfrm>
            <a:off x="5652826" y="991858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E2CC904-F9BE-8F48-A349-EA82E28D0D34}"/>
              </a:ext>
            </a:extLst>
          </p:cNvPr>
          <p:cNvSpPr txBox="1">
            <a:spLocks/>
          </p:cNvSpPr>
          <p:nvPr/>
        </p:nvSpPr>
        <p:spPr>
          <a:xfrm>
            <a:off x="3424531" y="10602408"/>
            <a:ext cx="527913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5" name="Freeform 923">
            <a:extLst>
              <a:ext uri="{FF2B5EF4-FFF2-40B4-BE49-F238E27FC236}">
                <a16:creationId xmlns:a16="http://schemas.microsoft.com/office/drawing/2014/main" id="{703A9722-6D66-C440-A9BB-1BB3705946A4}"/>
              </a:ext>
            </a:extLst>
          </p:cNvPr>
          <p:cNvSpPr>
            <a:spLocks noChangeAspect="1"/>
          </p:cNvSpPr>
          <p:nvPr/>
        </p:nvSpPr>
        <p:spPr bwMode="auto">
          <a:xfrm>
            <a:off x="10205181" y="4277988"/>
            <a:ext cx="879392" cy="876782"/>
          </a:xfrm>
          <a:custGeom>
            <a:avLst/>
            <a:gdLst>
              <a:gd name="T0" fmla="*/ 5457651 w 294913"/>
              <a:gd name="T1" fmla="*/ 9042000 h 293328"/>
              <a:gd name="T2" fmla="*/ 3020218 w 294913"/>
              <a:gd name="T3" fmla="*/ 9042000 h 293328"/>
              <a:gd name="T4" fmla="*/ 1399267 w 294913"/>
              <a:gd name="T5" fmla="*/ 8984794 h 293328"/>
              <a:gd name="T6" fmla="*/ 1753816 w 294913"/>
              <a:gd name="T7" fmla="*/ 8625888 h 293328"/>
              <a:gd name="T8" fmla="*/ 1753816 w 294913"/>
              <a:gd name="T9" fmla="*/ 9676889 h 293328"/>
              <a:gd name="T10" fmla="*/ 6399486 w 294913"/>
              <a:gd name="T11" fmla="*/ 8073885 h 293328"/>
              <a:gd name="T12" fmla="*/ 10183170 w 294913"/>
              <a:gd name="T13" fmla="*/ 8073885 h 293328"/>
              <a:gd name="T14" fmla="*/ 5290029 w 294913"/>
              <a:gd name="T15" fmla="*/ 6690531 h 293328"/>
              <a:gd name="T16" fmla="*/ 3174980 w 294913"/>
              <a:gd name="T17" fmla="*/ 7023291 h 293328"/>
              <a:gd name="T18" fmla="*/ 1753816 w 294913"/>
              <a:gd name="T19" fmla="*/ 6479068 h 293328"/>
              <a:gd name="T20" fmla="*/ 2121155 w 294913"/>
              <a:gd name="T21" fmla="*/ 6850715 h 293328"/>
              <a:gd name="T22" fmla="*/ 2437673 w 294913"/>
              <a:gd name="T23" fmla="*/ 6850715 h 293328"/>
              <a:gd name="T24" fmla="*/ 1753816 w 294913"/>
              <a:gd name="T25" fmla="*/ 6171384 h 293328"/>
              <a:gd name="T26" fmla="*/ 10144177 w 294913"/>
              <a:gd name="T27" fmla="*/ 7747491 h 293328"/>
              <a:gd name="T28" fmla="*/ 9299015 w 294913"/>
              <a:gd name="T29" fmla="*/ 5332032 h 293328"/>
              <a:gd name="T30" fmla="*/ 8986929 w 294913"/>
              <a:gd name="T31" fmla="*/ 4835838 h 293328"/>
              <a:gd name="T32" fmla="*/ 7426696 w 294913"/>
              <a:gd name="T33" fmla="*/ 5488679 h 293328"/>
              <a:gd name="T34" fmla="*/ 6724575 w 294913"/>
              <a:gd name="T35" fmla="*/ 4835838 h 293328"/>
              <a:gd name="T36" fmla="*/ 5457651 w 294913"/>
              <a:gd name="T37" fmla="*/ 4716182 h 293328"/>
              <a:gd name="T38" fmla="*/ 3020218 w 294913"/>
              <a:gd name="T39" fmla="*/ 4716182 h 293328"/>
              <a:gd name="T40" fmla="*/ 1399267 w 294913"/>
              <a:gd name="T41" fmla="*/ 4716675 h 293328"/>
              <a:gd name="T42" fmla="*/ 1753816 w 294913"/>
              <a:gd name="T43" fmla="*/ 4344989 h 293328"/>
              <a:gd name="T44" fmla="*/ 1753816 w 294913"/>
              <a:gd name="T45" fmla="*/ 5408802 h 293328"/>
              <a:gd name="T46" fmla="*/ 8284816 w 294913"/>
              <a:gd name="T47" fmla="*/ 3556340 h 293328"/>
              <a:gd name="T48" fmla="*/ 8986929 w 294913"/>
              <a:gd name="T49" fmla="*/ 4522507 h 293328"/>
              <a:gd name="T50" fmla="*/ 8284816 w 294913"/>
              <a:gd name="T51" fmla="*/ 3229942 h 293328"/>
              <a:gd name="T52" fmla="*/ 10001121 w 294913"/>
              <a:gd name="T53" fmla="*/ 4522507 h 293328"/>
              <a:gd name="T54" fmla="*/ 10547207 w 294913"/>
              <a:gd name="T55" fmla="*/ 9092302 h 293328"/>
              <a:gd name="T56" fmla="*/ 6022437 w 294913"/>
              <a:gd name="T57" fmla="*/ 9092302 h 293328"/>
              <a:gd name="T58" fmla="*/ 6581508 w 294913"/>
              <a:gd name="T59" fmla="*/ 4522507 h 293328"/>
              <a:gd name="T60" fmla="*/ 8284816 w 294913"/>
              <a:gd name="T61" fmla="*/ 3229942 h 293328"/>
              <a:gd name="T62" fmla="*/ 7338150 w 294913"/>
              <a:gd name="T63" fmla="*/ 2537765 h 293328"/>
              <a:gd name="T64" fmla="*/ 4957698 w 294913"/>
              <a:gd name="T65" fmla="*/ 2537765 h 293328"/>
              <a:gd name="T66" fmla="*/ 4318228 w 294913"/>
              <a:gd name="T67" fmla="*/ 2364753 h 293328"/>
              <a:gd name="T68" fmla="*/ 3177534 w 294913"/>
              <a:gd name="T69" fmla="*/ 2697499 h 293328"/>
              <a:gd name="T70" fmla="*/ 1753816 w 294913"/>
              <a:gd name="T71" fmla="*/ 2166076 h 293328"/>
              <a:gd name="T72" fmla="*/ 2121155 w 294913"/>
              <a:gd name="T73" fmla="*/ 2537794 h 293328"/>
              <a:gd name="T74" fmla="*/ 2437673 w 294913"/>
              <a:gd name="T75" fmla="*/ 2537794 h 293328"/>
              <a:gd name="T76" fmla="*/ 1753816 w 294913"/>
              <a:gd name="T77" fmla="*/ 1845662 h 293328"/>
              <a:gd name="T78" fmla="*/ 2703461 w 294913"/>
              <a:gd name="T79" fmla="*/ 1070908 h 293328"/>
              <a:gd name="T80" fmla="*/ 5963123 w 294913"/>
              <a:gd name="T81" fmla="*/ 313505 h 293328"/>
              <a:gd name="T82" fmla="*/ 7618882 w 294913"/>
              <a:gd name="T83" fmla="*/ 0 h 293328"/>
              <a:gd name="T84" fmla="*/ 8252718 w 294913"/>
              <a:gd name="T85" fmla="*/ 2912433 h 293328"/>
              <a:gd name="T86" fmla="*/ 7618882 w 294913"/>
              <a:gd name="T87" fmla="*/ 313505 h 293328"/>
              <a:gd name="T88" fmla="*/ 5691537 w 294913"/>
              <a:gd name="T89" fmla="*/ 1397386 h 293328"/>
              <a:gd name="T90" fmla="*/ 2121434 w 294913"/>
              <a:gd name="T91" fmla="*/ 313505 h 293328"/>
              <a:gd name="T92" fmla="*/ 310490 w 294913"/>
              <a:gd name="T93" fmla="*/ 9847428 h 293328"/>
              <a:gd name="T94" fmla="*/ 8097480 w 294913"/>
              <a:gd name="T95" fmla="*/ 9847428 h 293328"/>
              <a:gd name="T96" fmla="*/ 8420866 w 294913"/>
              <a:gd name="T97" fmla="*/ 9638465 h 293328"/>
              <a:gd name="T98" fmla="*/ 801966 w 294913"/>
              <a:gd name="T99" fmla="*/ 10657173 h 293328"/>
              <a:gd name="T100" fmla="*/ 801966 w 294913"/>
              <a:gd name="T101" fmla="*/ 0 h 2933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3" h="293328">
                <a:moveTo>
                  <a:pt x="88448" y="244475"/>
                </a:moveTo>
                <a:lnTo>
                  <a:pt x="147370" y="244475"/>
                </a:lnTo>
                <a:cubicBezTo>
                  <a:pt x="150244" y="244475"/>
                  <a:pt x="152040" y="246307"/>
                  <a:pt x="152040" y="248871"/>
                </a:cubicBezTo>
                <a:cubicBezTo>
                  <a:pt x="152040" y="251436"/>
                  <a:pt x="150244" y="253634"/>
                  <a:pt x="147370" y="253634"/>
                </a:cubicBezTo>
                <a:lnTo>
                  <a:pt x="88448" y="253634"/>
                </a:lnTo>
                <a:cubicBezTo>
                  <a:pt x="85933" y="253634"/>
                  <a:pt x="84137" y="251436"/>
                  <a:pt x="84137" y="248871"/>
                </a:cubicBezTo>
                <a:cubicBezTo>
                  <a:pt x="84137" y="246307"/>
                  <a:pt x="85933" y="244475"/>
                  <a:pt x="88448" y="244475"/>
                </a:cubicBezTo>
                <a:close/>
                <a:moveTo>
                  <a:pt x="48859" y="237419"/>
                </a:moveTo>
                <a:cubicBezTo>
                  <a:pt x="43567" y="237419"/>
                  <a:pt x="38981" y="241653"/>
                  <a:pt x="38981" y="247297"/>
                </a:cubicBezTo>
                <a:cubicBezTo>
                  <a:pt x="38981" y="252942"/>
                  <a:pt x="43567" y="257528"/>
                  <a:pt x="48859" y="257528"/>
                </a:cubicBezTo>
                <a:cubicBezTo>
                  <a:pt x="54503" y="257528"/>
                  <a:pt x="59090" y="252942"/>
                  <a:pt x="59090" y="247297"/>
                </a:cubicBezTo>
                <a:cubicBezTo>
                  <a:pt x="59090" y="241653"/>
                  <a:pt x="54503" y="237419"/>
                  <a:pt x="48859" y="237419"/>
                </a:cubicBezTo>
                <a:close/>
                <a:moveTo>
                  <a:pt x="48859" y="228600"/>
                </a:moveTo>
                <a:cubicBezTo>
                  <a:pt x="59442" y="228600"/>
                  <a:pt x="67909" y="237067"/>
                  <a:pt x="67909" y="247297"/>
                </a:cubicBezTo>
                <a:cubicBezTo>
                  <a:pt x="67909" y="257881"/>
                  <a:pt x="59442" y="266347"/>
                  <a:pt x="48859" y="266347"/>
                </a:cubicBezTo>
                <a:cubicBezTo>
                  <a:pt x="38628" y="266347"/>
                  <a:pt x="30162" y="257881"/>
                  <a:pt x="30162" y="247297"/>
                </a:cubicBezTo>
                <a:cubicBezTo>
                  <a:pt x="30162" y="237067"/>
                  <a:pt x="38628" y="228600"/>
                  <a:pt x="48859" y="228600"/>
                </a:cubicBezTo>
                <a:close/>
                <a:moveTo>
                  <a:pt x="178278" y="222225"/>
                </a:moveTo>
                <a:lnTo>
                  <a:pt x="176105" y="243068"/>
                </a:lnTo>
                <a:lnTo>
                  <a:pt x="285858" y="243068"/>
                </a:lnTo>
                <a:lnTo>
                  <a:pt x="283684" y="222225"/>
                </a:lnTo>
                <a:lnTo>
                  <a:pt x="178278" y="222225"/>
                </a:lnTo>
                <a:close/>
                <a:moveTo>
                  <a:pt x="88448" y="184150"/>
                </a:moveTo>
                <a:lnTo>
                  <a:pt x="147370" y="184150"/>
                </a:lnTo>
                <a:cubicBezTo>
                  <a:pt x="150244" y="184150"/>
                  <a:pt x="152040" y="186348"/>
                  <a:pt x="152040" y="188546"/>
                </a:cubicBezTo>
                <a:cubicBezTo>
                  <a:pt x="152040" y="191111"/>
                  <a:pt x="150244" y="193309"/>
                  <a:pt x="147370" y="193309"/>
                </a:cubicBezTo>
                <a:lnTo>
                  <a:pt x="88448" y="193309"/>
                </a:lnTo>
                <a:cubicBezTo>
                  <a:pt x="85933" y="193309"/>
                  <a:pt x="84137" y="191111"/>
                  <a:pt x="84137" y="188546"/>
                </a:cubicBezTo>
                <a:cubicBezTo>
                  <a:pt x="84137" y="186348"/>
                  <a:pt x="85933" y="184150"/>
                  <a:pt x="88448" y="184150"/>
                </a:cubicBezTo>
                <a:close/>
                <a:moveTo>
                  <a:pt x="48859" y="178329"/>
                </a:moveTo>
                <a:cubicBezTo>
                  <a:pt x="43567" y="178329"/>
                  <a:pt x="38981" y="182915"/>
                  <a:pt x="38981" y="188559"/>
                </a:cubicBezTo>
                <a:cubicBezTo>
                  <a:pt x="38981" y="194204"/>
                  <a:pt x="43567" y="198790"/>
                  <a:pt x="48859" y="198790"/>
                </a:cubicBezTo>
                <a:cubicBezTo>
                  <a:pt x="54503" y="198790"/>
                  <a:pt x="59090" y="194204"/>
                  <a:pt x="59090" y="188559"/>
                </a:cubicBezTo>
                <a:cubicBezTo>
                  <a:pt x="59090" y="182915"/>
                  <a:pt x="54503" y="178329"/>
                  <a:pt x="48859" y="178329"/>
                </a:cubicBezTo>
                <a:close/>
                <a:moveTo>
                  <a:pt x="48859" y="169862"/>
                </a:moveTo>
                <a:cubicBezTo>
                  <a:pt x="59442" y="169862"/>
                  <a:pt x="67909" y="178329"/>
                  <a:pt x="67909" y="188559"/>
                </a:cubicBezTo>
                <a:cubicBezTo>
                  <a:pt x="67909" y="198790"/>
                  <a:pt x="59442" y="207609"/>
                  <a:pt x="48859" y="207609"/>
                </a:cubicBezTo>
                <a:cubicBezTo>
                  <a:pt x="38628" y="207609"/>
                  <a:pt x="30162" y="198790"/>
                  <a:pt x="30162" y="188559"/>
                </a:cubicBezTo>
                <a:cubicBezTo>
                  <a:pt x="30162" y="178329"/>
                  <a:pt x="38628" y="169862"/>
                  <a:pt x="48859" y="169862"/>
                </a:cubicBezTo>
                <a:close/>
                <a:moveTo>
                  <a:pt x="187334" y="133102"/>
                </a:moveTo>
                <a:lnTo>
                  <a:pt x="179365" y="213241"/>
                </a:lnTo>
                <a:lnTo>
                  <a:pt x="282598" y="213241"/>
                </a:lnTo>
                <a:lnTo>
                  <a:pt x="274629" y="133102"/>
                </a:lnTo>
                <a:lnTo>
                  <a:pt x="259053" y="133102"/>
                </a:lnTo>
                <a:lnTo>
                  <a:pt x="259053" y="146758"/>
                </a:lnTo>
                <a:cubicBezTo>
                  <a:pt x="259053" y="149274"/>
                  <a:pt x="257242" y="151071"/>
                  <a:pt x="254707" y="151071"/>
                </a:cubicBezTo>
                <a:cubicBezTo>
                  <a:pt x="252533" y="151071"/>
                  <a:pt x="250360" y="149274"/>
                  <a:pt x="250360" y="146758"/>
                </a:cubicBezTo>
                <a:lnTo>
                  <a:pt x="250360" y="133102"/>
                </a:lnTo>
                <a:lnTo>
                  <a:pt x="211602" y="133102"/>
                </a:lnTo>
                <a:lnTo>
                  <a:pt x="211602" y="146758"/>
                </a:lnTo>
                <a:cubicBezTo>
                  <a:pt x="211602" y="149274"/>
                  <a:pt x="209791" y="151071"/>
                  <a:pt x="206894" y="151071"/>
                </a:cubicBezTo>
                <a:cubicBezTo>
                  <a:pt x="204358" y="151071"/>
                  <a:pt x="202547" y="149274"/>
                  <a:pt x="202547" y="146758"/>
                </a:cubicBezTo>
                <a:lnTo>
                  <a:pt x="202547" y="133102"/>
                </a:lnTo>
                <a:lnTo>
                  <a:pt x="187334" y="133102"/>
                </a:lnTo>
                <a:close/>
                <a:moveTo>
                  <a:pt x="88448" y="125412"/>
                </a:moveTo>
                <a:lnTo>
                  <a:pt x="147370" y="125412"/>
                </a:lnTo>
                <a:cubicBezTo>
                  <a:pt x="150244" y="125412"/>
                  <a:pt x="152040" y="127610"/>
                  <a:pt x="152040" y="129808"/>
                </a:cubicBezTo>
                <a:cubicBezTo>
                  <a:pt x="152040" y="132373"/>
                  <a:pt x="150244" y="134571"/>
                  <a:pt x="147370" y="134571"/>
                </a:cubicBezTo>
                <a:lnTo>
                  <a:pt x="88448" y="134571"/>
                </a:lnTo>
                <a:cubicBezTo>
                  <a:pt x="85933" y="134571"/>
                  <a:pt x="84137" y="132373"/>
                  <a:pt x="84137" y="129808"/>
                </a:cubicBezTo>
                <a:cubicBezTo>
                  <a:pt x="84137" y="127610"/>
                  <a:pt x="85933" y="125412"/>
                  <a:pt x="88448" y="125412"/>
                </a:cubicBezTo>
                <a:close/>
                <a:moveTo>
                  <a:pt x="48859" y="119592"/>
                </a:moveTo>
                <a:cubicBezTo>
                  <a:pt x="43567" y="119592"/>
                  <a:pt x="38981" y="124178"/>
                  <a:pt x="38981" y="129822"/>
                </a:cubicBezTo>
                <a:cubicBezTo>
                  <a:pt x="38981" y="135819"/>
                  <a:pt x="43567" y="140406"/>
                  <a:pt x="48859" y="140406"/>
                </a:cubicBezTo>
                <a:cubicBezTo>
                  <a:pt x="54503" y="140406"/>
                  <a:pt x="59090" y="135819"/>
                  <a:pt x="59090" y="129822"/>
                </a:cubicBezTo>
                <a:cubicBezTo>
                  <a:pt x="59090" y="124178"/>
                  <a:pt x="54503" y="119592"/>
                  <a:pt x="48859" y="119592"/>
                </a:cubicBezTo>
                <a:close/>
                <a:moveTo>
                  <a:pt x="48859" y="111125"/>
                </a:moveTo>
                <a:cubicBezTo>
                  <a:pt x="59442" y="111125"/>
                  <a:pt x="67909" y="119592"/>
                  <a:pt x="67909" y="129822"/>
                </a:cubicBezTo>
                <a:cubicBezTo>
                  <a:pt x="67909" y="140406"/>
                  <a:pt x="59442" y="148872"/>
                  <a:pt x="48859" y="148872"/>
                </a:cubicBezTo>
                <a:cubicBezTo>
                  <a:pt x="38628" y="148872"/>
                  <a:pt x="30162" y="140406"/>
                  <a:pt x="30162" y="129822"/>
                </a:cubicBezTo>
                <a:cubicBezTo>
                  <a:pt x="30162" y="119592"/>
                  <a:pt x="38628" y="111125"/>
                  <a:pt x="48859" y="111125"/>
                </a:cubicBezTo>
                <a:close/>
                <a:moveTo>
                  <a:pt x="230800" y="97884"/>
                </a:moveTo>
                <a:cubicBezTo>
                  <a:pt x="220296" y="97884"/>
                  <a:pt x="211602" y="106509"/>
                  <a:pt x="211602" y="116931"/>
                </a:cubicBezTo>
                <a:lnTo>
                  <a:pt x="211602" y="124477"/>
                </a:lnTo>
                <a:lnTo>
                  <a:pt x="250360" y="124477"/>
                </a:lnTo>
                <a:lnTo>
                  <a:pt x="250360" y="116931"/>
                </a:lnTo>
                <a:cubicBezTo>
                  <a:pt x="250360" y="106509"/>
                  <a:pt x="241667" y="97884"/>
                  <a:pt x="230800" y="97884"/>
                </a:cubicBezTo>
                <a:close/>
                <a:moveTo>
                  <a:pt x="230800" y="88900"/>
                </a:moveTo>
                <a:cubicBezTo>
                  <a:pt x="246738" y="88900"/>
                  <a:pt x="259053" y="101478"/>
                  <a:pt x="259053" y="116931"/>
                </a:cubicBezTo>
                <a:lnTo>
                  <a:pt x="259053" y="124477"/>
                </a:lnTo>
                <a:lnTo>
                  <a:pt x="278613" y="124477"/>
                </a:lnTo>
                <a:cubicBezTo>
                  <a:pt x="281149" y="124477"/>
                  <a:pt x="282960" y="126274"/>
                  <a:pt x="283322" y="128430"/>
                </a:cubicBezTo>
                <a:lnTo>
                  <a:pt x="294913" y="247022"/>
                </a:lnTo>
                <a:cubicBezTo>
                  <a:pt x="294913" y="248459"/>
                  <a:pt x="294551" y="249178"/>
                  <a:pt x="293826" y="250256"/>
                </a:cubicBezTo>
                <a:cubicBezTo>
                  <a:pt x="293102" y="251334"/>
                  <a:pt x="292015" y="252053"/>
                  <a:pt x="290566" y="252053"/>
                </a:cubicBezTo>
                <a:lnTo>
                  <a:pt x="171396" y="252053"/>
                </a:lnTo>
                <a:cubicBezTo>
                  <a:pt x="169947" y="252053"/>
                  <a:pt x="168861" y="251334"/>
                  <a:pt x="167774" y="250256"/>
                </a:cubicBezTo>
                <a:cubicBezTo>
                  <a:pt x="167049" y="249178"/>
                  <a:pt x="166687" y="248459"/>
                  <a:pt x="166687" y="247022"/>
                </a:cubicBezTo>
                <a:lnTo>
                  <a:pt x="178641" y="128430"/>
                </a:lnTo>
                <a:cubicBezTo>
                  <a:pt x="179003" y="126274"/>
                  <a:pt x="180814" y="124477"/>
                  <a:pt x="183349" y="124477"/>
                </a:cubicBezTo>
                <a:lnTo>
                  <a:pt x="202547" y="124477"/>
                </a:lnTo>
                <a:lnTo>
                  <a:pt x="202547" y="116931"/>
                </a:lnTo>
                <a:cubicBezTo>
                  <a:pt x="202547" y="101478"/>
                  <a:pt x="215225" y="88900"/>
                  <a:pt x="230800" y="88900"/>
                </a:cubicBezTo>
                <a:close/>
                <a:moveTo>
                  <a:pt x="142437" y="65087"/>
                </a:moveTo>
                <a:lnTo>
                  <a:pt x="200102" y="65087"/>
                </a:lnTo>
                <a:cubicBezTo>
                  <a:pt x="202264" y="65087"/>
                  <a:pt x="204427" y="67285"/>
                  <a:pt x="204427" y="69849"/>
                </a:cubicBezTo>
                <a:cubicBezTo>
                  <a:pt x="204427" y="72048"/>
                  <a:pt x="202264" y="74246"/>
                  <a:pt x="200102" y="74246"/>
                </a:cubicBezTo>
                <a:lnTo>
                  <a:pt x="142437" y="74246"/>
                </a:lnTo>
                <a:cubicBezTo>
                  <a:pt x="139914" y="74246"/>
                  <a:pt x="138112" y="72048"/>
                  <a:pt x="138112" y="69849"/>
                </a:cubicBezTo>
                <a:cubicBezTo>
                  <a:pt x="138112" y="67285"/>
                  <a:pt x="139914" y="65087"/>
                  <a:pt x="142437" y="65087"/>
                </a:cubicBezTo>
                <a:close/>
                <a:moveTo>
                  <a:pt x="88520" y="65087"/>
                </a:moveTo>
                <a:lnTo>
                  <a:pt x="120298" y="65087"/>
                </a:lnTo>
                <a:cubicBezTo>
                  <a:pt x="122855" y="65087"/>
                  <a:pt x="125046" y="67285"/>
                  <a:pt x="125046" y="69849"/>
                </a:cubicBezTo>
                <a:cubicBezTo>
                  <a:pt x="125046" y="72048"/>
                  <a:pt x="122855" y="74246"/>
                  <a:pt x="120298" y="74246"/>
                </a:cubicBezTo>
                <a:lnTo>
                  <a:pt x="88520" y="74246"/>
                </a:lnTo>
                <a:cubicBezTo>
                  <a:pt x="85963" y="74246"/>
                  <a:pt x="84137" y="72048"/>
                  <a:pt x="84137" y="69849"/>
                </a:cubicBezTo>
                <a:cubicBezTo>
                  <a:pt x="84137" y="67285"/>
                  <a:pt x="85963" y="65087"/>
                  <a:pt x="88520" y="65087"/>
                </a:cubicBezTo>
                <a:close/>
                <a:moveTo>
                  <a:pt x="48859" y="59619"/>
                </a:moveTo>
                <a:cubicBezTo>
                  <a:pt x="43567" y="59619"/>
                  <a:pt x="38981" y="64206"/>
                  <a:pt x="38981" y="69850"/>
                </a:cubicBezTo>
                <a:cubicBezTo>
                  <a:pt x="38981" y="75494"/>
                  <a:pt x="43567" y="80081"/>
                  <a:pt x="48859" y="80081"/>
                </a:cubicBezTo>
                <a:cubicBezTo>
                  <a:pt x="54503" y="80081"/>
                  <a:pt x="59090" y="75494"/>
                  <a:pt x="59090" y="69850"/>
                </a:cubicBezTo>
                <a:cubicBezTo>
                  <a:pt x="59090" y="64206"/>
                  <a:pt x="54503" y="59619"/>
                  <a:pt x="48859" y="59619"/>
                </a:cubicBezTo>
                <a:close/>
                <a:moveTo>
                  <a:pt x="48859" y="50800"/>
                </a:moveTo>
                <a:cubicBezTo>
                  <a:pt x="59442" y="50800"/>
                  <a:pt x="67909" y="59267"/>
                  <a:pt x="67909" y="69850"/>
                </a:cubicBezTo>
                <a:cubicBezTo>
                  <a:pt x="67909" y="80081"/>
                  <a:pt x="59442" y="88547"/>
                  <a:pt x="48859" y="88547"/>
                </a:cubicBezTo>
                <a:cubicBezTo>
                  <a:pt x="38628" y="88547"/>
                  <a:pt x="30162" y="80081"/>
                  <a:pt x="30162" y="69850"/>
                </a:cubicBezTo>
                <a:cubicBezTo>
                  <a:pt x="30162" y="59267"/>
                  <a:pt x="38628" y="50800"/>
                  <a:pt x="48859" y="50800"/>
                </a:cubicBezTo>
                <a:close/>
                <a:moveTo>
                  <a:pt x="68106" y="8627"/>
                </a:moveTo>
                <a:lnTo>
                  <a:pt x="68106" y="22287"/>
                </a:lnTo>
                <a:cubicBezTo>
                  <a:pt x="68106" y="26241"/>
                  <a:pt x="71350" y="29477"/>
                  <a:pt x="75313" y="29477"/>
                </a:cubicBezTo>
                <a:lnTo>
                  <a:pt x="158555" y="29477"/>
                </a:lnTo>
                <a:cubicBezTo>
                  <a:pt x="162879" y="29477"/>
                  <a:pt x="166122" y="26241"/>
                  <a:pt x="166122" y="22287"/>
                </a:cubicBezTo>
                <a:lnTo>
                  <a:pt x="166122" y="8627"/>
                </a:lnTo>
                <a:lnTo>
                  <a:pt x="68106" y="8627"/>
                </a:lnTo>
                <a:close/>
                <a:moveTo>
                  <a:pt x="22342" y="0"/>
                </a:moveTo>
                <a:lnTo>
                  <a:pt x="212248" y="0"/>
                </a:lnTo>
                <a:cubicBezTo>
                  <a:pt x="224500" y="0"/>
                  <a:pt x="234590" y="9706"/>
                  <a:pt x="234590" y="22287"/>
                </a:cubicBezTo>
                <a:lnTo>
                  <a:pt x="234590" y="75489"/>
                </a:lnTo>
                <a:cubicBezTo>
                  <a:pt x="234590" y="78005"/>
                  <a:pt x="232428" y="80162"/>
                  <a:pt x="229905" y="80162"/>
                </a:cubicBezTo>
                <a:cubicBezTo>
                  <a:pt x="227743" y="80162"/>
                  <a:pt x="225581" y="78005"/>
                  <a:pt x="225581" y="75489"/>
                </a:cubicBezTo>
                <a:lnTo>
                  <a:pt x="225581" y="22287"/>
                </a:lnTo>
                <a:cubicBezTo>
                  <a:pt x="225581" y="14738"/>
                  <a:pt x="219815" y="8627"/>
                  <a:pt x="212248" y="8627"/>
                </a:cubicBezTo>
                <a:lnTo>
                  <a:pt x="175132" y="8627"/>
                </a:lnTo>
                <a:lnTo>
                  <a:pt x="175132" y="22287"/>
                </a:lnTo>
                <a:cubicBezTo>
                  <a:pt x="175132" y="31274"/>
                  <a:pt x="167925" y="38463"/>
                  <a:pt x="158555" y="38463"/>
                </a:cubicBezTo>
                <a:lnTo>
                  <a:pt x="75313" y="38463"/>
                </a:lnTo>
                <a:cubicBezTo>
                  <a:pt x="66665" y="38463"/>
                  <a:pt x="59098" y="31274"/>
                  <a:pt x="59098" y="22287"/>
                </a:cubicBezTo>
                <a:lnTo>
                  <a:pt x="59098" y="8627"/>
                </a:lnTo>
                <a:lnTo>
                  <a:pt x="22342" y="8627"/>
                </a:lnTo>
                <a:cubicBezTo>
                  <a:pt x="14774" y="8627"/>
                  <a:pt x="8648" y="14738"/>
                  <a:pt x="8648" y="22287"/>
                </a:cubicBezTo>
                <a:lnTo>
                  <a:pt x="8648" y="271040"/>
                </a:lnTo>
                <a:cubicBezTo>
                  <a:pt x="8648" y="278230"/>
                  <a:pt x="14774" y="284341"/>
                  <a:pt x="22342" y="284341"/>
                </a:cubicBezTo>
                <a:lnTo>
                  <a:pt x="212248" y="284341"/>
                </a:lnTo>
                <a:cubicBezTo>
                  <a:pt x="219815" y="284341"/>
                  <a:pt x="225581" y="278230"/>
                  <a:pt x="225581" y="271040"/>
                </a:cubicBezTo>
                <a:lnTo>
                  <a:pt x="225581" y="265289"/>
                </a:lnTo>
                <a:cubicBezTo>
                  <a:pt x="225581" y="262773"/>
                  <a:pt x="227743" y="260616"/>
                  <a:pt x="229905" y="260616"/>
                </a:cubicBezTo>
                <a:cubicBezTo>
                  <a:pt x="232428" y="260616"/>
                  <a:pt x="234590" y="262773"/>
                  <a:pt x="234590" y="265289"/>
                </a:cubicBezTo>
                <a:lnTo>
                  <a:pt x="234590" y="271040"/>
                </a:lnTo>
                <a:cubicBezTo>
                  <a:pt x="234590" y="283262"/>
                  <a:pt x="224500" y="293328"/>
                  <a:pt x="212248" y="293328"/>
                </a:cubicBezTo>
                <a:lnTo>
                  <a:pt x="22342" y="293328"/>
                </a:lnTo>
                <a:cubicBezTo>
                  <a:pt x="9729" y="293328"/>
                  <a:pt x="0" y="283262"/>
                  <a:pt x="0" y="271040"/>
                </a:cubicBezTo>
                <a:lnTo>
                  <a:pt x="0" y="22287"/>
                </a:lnTo>
                <a:cubicBezTo>
                  <a:pt x="0" y="970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31">
            <a:extLst>
              <a:ext uri="{FF2B5EF4-FFF2-40B4-BE49-F238E27FC236}">
                <a16:creationId xmlns:a16="http://schemas.microsoft.com/office/drawing/2014/main" id="{E75F49E7-B8F2-DF42-863E-6FD5810AEF55}"/>
              </a:ext>
            </a:extLst>
          </p:cNvPr>
          <p:cNvSpPr>
            <a:spLocks noChangeAspect="1"/>
          </p:cNvSpPr>
          <p:nvPr/>
        </p:nvSpPr>
        <p:spPr bwMode="auto">
          <a:xfrm>
            <a:off x="7984967" y="7287183"/>
            <a:ext cx="876780" cy="874174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2">
            <a:extLst>
              <a:ext uri="{FF2B5EF4-FFF2-40B4-BE49-F238E27FC236}">
                <a16:creationId xmlns:a16="http://schemas.microsoft.com/office/drawing/2014/main" id="{A33928C6-8B28-4646-81B9-E841CD1C5104}"/>
              </a:ext>
            </a:extLst>
          </p:cNvPr>
          <p:cNvSpPr>
            <a:spLocks noChangeAspect="1"/>
          </p:cNvSpPr>
          <p:nvPr/>
        </p:nvSpPr>
        <p:spPr bwMode="auto">
          <a:xfrm>
            <a:off x="13294381" y="4279292"/>
            <a:ext cx="876780" cy="874174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0">
            <a:extLst>
              <a:ext uri="{FF2B5EF4-FFF2-40B4-BE49-F238E27FC236}">
                <a16:creationId xmlns:a16="http://schemas.microsoft.com/office/drawing/2014/main" id="{9E72CD5A-7033-CB48-84D8-6E306677E2A1}"/>
              </a:ext>
            </a:extLst>
          </p:cNvPr>
          <p:cNvSpPr>
            <a:spLocks noChangeAspect="1"/>
          </p:cNvSpPr>
          <p:nvPr/>
        </p:nvSpPr>
        <p:spPr bwMode="auto">
          <a:xfrm>
            <a:off x="10206486" y="10293773"/>
            <a:ext cx="876782" cy="876782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1">
            <a:extLst>
              <a:ext uri="{FF2B5EF4-FFF2-40B4-BE49-F238E27FC236}">
                <a16:creationId xmlns:a16="http://schemas.microsoft.com/office/drawing/2014/main" id="{36C465AF-2610-0B43-B56D-C196BC032A61}"/>
              </a:ext>
            </a:extLst>
          </p:cNvPr>
          <p:cNvSpPr>
            <a:spLocks noChangeAspect="1"/>
          </p:cNvSpPr>
          <p:nvPr/>
        </p:nvSpPr>
        <p:spPr bwMode="auto">
          <a:xfrm>
            <a:off x="13294380" y="10293773"/>
            <a:ext cx="876782" cy="876782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49">
            <a:extLst>
              <a:ext uri="{FF2B5EF4-FFF2-40B4-BE49-F238E27FC236}">
                <a16:creationId xmlns:a16="http://schemas.microsoft.com/office/drawing/2014/main" id="{5FFF0BFE-9678-CA47-89F9-F332466AB53E}"/>
              </a:ext>
            </a:extLst>
          </p:cNvPr>
          <p:cNvSpPr>
            <a:spLocks noChangeAspect="1"/>
          </p:cNvSpPr>
          <p:nvPr/>
        </p:nvSpPr>
        <p:spPr bwMode="auto">
          <a:xfrm>
            <a:off x="15515900" y="7285879"/>
            <a:ext cx="876782" cy="876782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3E792-F26A-FD46-842A-41532103B483}"/>
              </a:ext>
            </a:extLst>
          </p:cNvPr>
          <p:cNvSpPr txBox="1"/>
          <p:nvPr/>
        </p:nvSpPr>
        <p:spPr>
          <a:xfrm>
            <a:off x="7739577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83C97-9F9D-FE42-AF3D-784D468183B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89CDC88-4556-9246-9741-43891F554F5C}"/>
              </a:ext>
            </a:extLst>
          </p:cNvPr>
          <p:cNvSpPr/>
          <p:nvPr/>
        </p:nvSpPr>
        <p:spPr>
          <a:xfrm>
            <a:off x="3899903" y="2573591"/>
            <a:ext cx="16577844" cy="21295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DA098-6C0B-684F-A7C2-C103563837C8}"/>
              </a:ext>
            </a:extLst>
          </p:cNvPr>
          <p:cNvSpPr/>
          <p:nvPr/>
        </p:nvSpPr>
        <p:spPr>
          <a:xfrm>
            <a:off x="9480089" y="4860758"/>
            <a:ext cx="5417472" cy="5197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01865-8039-1743-BA9D-5B786148727C}"/>
              </a:ext>
            </a:extLst>
          </p:cNvPr>
          <p:cNvSpPr/>
          <p:nvPr/>
        </p:nvSpPr>
        <p:spPr>
          <a:xfrm>
            <a:off x="15060275" y="4860758"/>
            <a:ext cx="5417472" cy="5197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BF4D9-27E4-1B43-98DA-4EF52154E6D6}"/>
              </a:ext>
            </a:extLst>
          </p:cNvPr>
          <p:cNvSpPr/>
          <p:nvPr/>
        </p:nvSpPr>
        <p:spPr>
          <a:xfrm>
            <a:off x="3899903" y="4860758"/>
            <a:ext cx="5417472" cy="5197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D8809CE9-BE07-3D44-83A1-E470DE14FC32}"/>
              </a:ext>
            </a:extLst>
          </p:cNvPr>
          <p:cNvSpPr/>
          <p:nvPr/>
        </p:nvSpPr>
        <p:spPr>
          <a:xfrm>
            <a:off x="2648618" y="10215977"/>
            <a:ext cx="19080414" cy="2679031"/>
          </a:xfrm>
          <a:prstGeom prst="trapezoid">
            <a:avLst>
              <a:gd name="adj" fmla="val 4664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B29FB-E1C5-474E-8814-4814B557FE2A}"/>
              </a:ext>
            </a:extLst>
          </p:cNvPr>
          <p:cNvSpPr txBox="1"/>
          <p:nvPr/>
        </p:nvSpPr>
        <p:spPr>
          <a:xfrm>
            <a:off x="10639363" y="3305163"/>
            <a:ext cx="30989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380AF8-F765-B54D-8091-A7831A838C75}"/>
              </a:ext>
            </a:extLst>
          </p:cNvPr>
          <p:cNvSpPr txBox="1">
            <a:spLocks/>
          </p:cNvSpPr>
          <p:nvPr/>
        </p:nvSpPr>
        <p:spPr>
          <a:xfrm>
            <a:off x="7076237" y="3894152"/>
            <a:ext cx="10225174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2" name="Freeform 925">
            <a:extLst>
              <a:ext uri="{FF2B5EF4-FFF2-40B4-BE49-F238E27FC236}">
                <a16:creationId xmlns:a16="http://schemas.microsoft.com/office/drawing/2014/main" id="{F2FA383A-DAC7-1E46-8B39-974923171AB3}"/>
              </a:ext>
            </a:extLst>
          </p:cNvPr>
          <p:cNvSpPr>
            <a:spLocks noChangeAspect="1"/>
          </p:cNvSpPr>
          <p:nvPr/>
        </p:nvSpPr>
        <p:spPr bwMode="auto">
          <a:xfrm>
            <a:off x="6028061" y="5664510"/>
            <a:ext cx="1161156" cy="1161150"/>
          </a:xfrm>
          <a:custGeom>
            <a:avLst/>
            <a:gdLst>
              <a:gd name="T0" fmla="*/ 9911126 w 296468"/>
              <a:gd name="T1" fmla="*/ 8799771 h 296502"/>
              <a:gd name="T2" fmla="*/ 8805587 w 296468"/>
              <a:gd name="T3" fmla="*/ 9891580 h 296502"/>
              <a:gd name="T4" fmla="*/ 9208763 w 296468"/>
              <a:gd name="T5" fmla="*/ 10294568 h 296502"/>
              <a:gd name="T6" fmla="*/ 9585966 w 296468"/>
              <a:gd name="T7" fmla="*/ 10294568 h 296502"/>
              <a:gd name="T8" fmla="*/ 10301316 w 296468"/>
              <a:gd name="T9" fmla="*/ 9579655 h 296502"/>
              <a:gd name="T10" fmla="*/ 10366374 w 296468"/>
              <a:gd name="T11" fmla="*/ 9384651 h 296502"/>
              <a:gd name="T12" fmla="*/ 10301316 w 296468"/>
              <a:gd name="T13" fmla="*/ 9189690 h 296502"/>
              <a:gd name="T14" fmla="*/ 8389355 w 296468"/>
              <a:gd name="T15" fmla="*/ 7291975 h 296502"/>
              <a:gd name="T16" fmla="*/ 7283774 w 296468"/>
              <a:gd name="T17" fmla="*/ 8383838 h 296502"/>
              <a:gd name="T18" fmla="*/ 8571449 w 296468"/>
              <a:gd name="T19" fmla="*/ 9670668 h 296502"/>
              <a:gd name="T20" fmla="*/ 9677050 w 296468"/>
              <a:gd name="T21" fmla="*/ 8578831 h 296502"/>
              <a:gd name="T22" fmla="*/ 4055332 w 296468"/>
              <a:gd name="T23" fmla="*/ 2402611 h 296502"/>
              <a:gd name="T24" fmla="*/ 4225952 w 296468"/>
              <a:gd name="T25" fmla="*/ 2559977 h 296502"/>
              <a:gd name="T26" fmla="*/ 4055332 w 296468"/>
              <a:gd name="T27" fmla="*/ 2730371 h 296502"/>
              <a:gd name="T28" fmla="*/ 2663770 w 296468"/>
              <a:gd name="T29" fmla="*/ 4120039 h 296502"/>
              <a:gd name="T30" fmla="*/ 2506286 w 296468"/>
              <a:gd name="T31" fmla="*/ 4277348 h 296502"/>
              <a:gd name="T32" fmla="*/ 2348710 w 296468"/>
              <a:gd name="T33" fmla="*/ 4120039 h 296502"/>
              <a:gd name="T34" fmla="*/ 4055332 w 296468"/>
              <a:gd name="T35" fmla="*/ 2402611 h 296502"/>
              <a:gd name="T36" fmla="*/ 4054181 w 296468"/>
              <a:gd name="T37" fmla="*/ 1641724 h 296502"/>
              <a:gd name="T38" fmla="*/ 1586712 w 296468"/>
              <a:gd name="T39" fmla="*/ 4118866 h 296502"/>
              <a:gd name="T40" fmla="*/ 4054181 w 296468"/>
              <a:gd name="T41" fmla="*/ 6582944 h 296502"/>
              <a:gd name="T42" fmla="*/ 6534768 w 296468"/>
              <a:gd name="T43" fmla="*/ 4118866 h 296502"/>
              <a:gd name="T44" fmla="*/ 4054181 w 296468"/>
              <a:gd name="T45" fmla="*/ 1641724 h 296502"/>
              <a:gd name="T46" fmla="*/ 4054181 w 296468"/>
              <a:gd name="T47" fmla="*/ 1315805 h 296502"/>
              <a:gd name="T48" fmla="*/ 6861141 w 296468"/>
              <a:gd name="T49" fmla="*/ 4118866 h 296502"/>
              <a:gd name="T50" fmla="*/ 4054181 w 296468"/>
              <a:gd name="T51" fmla="*/ 6908881 h 296502"/>
              <a:gd name="T52" fmla="*/ 1260340 w 296468"/>
              <a:gd name="T53" fmla="*/ 4118866 h 296502"/>
              <a:gd name="T54" fmla="*/ 4054181 w 296468"/>
              <a:gd name="T55" fmla="*/ 1315805 h 296502"/>
              <a:gd name="T56" fmla="*/ 4071122 w 296468"/>
              <a:gd name="T57" fmla="*/ 324968 h 296502"/>
              <a:gd name="T58" fmla="*/ 312263 w 296468"/>
              <a:gd name="T59" fmla="*/ 4081413 h 296502"/>
              <a:gd name="T60" fmla="*/ 4071122 w 296468"/>
              <a:gd name="T61" fmla="*/ 7837867 h 296502"/>
              <a:gd name="T62" fmla="*/ 6256271 w 296468"/>
              <a:gd name="T63" fmla="*/ 7135995 h 296502"/>
              <a:gd name="T64" fmla="*/ 6347298 w 296468"/>
              <a:gd name="T65" fmla="*/ 7110036 h 296502"/>
              <a:gd name="T66" fmla="*/ 6464346 w 296468"/>
              <a:gd name="T67" fmla="*/ 7161955 h 296502"/>
              <a:gd name="T68" fmla="*/ 7257778 w 296468"/>
              <a:gd name="T69" fmla="*/ 7954874 h 296502"/>
              <a:gd name="T70" fmla="*/ 7947115 w 296468"/>
              <a:gd name="T71" fmla="*/ 7252986 h 296502"/>
              <a:gd name="T72" fmla="*/ 7153722 w 296468"/>
              <a:gd name="T73" fmla="*/ 6473127 h 296502"/>
              <a:gd name="T74" fmla="*/ 7140722 w 296468"/>
              <a:gd name="T75" fmla="*/ 6252124 h 296502"/>
              <a:gd name="T76" fmla="*/ 7843116 w 296468"/>
              <a:gd name="T77" fmla="*/ 4081413 h 296502"/>
              <a:gd name="T78" fmla="*/ 4071122 w 296468"/>
              <a:gd name="T79" fmla="*/ 324968 h 296502"/>
              <a:gd name="T80" fmla="*/ 4071122 w 296468"/>
              <a:gd name="T81" fmla="*/ 0 h 296502"/>
              <a:gd name="T82" fmla="*/ 8168268 w 296468"/>
              <a:gd name="T83" fmla="*/ 4081413 h 296502"/>
              <a:gd name="T84" fmla="*/ 7478901 w 296468"/>
              <a:gd name="T85" fmla="*/ 6330102 h 296502"/>
              <a:gd name="T86" fmla="*/ 8181218 w 296468"/>
              <a:gd name="T87" fmla="*/ 7032002 h 296502"/>
              <a:gd name="T88" fmla="*/ 8272262 w 296468"/>
              <a:gd name="T89" fmla="*/ 6941045 h 296502"/>
              <a:gd name="T90" fmla="*/ 8493428 w 296468"/>
              <a:gd name="T91" fmla="*/ 6941045 h 296502"/>
              <a:gd name="T92" fmla="*/ 10522520 w 296468"/>
              <a:gd name="T93" fmla="*/ 8968762 h 296502"/>
              <a:gd name="T94" fmla="*/ 10522520 w 296468"/>
              <a:gd name="T95" fmla="*/ 9800617 h 296502"/>
              <a:gd name="T96" fmla="*/ 9807132 w 296468"/>
              <a:gd name="T97" fmla="*/ 10515498 h 296502"/>
              <a:gd name="T98" fmla="*/ 9390905 w 296468"/>
              <a:gd name="T99" fmla="*/ 10684460 h 296502"/>
              <a:gd name="T100" fmla="*/ 8974691 w 296468"/>
              <a:gd name="T101" fmla="*/ 10515498 h 296502"/>
              <a:gd name="T102" fmla="*/ 6945582 w 296468"/>
              <a:gd name="T103" fmla="*/ 8487832 h 296502"/>
              <a:gd name="T104" fmla="*/ 6893612 w 296468"/>
              <a:gd name="T105" fmla="*/ 8383838 h 296502"/>
              <a:gd name="T106" fmla="*/ 6945582 w 296468"/>
              <a:gd name="T107" fmla="*/ 8266859 h 296502"/>
              <a:gd name="T108" fmla="*/ 7036692 w 296468"/>
              <a:gd name="T109" fmla="*/ 8175889 h 296502"/>
              <a:gd name="T110" fmla="*/ 6334299 w 296468"/>
              <a:gd name="T111" fmla="*/ 7486963 h 296502"/>
              <a:gd name="T112" fmla="*/ 4071122 w 296468"/>
              <a:gd name="T113" fmla="*/ 8162822 h 296502"/>
              <a:gd name="T114" fmla="*/ 0 w 296468"/>
              <a:gd name="T115" fmla="*/ 4081413 h 296502"/>
              <a:gd name="T116" fmla="*/ 4071122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37304-FBFF-464B-8ADD-73837E90E0E2}"/>
              </a:ext>
            </a:extLst>
          </p:cNvPr>
          <p:cNvSpPr txBox="1"/>
          <p:nvPr/>
        </p:nvSpPr>
        <p:spPr>
          <a:xfrm>
            <a:off x="11487352" y="7312233"/>
            <a:ext cx="14029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2B7C7F6-A02B-4A4A-9667-8D53CF46F4D7}"/>
              </a:ext>
            </a:extLst>
          </p:cNvPr>
          <p:cNvSpPr txBox="1">
            <a:spLocks/>
          </p:cNvSpPr>
          <p:nvPr/>
        </p:nvSpPr>
        <p:spPr>
          <a:xfrm>
            <a:off x="9995325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991E0-8EBE-2A47-BC12-A7FCC9631266}"/>
              </a:ext>
            </a:extLst>
          </p:cNvPr>
          <p:cNvSpPr txBox="1"/>
          <p:nvPr/>
        </p:nvSpPr>
        <p:spPr>
          <a:xfrm>
            <a:off x="5688357" y="7312233"/>
            <a:ext cx="18405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SEARCH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06CA7E7-55A3-F643-830D-C31823467DC4}"/>
              </a:ext>
            </a:extLst>
          </p:cNvPr>
          <p:cNvSpPr txBox="1">
            <a:spLocks/>
          </p:cNvSpPr>
          <p:nvPr/>
        </p:nvSpPr>
        <p:spPr>
          <a:xfrm>
            <a:off x="4415139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CF40A-6509-7B4B-9265-C97376439924}"/>
              </a:ext>
            </a:extLst>
          </p:cNvPr>
          <p:cNvSpPr txBox="1"/>
          <p:nvPr/>
        </p:nvSpPr>
        <p:spPr>
          <a:xfrm>
            <a:off x="16670796" y="7312233"/>
            <a:ext cx="21964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FAFA38-A63F-4840-9B46-2FA879D5330B}"/>
              </a:ext>
            </a:extLst>
          </p:cNvPr>
          <p:cNvSpPr txBox="1">
            <a:spLocks/>
          </p:cNvSpPr>
          <p:nvPr/>
        </p:nvSpPr>
        <p:spPr>
          <a:xfrm>
            <a:off x="15575511" y="7996059"/>
            <a:ext cx="438700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4" name="Freeform 942">
            <a:extLst>
              <a:ext uri="{FF2B5EF4-FFF2-40B4-BE49-F238E27FC236}">
                <a16:creationId xmlns:a16="http://schemas.microsoft.com/office/drawing/2014/main" id="{AB6C3A14-5976-C648-BD8F-1FF7FCB9E79B}"/>
              </a:ext>
            </a:extLst>
          </p:cNvPr>
          <p:cNvSpPr>
            <a:spLocks noChangeAspect="1"/>
          </p:cNvSpPr>
          <p:nvPr/>
        </p:nvSpPr>
        <p:spPr bwMode="auto">
          <a:xfrm>
            <a:off x="17188436" y="5664510"/>
            <a:ext cx="1161150" cy="1161150"/>
          </a:xfrm>
          <a:custGeom>
            <a:avLst/>
            <a:gdLst>
              <a:gd name="T0" fmla="*/ 8249046 w 296502"/>
              <a:gd name="T1" fmla="*/ 6098585 h 296502"/>
              <a:gd name="T2" fmla="*/ 4754576 w 296502"/>
              <a:gd name="T3" fmla="*/ 9437156 h 296502"/>
              <a:gd name="T4" fmla="*/ 2390287 w 296502"/>
              <a:gd name="T5" fmla="*/ 8527812 h 296502"/>
              <a:gd name="T6" fmla="*/ 1740753 w 296502"/>
              <a:gd name="T7" fmla="*/ 9164363 h 296502"/>
              <a:gd name="T8" fmla="*/ 4754576 w 296502"/>
              <a:gd name="T9" fmla="*/ 10346468 h 296502"/>
              <a:gd name="T10" fmla="*/ 9158392 w 296502"/>
              <a:gd name="T11" fmla="*/ 6098585 h 296502"/>
              <a:gd name="T12" fmla="*/ 7066916 w 296502"/>
              <a:gd name="T13" fmla="*/ 6098585 h 296502"/>
              <a:gd name="T14" fmla="*/ 4754576 w 296502"/>
              <a:gd name="T15" fmla="*/ 8268031 h 296502"/>
              <a:gd name="T16" fmla="*/ 3221685 w 296502"/>
              <a:gd name="T17" fmla="*/ 7696443 h 296502"/>
              <a:gd name="T18" fmla="*/ 2611141 w 296502"/>
              <a:gd name="T19" fmla="*/ 8293975 h 296502"/>
              <a:gd name="T20" fmla="*/ 4754576 w 296502"/>
              <a:gd name="T21" fmla="*/ 9125378 h 296502"/>
              <a:gd name="T22" fmla="*/ 7924298 w 296502"/>
              <a:gd name="T23" fmla="*/ 6098585 h 296502"/>
              <a:gd name="T24" fmla="*/ 1519912 w 296502"/>
              <a:gd name="T25" fmla="*/ 2928965 h 296502"/>
              <a:gd name="T26" fmla="*/ 324781 w 296502"/>
              <a:gd name="T27" fmla="*/ 5929768 h 296502"/>
              <a:gd name="T28" fmla="*/ 1519912 w 296502"/>
              <a:gd name="T29" fmla="*/ 8943510 h 296502"/>
              <a:gd name="T30" fmla="*/ 2987832 w 296502"/>
              <a:gd name="T31" fmla="*/ 7462607 h 296502"/>
              <a:gd name="T32" fmla="*/ 2416280 w 296502"/>
              <a:gd name="T33" fmla="*/ 5929768 h 296502"/>
              <a:gd name="T34" fmla="*/ 2987832 w 296502"/>
              <a:gd name="T35" fmla="*/ 4409860 h 296502"/>
              <a:gd name="T36" fmla="*/ 4585750 w 296502"/>
              <a:gd name="T37" fmla="*/ 1526063 h 296502"/>
              <a:gd name="T38" fmla="*/ 1740753 w 296502"/>
              <a:gd name="T39" fmla="*/ 2695128 h 296502"/>
              <a:gd name="T40" fmla="*/ 4585750 w 296502"/>
              <a:gd name="T41" fmla="*/ 5540069 h 296502"/>
              <a:gd name="T42" fmla="*/ 4754576 w 296502"/>
              <a:gd name="T43" fmla="*/ 1201316 h 296502"/>
              <a:gd name="T44" fmla="*/ 4910487 w 296502"/>
              <a:gd name="T45" fmla="*/ 1357186 h 296502"/>
              <a:gd name="T46" fmla="*/ 4910487 w 296502"/>
              <a:gd name="T47" fmla="*/ 5929768 h 296502"/>
              <a:gd name="T48" fmla="*/ 4806518 w 296502"/>
              <a:gd name="T49" fmla="*/ 6085651 h 296502"/>
              <a:gd name="T50" fmla="*/ 4754576 w 296502"/>
              <a:gd name="T51" fmla="*/ 6098585 h 296502"/>
              <a:gd name="T52" fmla="*/ 4637693 w 296502"/>
              <a:gd name="T53" fmla="*/ 6046642 h 296502"/>
              <a:gd name="T54" fmla="*/ 3221685 w 296502"/>
              <a:gd name="T55" fmla="*/ 4643684 h 296502"/>
              <a:gd name="T56" fmla="*/ 2741067 w 296502"/>
              <a:gd name="T57" fmla="*/ 5929768 h 296502"/>
              <a:gd name="T58" fmla="*/ 4754576 w 296502"/>
              <a:gd name="T59" fmla="*/ 7943248 h 296502"/>
              <a:gd name="T60" fmla="*/ 6755151 w 296502"/>
              <a:gd name="T61" fmla="*/ 5929768 h 296502"/>
              <a:gd name="T62" fmla="*/ 6911059 w 296502"/>
              <a:gd name="T63" fmla="*/ 5773880 h 296502"/>
              <a:gd name="T64" fmla="*/ 9327303 w 296502"/>
              <a:gd name="T65" fmla="*/ 5773880 h 296502"/>
              <a:gd name="T66" fmla="*/ 9483173 w 296502"/>
              <a:gd name="T67" fmla="*/ 5929768 h 296502"/>
              <a:gd name="T68" fmla="*/ 4754576 w 296502"/>
              <a:gd name="T69" fmla="*/ 10684219 h 296502"/>
              <a:gd name="T70" fmla="*/ 0 w 296502"/>
              <a:gd name="T71" fmla="*/ 5929768 h 296502"/>
              <a:gd name="T72" fmla="*/ 4754576 w 296502"/>
              <a:gd name="T73" fmla="*/ 1201316 h 296502"/>
              <a:gd name="T74" fmla="*/ 6103153 w 296502"/>
              <a:gd name="T75" fmla="*/ 337412 h 296502"/>
              <a:gd name="T76" fmla="*/ 6103153 w 296502"/>
              <a:gd name="T77" fmla="*/ 2414389 h 296502"/>
              <a:gd name="T78" fmla="*/ 8263697 w 296502"/>
              <a:gd name="T79" fmla="*/ 4582084 h 296502"/>
              <a:gd name="T80" fmla="*/ 10359102 w 296502"/>
              <a:gd name="T81" fmla="*/ 4582084 h 296502"/>
              <a:gd name="T82" fmla="*/ 6103153 w 296502"/>
              <a:gd name="T83" fmla="*/ 337412 h 296502"/>
              <a:gd name="T84" fmla="*/ 5933950 w 296502"/>
              <a:gd name="T85" fmla="*/ 0 h 296502"/>
              <a:gd name="T86" fmla="*/ 10684460 w 296502"/>
              <a:gd name="T87" fmla="*/ 4737854 h 296502"/>
              <a:gd name="T88" fmla="*/ 10528307 w 296502"/>
              <a:gd name="T89" fmla="*/ 4906614 h 296502"/>
              <a:gd name="T90" fmla="*/ 8107515 w 296502"/>
              <a:gd name="T91" fmla="*/ 4906614 h 296502"/>
              <a:gd name="T92" fmla="*/ 7951322 w 296502"/>
              <a:gd name="T93" fmla="*/ 4737854 h 296502"/>
              <a:gd name="T94" fmla="*/ 5933950 w 296502"/>
              <a:gd name="T95" fmla="*/ 2738879 h 296502"/>
              <a:gd name="T96" fmla="*/ 5777766 w 296502"/>
              <a:gd name="T97" fmla="*/ 2583086 h 296502"/>
              <a:gd name="T98" fmla="*/ 5777766 w 296502"/>
              <a:gd name="T99" fmla="*/ 168817 h 296502"/>
              <a:gd name="T100" fmla="*/ 5933950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961">
            <a:extLst>
              <a:ext uri="{FF2B5EF4-FFF2-40B4-BE49-F238E27FC236}">
                <a16:creationId xmlns:a16="http://schemas.microsoft.com/office/drawing/2014/main" id="{00BAB9D4-E7DC-AE43-90BE-1CBED917FFE0}"/>
              </a:ext>
            </a:extLst>
          </p:cNvPr>
          <p:cNvSpPr>
            <a:spLocks noChangeAspect="1"/>
          </p:cNvSpPr>
          <p:nvPr/>
        </p:nvSpPr>
        <p:spPr bwMode="auto">
          <a:xfrm>
            <a:off x="11608247" y="5664510"/>
            <a:ext cx="1161156" cy="1161150"/>
          </a:xfrm>
          <a:custGeom>
            <a:avLst/>
            <a:gdLst>
              <a:gd name="T0" fmla="*/ 609458 w 296503"/>
              <a:gd name="T1" fmla="*/ 10473452 h 296143"/>
              <a:gd name="T2" fmla="*/ 5329112 w 296503"/>
              <a:gd name="T3" fmla="*/ 6654266 h 296143"/>
              <a:gd name="T4" fmla="*/ 7487980 w 296503"/>
              <a:gd name="T5" fmla="*/ 4792803 h 296143"/>
              <a:gd name="T6" fmla="*/ 7487980 w 296503"/>
              <a:gd name="T7" fmla="*/ 5126335 h 296143"/>
              <a:gd name="T8" fmla="*/ 5199268 w 296503"/>
              <a:gd name="T9" fmla="*/ 4959569 h 296143"/>
              <a:gd name="T10" fmla="*/ 3195425 w 296503"/>
              <a:gd name="T11" fmla="*/ 4792803 h 296143"/>
              <a:gd name="T12" fmla="*/ 4443628 w 296503"/>
              <a:gd name="T13" fmla="*/ 4959569 h 296143"/>
              <a:gd name="T14" fmla="*/ 3195425 w 296503"/>
              <a:gd name="T15" fmla="*/ 5126335 h 296143"/>
              <a:gd name="T16" fmla="*/ 3195425 w 296503"/>
              <a:gd name="T17" fmla="*/ 4792803 h 296143"/>
              <a:gd name="T18" fmla="*/ 6885088 w 296503"/>
              <a:gd name="T19" fmla="*/ 7494162 h 296143"/>
              <a:gd name="T20" fmla="*/ 10334101 w 296503"/>
              <a:gd name="T21" fmla="*/ 4685467 h 296143"/>
              <a:gd name="T22" fmla="*/ 311237 w 296503"/>
              <a:gd name="T23" fmla="*/ 10289757 h 296143"/>
              <a:gd name="T24" fmla="*/ 311237 w 296503"/>
              <a:gd name="T25" fmla="*/ 4685467 h 296143"/>
              <a:gd name="T26" fmla="*/ 7487928 w 296503"/>
              <a:gd name="T27" fmla="*/ 3287334 h 296143"/>
              <a:gd name="T28" fmla="*/ 7487928 w 296503"/>
              <a:gd name="T29" fmla="*/ 3621406 h 296143"/>
              <a:gd name="T30" fmla="*/ 6284802 w 296503"/>
              <a:gd name="T31" fmla="*/ 3461022 h 296143"/>
              <a:gd name="T32" fmla="*/ 3195739 w 296503"/>
              <a:gd name="T33" fmla="*/ 3287334 h 296143"/>
              <a:gd name="T34" fmla="*/ 5529190 w 296503"/>
              <a:gd name="T35" fmla="*/ 3461022 h 296143"/>
              <a:gd name="T36" fmla="*/ 3195739 w 296503"/>
              <a:gd name="T37" fmla="*/ 3621406 h 296143"/>
              <a:gd name="T38" fmla="*/ 3195739 w 296503"/>
              <a:gd name="T39" fmla="*/ 3287334 h 296143"/>
              <a:gd name="T40" fmla="*/ 8726267 w 296503"/>
              <a:gd name="T41" fmla="*/ 5591107 h 296143"/>
              <a:gd name="T42" fmla="*/ 8726267 w 296503"/>
              <a:gd name="T43" fmla="*/ 3110481 h 296143"/>
              <a:gd name="T44" fmla="*/ 414877 w 296503"/>
              <a:gd name="T45" fmla="*/ 4344265 h 296143"/>
              <a:gd name="T46" fmla="*/ 1931904 w 296503"/>
              <a:gd name="T47" fmla="*/ 3110481 h 296143"/>
              <a:gd name="T48" fmla="*/ 2256074 w 296503"/>
              <a:gd name="T49" fmla="*/ 5853578 h 296143"/>
              <a:gd name="T50" fmla="*/ 5225363 w 296503"/>
              <a:gd name="T51" fmla="*/ 6312974 h 296143"/>
              <a:gd name="T52" fmla="*/ 6625801 w 296503"/>
              <a:gd name="T53" fmla="*/ 7284189 h 296143"/>
              <a:gd name="T54" fmla="*/ 8402130 w 296503"/>
              <a:gd name="T55" fmla="*/ 2073687 h 296143"/>
              <a:gd name="T56" fmla="*/ 5329112 w 296503"/>
              <a:gd name="T57" fmla="*/ 367505 h 296143"/>
              <a:gd name="T58" fmla="*/ 7027695 w 296503"/>
              <a:gd name="T59" fmla="*/ 1745563 h 296143"/>
              <a:gd name="T60" fmla="*/ 5225363 w 296503"/>
              <a:gd name="T61" fmla="*/ 39410 h 296143"/>
              <a:gd name="T62" fmla="*/ 7546410 w 296503"/>
              <a:gd name="T63" fmla="*/ 1745563 h 296143"/>
              <a:gd name="T64" fmla="*/ 8726267 w 296503"/>
              <a:gd name="T65" fmla="*/ 1903056 h 296143"/>
              <a:gd name="T66" fmla="*/ 10606427 w 296503"/>
              <a:gd name="T67" fmla="*/ 4213033 h 296143"/>
              <a:gd name="T68" fmla="*/ 10671214 w 296503"/>
              <a:gd name="T69" fmla="*/ 10630958 h 296143"/>
              <a:gd name="T70" fmla="*/ 155539 w 296503"/>
              <a:gd name="T71" fmla="*/ 10801578 h 296143"/>
              <a:gd name="T72" fmla="*/ 0 w 296503"/>
              <a:gd name="T73" fmla="*/ 4344265 h 296143"/>
              <a:gd name="T74" fmla="*/ 1931904 w 296503"/>
              <a:gd name="T75" fmla="*/ 2703663 h 296143"/>
              <a:gd name="T76" fmla="*/ 2100522 w 296503"/>
              <a:gd name="T77" fmla="*/ 1745563 h 296143"/>
              <a:gd name="T78" fmla="*/ 5225363 w 296503"/>
              <a:gd name="T79" fmla="*/ 39410 h 296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6503" h="296143">
                <a:moveTo>
                  <a:pt x="148071" y="182436"/>
                </a:moveTo>
                <a:lnTo>
                  <a:pt x="16932" y="287147"/>
                </a:lnTo>
                <a:lnTo>
                  <a:pt x="278850" y="287147"/>
                </a:lnTo>
                <a:lnTo>
                  <a:pt x="148071" y="182436"/>
                </a:lnTo>
                <a:close/>
                <a:moveTo>
                  <a:pt x="149134" y="131403"/>
                </a:moveTo>
                <a:lnTo>
                  <a:pt x="208055" y="131403"/>
                </a:lnTo>
                <a:cubicBezTo>
                  <a:pt x="210570" y="131403"/>
                  <a:pt x="212366" y="133308"/>
                  <a:pt x="212366" y="135975"/>
                </a:cubicBezTo>
                <a:cubicBezTo>
                  <a:pt x="212366" y="138642"/>
                  <a:pt x="210570" y="140547"/>
                  <a:pt x="208055" y="140547"/>
                </a:cubicBezTo>
                <a:lnTo>
                  <a:pt x="149134" y="140547"/>
                </a:lnTo>
                <a:cubicBezTo>
                  <a:pt x="146619" y="140547"/>
                  <a:pt x="144463" y="138642"/>
                  <a:pt x="144463" y="135975"/>
                </a:cubicBezTo>
                <a:cubicBezTo>
                  <a:pt x="144463" y="133308"/>
                  <a:pt x="146619" y="131403"/>
                  <a:pt x="149134" y="131403"/>
                </a:cubicBezTo>
                <a:close/>
                <a:moveTo>
                  <a:pt x="88786" y="131403"/>
                </a:moveTo>
                <a:lnTo>
                  <a:pt x="119177" y="131403"/>
                </a:lnTo>
                <a:cubicBezTo>
                  <a:pt x="121680" y="131403"/>
                  <a:pt x="123468" y="133308"/>
                  <a:pt x="123468" y="135975"/>
                </a:cubicBezTo>
                <a:cubicBezTo>
                  <a:pt x="123468" y="138642"/>
                  <a:pt x="121680" y="140547"/>
                  <a:pt x="119177" y="140547"/>
                </a:cubicBezTo>
                <a:lnTo>
                  <a:pt x="88786" y="140547"/>
                </a:lnTo>
                <a:cubicBezTo>
                  <a:pt x="86283" y="140547"/>
                  <a:pt x="84138" y="138642"/>
                  <a:pt x="84138" y="135975"/>
                </a:cubicBezTo>
                <a:cubicBezTo>
                  <a:pt x="84138" y="133308"/>
                  <a:pt x="86283" y="131403"/>
                  <a:pt x="88786" y="131403"/>
                </a:cubicBezTo>
                <a:close/>
                <a:moveTo>
                  <a:pt x="287136" y="128460"/>
                </a:moveTo>
                <a:lnTo>
                  <a:pt x="191304" y="205465"/>
                </a:lnTo>
                <a:lnTo>
                  <a:pt x="287136" y="282110"/>
                </a:lnTo>
                <a:lnTo>
                  <a:pt x="287136" y="128460"/>
                </a:lnTo>
                <a:close/>
                <a:moveTo>
                  <a:pt x="8646" y="128460"/>
                </a:moveTo>
                <a:lnTo>
                  <a:pt x="8646" y="282110"/>
                </a:lnTo>
                <a:lnTo>
                  <a:pt x="104839" y="205465"/>
                </a:lnTo>
                <a:lnTo>
                  <a:pt x="8646" y="128460"/>
                </a:lnTo>
                <a:close/>
                <a:moveTo>
                  <a:pt x="178938" y="90128"/>
                </a:moveTo>
                <a:lnTo>
                  <a:pt x="208053" y="90128"/>
                </a:lnTo>
                <a:cubicBezTo>
                  <a:pt x="210569" y="90128"/>
                  <a:pt x="212366" y="92326"/>
                  <a:pt x="212366" y="94890"/>
                </a:cubicBezTo>
                <a:cubicBezTo>
                  <a:pt x="212366" y="97455"/>
                  <a:pt x="210569" y="99287"/>
                  <a:pt x="208053" y="99287"/>
                </a:cubicBezTo>
                <a:lnTo>
                  <a:pt x="178938" y="99287"/>
                </a:lnTo>
                <a:cubicBezTo>
                  <a:pt x="176782" y="99287"/>
                  <a:pt x="174625" y="97455"/>
                  <a:pt x="174625" y="94890"/>
                </a:cubicBezTo>
                <a:cubicBezTo>
                  <a:pt x="174625" y="92326"/>
                  <a:pt x="176782" y="90128"/>
                  <a:pt x="178938" y="90128"/>
                </a:cubicBezTo>
                <a:close/>
                <a:moveTo>
                  <a:pt x="88795" y="90128"/>
                </a:moveTo>
                <a:lnTo>
                  <a:pt x="148973" y="90128"/>
                </a:lnTo>
                <a:cubicBezTo>
                  <a:pt x="151481" y="90128"/>
                  <a:pt x="153630" y="92326"/>
                  <a:pt x="153630" y="94890"/>
                </a:cubicBezTo>
                <a:cubicBezTo>
                  <a:pt x="153630" y="97455"/>
                  <a:pt x="151481" y="99287"/>
                  <a:pt x="148973" y="99287"/>
                </a:cubicBezTo>
                <a:lnTo>
                  <a:pt x="88795" y="99287"/>
                </a:lnTo>
                <a:cubicBezTo>
                  <a:pt x="86287" y="99287"/>
                  <a:pt x="84138" y="97455"/>
                  <a:pt x="84138" y="94890"/>
                </a:cubicBezTo>
                <a:cubicBezTo>
                  <a:pt x="84138" y="92326"/>
                  <a:pt x="86287" y="90128"/>
                  <a:pt x="88795" y="90128"/>
                </a:cubicBezTo>
                <a:close/>
                <a:moveTo>
                  <a:pt x="242462" y="85280"/>
                </a:moveTo>
                <a:lnTo>
                  <a:pt x="242462" y="153289"/>
                </a:lnTo>
                <a:lnTo>
                  <a:pt x="284614" y="119105"/>
                </a:lnTo>
                <a:lnTo>
                  <a:pt x="242462" y="85280"/>
                </a:lnTo>
                <a:close/>
                <a:moveTo>
                  <a:pt x="53680" y="85280"/>
                </a:moveTo>
                <a:lnTo>
                  <a:pt x="11528" y="119105"/>
                </a:lnTo>
                <a:lnTo>
                  <a:pt x="53680" y="153289"/>
                </a:lnTo>
                <a:lnTo>
                  <a:pt x="53680" y="85280"/>
                </a:lnTo>
                <a:close/>
                <a:moveTo>
                  <a:pt x="62687" y="56853"/>
                </a:moveTo>
                <a:lnTo>
                  <a:pt x="62687" y="160486"/>
                </a:lnTo>
                <a:lnTo>
                  <a:pt x="112044" y="199708"/>
                </a:lnTo>
                <a:lnTo>
                  <a:pt x="145189" y="173080"/>
                </a:lnTo>
                <a:cubicBezTo>
                  <a:pt x="146991" y="172001"/>
                  <a:pt x="149152" y="172001"/>
                  <a:pt x="150954" y="173080"/>
                </a:cubicBezTo>
                <a:lnTo>
                  <a:pt x="184099" y="199708"/>
                </a:lnTo>
                <a:lnTo>
                  <a:pt x="233456" y="160126"/>
                </a:lnTo>
                <a:lnTo>
                  <a:pt x="233456" y="56853"/>
                </a:lnTo>
                <a:lnTo>
                  <a:pt x="62687" y="56853"/>
                </a:lnTo>
                <a:close/>
                <a:moveTo>
                  <a:pt x="148071" y="10075"/>
                </a:moveTo>
                <a:lnTo>
                  <a:pt x="100876" y="47858"/>
                </a:lnTo>
                <a:lnTo>
                  <a:pt x="195267" y="47858"/>
                </a:lnTo>
                <a:lnTo>
                  <a:pt x="148071" y="10075"/>
                </a:lnTo>
                <a:close/>
                <a:moveTo>
                  <a:pt x="145189" y="1079"/>
                </a:moveTo>
                <a:cubicBezTo>
                  <a:pt x="146991" y="-360"/>
                  <a:pt x="149152" y="-360"/>
                  <a:pt x="150954" y="1079"/>
                </a:cubicBezTo>
                <a:lnTo>
                  <a:pt x="209678" y="47858"/>
                </a:lnTo>
                <a:lnTo>
                  <a:pt x="238139" y="47858"/>
                </a:lnTo>
                <a:cubicBezTo>
                  <a:pt x="240301" y="47858"/>
                  <a:pt x="242462" y="49657"/>
                  <a:pt x="242462" y="52176"/>
                </a:cubicBezTo>
                <a:lnTo>
                  <a:pt x="242462" y="74125"/>
                </a:lnTo>
                <a:lnTo>
                  <a:pt x="294702" y="115506"/>
                </a:lnTo>
                <a:cubicBezTo>
                  <a:pt x="295782" y="116586"/>
                  <a:pt x="296503" y="117665"/>
                  <a:pt x="296503" y="119105"/>
                </a:cubicBezTo>
                <a:lnTo>
                  <a:pt x="296503" y="291465"/>
                </a:lnTo>
                <a:cubicBezTo>
                  <a:pt x="296503" y="293984"/>
                  <a:pt x="294341" y="296143"/>
                  <a:pt x="291819" y="296143"/>
                </a:cubicBezTo>
                <a:lnTo>
                  <a:pt x="4323" y="296143"/>
                </a:lnTo>
                <a:cubicBezTo>
                  <a:pt x="1801" y="296143"/>
                  <a:pt x="0" y="293984"/>
                  <a:pt x="0" y="291465"/>
                </a:cubicBezTo>
                <a:lnTo>
                  <a:pt x="0" y="119105"/>
                </a:lnTo>
                <a:cubicBezTo>
                  <a:pt x="0" y="117665"/>
                  <a:pt x="720" y="116586"/>
                  <a:pt x="1441" y="115506"/>
                </a:cubicBezTo>
                <a:lnTo>
                  <a:pt x="53680" y="74125"/>
                </a:lnTo>
                <a:lnTo>
                  <a:pt x="53680" y="52176"/>
                </a:lnTo>
                <a:cubicBezTo>
                  <a:pt x="53680" y="49657"/>
                  <a:pt x="55842" y="47858"/>
                  <a:pt x="58364" y="47858"/>
                </a:cubicBezTo>
                <a:lnTo>
                  <a:pt x="86825" y="47858"/>
                </a:lnTo>
                <a:lnTo>
                  <a:pt x="145189" y="10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336">
            <a:extLst>
              <a:ext uri="{FF2B5EF4-FFF2-40B4-BE49-F238E27FC236}">
                <a16:creationId xmlns:a16="http://schemas.microsoft.com/office/drawing/2014/main" id="{9D9AA296-2791-3F4A-BCA0-7D528636B2DE}"/>
              </a:ext>
            </a:extLst>
          </p:cNvPr>
          <p:cNvSpPr>
            <a:spLocks noChangeAspect="1"/>
          </p:cNvSpPr>
          <p:nvPr/>
        </p:nvSpPr>
        <p:spPr bwMode="auto">
          <a:xfrm>
            <a:off x="11710058" y="10504695"/>
            <a:ext cx="957536" cy="880932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032E16-ED14-E343-BFF8-651170317C2B}"/>
              </a:ext>
            </a:extLst>
          </p:cNvPr>
          <p:cNvSpPr txBox="1"/>
          <p:nvPr/>
        </p:nvSpPr>
        <p:spPr>
          <a:xfrm>
            <a:off x="10639363" y="11592349"/>
            <a:ext cx="30989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59E4BE7-5AC9-1742-8E10-FD647A82018E}"/>
              </a:ext>
            </a:extLst>
          </p:cNvPr>
          <p:cNvSpPr txBox="1">
            <a:spLocks/>
          </p:cNvSpPr>
          <p:nvPr/>
        </p:nvSpPr>
        <p:spPr>
          <a:xfrm>
            <a:off x="3477077" y="12181338"/>
            <a:ext cx="17423494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95845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D66AE-A67A-0D4E-8654-8AF10DD300DE}"/>
              </a:ext>
            </a:extLst>
          </p:cNvPr>
          <p:cNvSpPr txBox="1"/>
          <p:nvPr/>
        </p:nvSpPr>
        <p:spPr>
          <a:xfrm>
            <a:off x="8214068" y="612372"/>
            <a:ext cx="7949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B2846-6681-0B49-B6FD-D0727E54D18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92A82-1292-C744-AD86-DAEF3E718032}"/>
              </a:ext>
            </a:extLst>
          </p:cNvPr>
          <p:cNvSpPr/>
          <p:nvPr/>
        </p:nvSpPr>
        <p:spPr>
          <a:xfrm>
            <a:off x="1520826" y="2791326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BF241-5A6B-7942-8505-772F616EF808}"/>
              </a:ext>
            </a:extLst>
          </p:cNvPr>
          <p:cNvSpPr/>
          <p:nvPr/>
        </p:nvSpPr>
        <p:spPr>
          <a:xfrm>
            <a:off x="1520826" y="5416884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063F8-DCBC-BB4A-B99D-72997D62A897}"/>
              </a:ext>
            </a:extLst>
          </p:cNvPr>
          <p:cNvSpPr/>
          <p:nvPr/>
        </p:nvSpPr>
        <p:spPr>
          <a:xfrm>
            <a:off x="1520826" y="8042442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379A5-3937-6546-AEBE-E661F98A2F7A}"/>
              </a:ext>
            </a:extLst>
          </p:cNvPr>
          <p:cNvSpPr/>
          <p:nvPr/>
        </p:nvSpPr>
        <p:spPr>
          <a:xfrm>
            <a:off x="1520826" y="10668000"/>
            <a:ext cx="21336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BD189C-942B-A743-9B09-4E80147180FA}"/>
              </a:ext>
            </a:extLst>
          </p:cNvPr>
          <p:cNvSpPr txBox="1"/>
          <p:nvPr/>
        </p:nvSpPr>
        <p:spPr>
          <a:xfrm>
            <a:off x="18088398" y="3641938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FINANCIAL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76650-EB7A-1F4E-B754-3DC51BFBCB89}"/>
              </a:ext>
            </a:extLst>
          </p:cNvPr>
          <p:cNvSpPr txBox="1"/>
          <p:nvPr/>
        </p:nvSpPr>
        <p:spPr>
          <a:xfrm>
            <a:off x="18088398" y="6267497"/>
            <a:ext cx="3871354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0747-FEEA-9046-B8BF-54F947E7A99B}"/>
              </a:ext>
            </a:extLst>
          </p:cNvPr>
          <p:cNvSpPr txBox="1"/>
          <p:nvPr/>
        </p:nvSpPr>
        <p:spPr>
          <a:xfrm>
            <a:off x="18088398" y="8646833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INTERNAL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5F2A6-DA6A-A64A-B112-ECEC316478D5}"/>
              </a:ext>
            </a:extLst>
          </p:cNvPr>
          <p:cNvSpPr txBox="1"/>
          <p:nvPr/>
        </p:nvSpPr>
        <p:spPr>
          <a:xfrm>
            <a:off x="18088398" y="11272391"/>
            <a:ext cx="38713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ORGANIZATIONAL CAPACITY</a:t>
            </a: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EDF4CEA5-ED14-9842-A0C9-F146E0151C7D}"/>
              </a:ext>
            </a:extLst>
          </p:cNvPr>
          <p:cNvSpPr/>
          <p:nvPr/>
        </p:nvSpPr>
        <p:spPr>
          <a:xfrm>
            <a:off x="2572106" y="8265051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2164E193-B15E-304D-B686-AED407E3AB91}"/>
              </a:ext>
            </a:extLst>
          </p:cNvPr>
          <p:cNvSpPr/>
          <p:nvPr/>
        </p:nvSpPr>
        <p:spPr>
          <a:xfrm>
            <a:off x="2572106" y="10890609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35044F4-FC6D-6A41-B934-1D8D1B62AFA1}"/>
              </a:ext>
            </a:extLst>
          </p:cNvPr>
          <p:cNvSpPr/>
          <p:nvPr/>
        </p:nvSpPr>
        <p:spPr>
          <a:xfrm>
            <a:off x="6109243" y="3641938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EAF50B8-6F2F-7544-83E1-1DA2933BC056}"/>
              </a:ext>
            </a:extLst>
          </p:cNvPr>
          <p:cNvSpPr/>
          <p:nvPr/>
        </p:nvSpPr>
        <p:spPr>
          <a:xfrm>
            <a:off x="11823560" y="3641938"/>
            <a:ext cx="1930382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8F3C3735-25BD-9544-A692-7A567CBAB42E}"/>
              </a:ext>
            </a:extLst>
          </p:cNvPr>
          <p:cNvSpPr/>
          <p:nvPr/>
        </p:nvSpPr>
        <p:spPr>
          <a:xfrm rot="5400000">
            <a:off x="15313670" y="4954718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489B7A63-FCC5-F341-9B8F-13A68FEAD3FA}"/>
              </a:ext>
            </a:extLst>
          </p:cNvPr>
          <p:cNvSpPr/>
          <p:nvPr/>
        </p:nvSpPr>
        <p:spPr>
          <a:xfrm rot="5400000">
            <a:off x="9599354" y="7580275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A231CB8C-A978-FB46-9980-4E2B9D9E051A}"/>
              </a:ext>
            </a:extLst>
          </p:cNvPr>
          <p:cNvSpPr/>
          <p:nvPr/>
        </p:nvSpPr>
        <p:spPr>
          <a:xfrm rot="5400000">
            <a:off x="3885038" y="10205834"/>
            <a:ext cx="664473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2AF0C9F-86DD-E749-81B9-22307CC163B1}"/>
              </a:ext>
            </a:extLst>
          </p:cNvPr>
          <p:cNvSpPr/>
          <p:nvPr/>
        </p:nvSpPr>
        <p:spPr>
          <a:xfrm>
            <a:off x="6109243" y="8893054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716B388-EE3F-AD45-8BC2-1C132FDC4B74}"/>
              </a:ext>
            </a:extLst>
          </p:cNvPr>
          <p:cNvSpPr/>
          <p:nvPr/>
        </p:nvSpPr>
        <p:spPr>
          <a:xfrm>
            <a:off x="11823560" y="6273225"/>
            <a:ext cx="1930382" cy="584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136CE418-B94E-CE48-A79D-F5B4DD2E5852}"/>
              </a:ext>
            </a:extLst>
          </p:cNvPr>
          <p:cNvSpPr/>
          <p:nvPr/>
        </p:nvSpPr>
        <p:spPr>
          <a:xfrm rot="5400000">
            <a:off x="2572259" y="6267497"/>
            <a:ext cx="3290030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424604A2-EE09-6646-B839-053ADB99F7BD}"/>
              </a:ext>
            </a:extLst>
          </p:cNvPr>
          <p:cNvSpPr/>
          <p:nvPr/>
        </p:nvSpPr>
        <p:spPr>
          <a:xfrm rot="1139616">
            <a:off x="5719056" y="10199511"/>
            <a:ext cx="2467008" cy="584775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CBDE481-4DFE-5444-9F14-589EB5B25304}"/>
              </a:ext>
            </a:extLst>
          </p:cNvPr>
          <p:cNvSpPr txBox="1">
            <a:spLocks/>
          </p:cNvSpPr>
          <p:nvPr/>
        </p:nvSpPr>
        <p:spPr>
          <a:xfrm>
            <a:off x="2818902" y="8713774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process efficiency</a:t>
            </a:r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22C2142E-BD4B-E643-831A-DCA23E5E7E8C}"/>
              </a:ext>
            </a:extLst>
          </p:cNvPr>
          <p:cNvSpPr/>
          <p:nvPr/>
        </p:nvSpPr>
        <p:spPr>
          <a:xfrm>
            <a:off x="8286423" y="8265051"/>
            <a:ext cx="3290338" cy="1840782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3E7DB53-1662-864E-9DBF-FFCD14453063}"/>
              </a:ext>
            </a:extLst>
          </p:cNvPr>
          <p:cNvSpPr txBox="1">
            <a:spLocks/>
          </p:cNvSpPr>
          <p:nvPr/>
        </p:nvSpPr>
        <p:spPr>
          <a:xfrm>
            <a:off x="8533219" y="8938194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cycle time</a:t>
            </a:r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156C163A-BEB9-3045-83E1-875263068ECF}"/>
              </a:ext>
            </a:extLst>
          </p:cNvPr>
          <p:cNvSpPr/>
          <p:nvPr/>
        </p:nvSpPr>
        <p:spPr>
          <a:xfrm>
            <a:off x="8286423" y="10890609"/>
            <a:ext cx="3290338" cy="1840782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9FD890C-C11E-F24C-BFA9-47CBEBFE006F}"/>
              </a:ext>
            </a:extLst>
          </p:cNvPr>
          <p:cNvSpPr txBox="1">
            <a:spLocks/>
          </p:cNvSpPr>
          <p:nvPr/>
        </p:nvSpPr>
        <p:spPr>
          <a:xfrm>
            <a:off x="8533219" y="11339333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tools and technology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4480112-1499-0E43-9DDA-63B8297E1533}"/>
              </a:ext>
            </a:extLst>
          </p:cNvPr>
          <p:cNvSpPr txBox="1">
            <a:spLocks/>
          </p:cNvSpPr>
          <p:nvPr/>
        </p:nvSpPr>
        <p:spPr>
          <a:xfrm>
            <a:off x="2818902" y="11339333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Improve knowledge and skills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8B530071-59EC-C547-878D-410F85526CEC}"/>
              </a:ext>
            </a:extLst>
          </p:cNvPr>
          <p:cNvSpPr/>
          <p:nvPr/>
        </p:nvSpPr>
        <p:spPr>
          <a:xfrm>
            <a:off x="8286423" y="5639493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1D6C43E-F017-7642-9517-BD2D3B889AC4}"/>
              </a:ext>
            </a:extLst>
          </p:cNvPr>
          <p:cNvSpPr txBox="1">
            <a:spLocks/>
          </p:cNvSpPr>
          <p:nvPr/>
        </p:nvSpPr>
        <p:spPr>
          <a:xfrm>
            <a:off x="8533219" y="6312637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wait time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484C1A66-F1DB-B442-B6C7-5DD8458B28C2}"/>
              </a:ext>
            </a:extLst>
          </p:cNvPr>
          <p:cNvSpPr/>
          <p:nvPr/>
        </p:nvSpPr>
        <p:spPr>
          <a:xfrm>
            <a:off x="8286423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E61C870-43D0-6D4E-9F62-98601C620D8F}"/>
              </a:ext>
            </a:extLst>
          </p:cNvPr>
          <p:cNvSpPr txBox="1">
            <a:spLocks/>
          </p:cNvSpPr>
          <p:nvPr/>
        </p:nvSpPr>
        <p:spPr>
          <a:xfrm>
            <a:off x="8533219" y="3462658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profitability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2969528E-4CE6-6B41-A163-2E9C8A40170C}"/>
              </a:ext>
            </a:extLst>
          </p:cNvPr>
          <p:cNvSpPr/>
          <p:nvPr/>
        </p:nvSpPr>
        <p:spPr>
          <a:xfrm>
            <a:off x="14000740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E3A3D6-FEC8-DE41-BB67-27A72ABE6939}"/>
              </a:ext>
            </a:extLst>
          </p:cNvPr>
          <p:cNvSpPr txBox="1">
            <a:spLocks/>
          </p:cNvSpPr>
          <p:nvPr/>
        </p:nvSpPr>
        <p:spPr>
          <a:xfrm>
            <a:off x="14247536" y="3687078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revenue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A32F304F-A449-E243-9D5F-360399540EA3}"/>
              </a:ext>
            </a:extLst>
          </p:cNvPr>
          <p:cNvSpPr/>
          <p:nvPr/>
        </p:nvSpPr>
        <p:spPr>
          <a:xfrm>
            <a:off x="14000739" y="5639493"/>
            <a:ext cx="3290338" cy="1840782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66B59CF-43B2-EB42-A87C-CA0E5C5AFCA4}"/>
              </a:ext>
            </a:extLst>
          </p:cNvPr>
          <p:cNvSpPr txBox="1">
            <a:spLocks/>
          </p:cNvSpPr>
          <p:nvPr/>
        </p:nvSpPr>
        <p:spPr>
          <a:xfrm>
            <a:off x="14247535" y="6088217"/>
            <a:ext cx="279674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Increase customer retention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3B18A605-4DFE-5C4A-B1D4-D80570933BFF}"/>
              </a:ext>
            </a:extLst>
          </p:cNvPr>
          <p:cNvSpPr/>
          <p:nvPr/>
        </p:nvSpPr>
        <p:spPr>
          <a:xfrm>
            <a:off x="2572106" y="3013935"/>
            <a:ext cx="3290338" cy="1840782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3205272-8E0A-2641-8D8B-37B2AD393023}"/>
              </a:ext>
            </a:extLst>
          </p:cNvPr>
          <p:cNvSpPr txBox="1">
            <a:spLocks/>
          </p:cNvSpPr>
          <p:nvPr/>
        </p:nvSpPr>
        <p:spPr>
          <a:xfrm>
            <a:off x="2818902" y="3687078"/>
            <a:ext cx="279674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Lower cost</a:t>
            </a:r>
          </a:p>
        </p:txBody>
      </p:sp>
    </p:spTree>
    <p:extLst>
      <p:ext uri="{BB962C8B-B14F-4D97-AF65-F5344CB8AC3E}">
        <p14:creationId xmlns:p14="http://schemas.microsoft.com/office/powerpoint/2010/main" val="10011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06201-2CB7-A449-8174-D0B216E96F82}"/>
              </a:ext>
            </a:extLst>
          </p:cNvPr>
          <p:cNvSpPr txBox="1"/>
          <p:nvPr/>
        </p:nvSpPr>
        <p:spPr>
          <a:xfrm>
            <a:off x="8183613" y="612372"/>
            <a:ext cx="8010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70C2F-6AF1-2A42-B256-5E564F2A24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CDFFC14-86FB-8B4C-890E-9E6C14052CDC}"/>
              </a:ext>
            </a:extLst>
          </p:cNvPr>
          <p:cNvSpPr/>
          <p:nvPr/>
        </p:nvSpPr>
        <p:spPr>
          <a:xfrm>
            <a:off x="5993398" y="5305017"/>
            <a:ext cx="12390855" cy="5340883"/>
          </a:xfrm>
          <a:custGeom>
            <a:avLst/>
            <a:gdLst>
              <a:gd name="connsiteX0" fmla="*/ 1876926 w 8708936"/>
              <a:gd name="connsiteY0" fmla="*/ 0 h 3753850"/>
              <a:gd name="connsiteX1" fmla="*/ 6832011 w 8708936"/>
              <a:gd name="connsiteY1" fmla="*/ 0 h 3753850"/>
              <a:gd name="connsiteX2" fmla="*/ 8708936 w 8708936"/>
              <a:gd name="connsiteY2" fmla="*/ 3753850 h 3753850"/>
              <a:gd name="connsiteX3" fmla="*/ 0 w 8708936"/>
              <a:gd name="connsiteY3" fmla="*/ 3753850 h 37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936" h="3753850">
                <a:moveTo>
                  <a:pt x="1876926" y="0"/>
                </a:moveTo>
                <a:lnTo>
                  <a:pt x="6832011" y="0"/>
                </a:lnTo>
                <a:lnTo>
                  <a:pt x="8708936" y="3753850"/>
                </a:lnTo>
                <a:lnTo>
                  <a:pt x="0" y="375385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5D87ED2-6769-3743-8B4E-CF5CA3A9E89C}"/>
              </a:ext>
            </a:extLst>
          </p:cNvPr>
          <p:cNvSpPr/>
          <p:nvPr/>
        </p:nvSpPr>
        <p:spPr>
          <a:xfrm>
            <a:off x="9923926" y="8693401"/>
            <a:ext cx="4529799" cy="3904999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BB935162-B3CF-AD45-A0FC-577D8C4EDED9}"/>
              </a:ext>
            </a:extLst>
          </p:cNvPr>
          <p:cNvSpPr/>
          <p:nvPr/>
        </p:nvSpPr>
        <p:spPr>
          <a:xfrm>
            <a:off x="9923926" y="3352518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C6F83B5-B653-EF47-8809-5A777002E252}"/>
              </a:ext>
            </a:extLst>
          </p:cNvPr>
          <p:cNvSpPr/>
          <p:nvPr/>
        </p:nvSpPr>
        <p:spPr>
          <a:xfrm>
            <a:off x="14779287" y="6022960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68DC9A6-482F-D34C-96E2-EF92908B8CF3}"/>
              </a:ext>
            </a:extLst>
          </p:cNvPr>
          <p:cNvSpPr/>
          <p:nvPr/>
        </p:nvSpPr>
        <p:spPr>
          <a:xfrm>
            <a:off x="5068564" y="6022960"/>
            <a:ext cx="4529799" cy="390499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E86E3CB-9CEB-BC41-9DCA-7B763600B3F7}"/>
              </a:ext>
            </a:extLst>
          </p:cNvPr>
          <p:cNvSpPr txBox="1">
            <a:spLocks/>
          </p:cNvSpPr>
          <p:nvPr/>
        </p:nvSpPr>
        <p:spPr>
          <a:xfrm>
            <a:off x="5877489" y="7054951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5EDB8AC-02AD-BD4E-A431-C9E1506F7EC2}"/>
              </a:ext>
            </a:extLst>
          </p:cNvPr>
          <p:cNvSpPr txBox="1">
            <a:spLocks/>
          </p:cNvSpPr>
          <p:nvPr/>
        </p:nvSpPr>
        <p:spPr>
          <a:xfrm>
            <a:off x="10732851" y="4384509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92320E8-4844-734E-AEB2-D92B79EFA237}"/>
              </a:ext>
            </a:extLst>
          </p:cNvPr>
          <p:cNvSpPr txBox="1">
            <a:spLocks/>
          </p:cNvSpPr>
          <p:nvPr/>
        </p:nvSpPr>
        <p:spPr>
          <a:xfrm>
            <a:off x="15588212" y="7054951"/>
            <a:ext cx="291194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C21A5-20FD-4E45-BF7A-ED4AE44EAB9F}"/>
              </a:ext>
            </a:extLst>
          </p:cNvPr>
          <p:cNvSpPr txBox="1"/>
          <p:nvPr/>
        </p:nvSpPr>
        <p:spPr>
          <a:xfrm>
            <a:off x="11113049" y="10107291"/>
            <a:ext cx="2151551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MAPPING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55FD14C-959F-AC48-B079-9D8CF592A795}"/>
              </a:ext>
            </a:extLst>
          </p:cNvPr>
          <p:cNvSpPr/>
          <p:nvPr/>
        </p:nvSpPr>
        <p:spPr>
          <a:xfrm>
            <a:off x="11816290" y="7450525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48FA5CD-8810-994B-AC04-640AD87158AA}"/>
              </a:ext>
            </a:extLst>
          </p:cNvPr>
          <p:cNvSpPr/>
          <p:nvPr/>
        </p:nvSpPr>
        <p:spPr>
          <a:xfrm rot="17904722">
            <a:off x="9388610" y="8745896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514CA384-52ED-044A-9AF7-D074329033F9}"/>
              </a:ext>
            </a:extLst>
          </p:cNvPr>
          <p:cNvSpPr/>
          <p:nvPr/>
        </p:nvSpPr>
        <p:spPr>
          <a:xfrm rot="3722294">
            <a:off x="14205049" y="8745896"/>
            <a:ext cx="745067" cy="1049867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C3AED-7A55-E448-9C3E-BDA28C015B72}"/>
              </a:ext>
            </a:extLst>
          </p:cNvPr>
          <p:cNvSpPr txBox="1"/>
          <p:nvPr/>
        </p:nvSpPr>
        <p:spPr>
          <a:xfrm>
            <a:off x="8645278" y="612372"/>
            <a:ext cx="7087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PEOPLE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E2D50-8C58-1444-A17E-0AC0649CABF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43EEE0F-8575-2A4A-A218-94284A907FA3}"/>
              </a:ext>
            </a:extLst>
          </p:cNvPr>
          <p:cNvSpPr/>
          <p:nvPr/>
        </p:nvSpPr>
        <p:spPr>
          <a:xfrm>
            <a:off x="1520825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ff-page Connector 9">
            <a:extLst>
              <a:ext uri="{FF2B5EF4-FFF2-40B4-BE49-F238E27FC236}">
                <a16:creationId xmlns:a16="http://schemas.microsoft.com/office/drawing/2014/main" id="{A7828B26-E45D-714C-9E47-5BF0E37381A7}"/>
              </a:ext>
            </a:extLst>
          </p:cNvPr>
          <p:cNvSpPr/>
          <p:nvPr/>
        </p:nvSpPr>
        <p:spPr>
          <a:xfrm rot="10800000">
            <a:off x="1520825" y="6280483"/>
            <a:ext cx="4855912" cy="6160165"/>
          </a:xfrm>
          <a:prstGeom prst="flowChartOffpageConnector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67E62-F7FB-ED49-845E-F7EE7CC8B97F}"/>
              </a:ext>
            </a:extLst>
          </p:cNvPr>
          <p:cNvSpPr txBox="1"/>
          <p:nvPr/>
        </p:nvSpPr>
        <p:spPr>
          <a:xfrm>
            <a:off x="2941935" y="3794240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 PEOPLE</a:t>
            </a:r>
          </a:p>
        </p:txBody>
      </p:sp>
      <p:sp>
        <p:nvSpPr>
          <p:cNvPr id="12" name="Freeform 1015">
            <a:extLst>
              <a:ext uri="{FF2B5EF4-FFF2-40B4-BE49-F238E27FC236}">
                <a16:creationId xmlns:a16="http://schemas.microsoft.com/office/drawing/2014/main" id="{6EAF5E7C-30EA-B244-A957-95F708EF9472}"/>
              </a:ext>
            </a:extLst>
          </p:cNvPr>
          <p:cNvSpPr>
            <a:spLocks noChangeAspect="1"/>
          </p:cNvSpPr>
          <p:nvPr/>
        </p:nvSpPr>
        <p:spPr bwMode="auto">
          <a:xfrm>
            <a:off x="3452882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3ABF8-7D20-FE4E-94DD-738C9825E50B}"/>
              </a:ext>
            </a:extLst>
          </p:cNvPr>
          <p:cNvSpPr txBox="1"/>
          <p:nvPr/>
        </p:nvSpPr>
        <p:spPr>
          <a:xfrm>
            <a:off x="1853613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GET ALIGNED AND ORGANIZED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537C882-0AD0-2E43-BFA6-C4BA8501D0C2}"/>
              </a:ext>
            </a:extLst>
          </p:cNvPr>
          <p:cNvSpPr txBox="1">
            <a:spLocks/>
          </p:cNvSpPr>
          <p:nvPr/>
        </p:nvSpPr>
        <p:spPr>
          <a:xfrm>
            <a:off x="1853599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D47B52A-E97C-C34B-9CCA-2183D31E8791}"/>
              </a:ext>
            </a:extLst>
          </p:cNvPr>
          <p:cNvSpPr/>
          <p:nvPr/>
        </p:nvSpPr>
        <p:spPr>
          <a:xfrm>
            <a:off x="7014188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ff-page Connector 18">
            <a:extLst>
              <a:ext uri="{FF2B5EF4-FFF2-40B4-BE49-F238E27FC236}">
                <a16:creationId xmlns:a16="http://schemas.microsoft.com/office/drawing/2014/main" id="{3C1A8FDE-2BFA-264F-B4F3-8DC1A5EEA923}"/>
              </a:ext>
            </a:extLst>
          </p:cNvPr>
          <p:cNvSpPr/>
          <p:nvPr/>
        </p:nvSpPr>
        <p:spPr>
          <a:xfrm rot="10800000">
            <a:off x="7014188" y="6280483"/>
            <a:ext cx="4855912" cy="6160165"/>
          </a:xfrm>
          <a:prstGeom prst="flowChartOffpageConnector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AA3E8-277E-E745-A5C4-937DC7555897}"/>
              </a:ext>
            </a:extLst>
          </p:cNvPr>
          <p:cNvSpPr txBox="1"/>
          <p:nvPr/>
        </p:nvSpPr>
        <p:spPr>
          <a:xfrm>
            <a:off x="8389613" y="3794240"/>
            <a:ext cx="21050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 POLICY</a:t>
            </a:r>
          </a:p>
        </p:txBody>
      </p:sp>
      <p:sp>
        <p:nvSpPr>
          <p:cNvPr id="21" name="Freeform 1015">
            <a:extLst>
              <a:ext uri="{FF2B5EF4-FFF2-40B4-BE49-F238E27FC236}">
                <a16:creationId xmlns:a16="http://schemas.microsoft.com/office/drawing/2014/main" id="{2351AA4F-C666-6E46-85CF-07142A455FFF}"/>
              </a:ext>
            </a:extLst>
          </p:cNvPr>
          <p:cNvSpPr>
            <a:spLocks noChangeAspect="1"/>
          </p:cNvSpPr>
          <p:nvPr/>
        </p:nvSpPr>
        <p:spPr bwMode="auto">
          <a:xfrm>
            <a:off x="8946245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58296-EDC3-8843-90C5-9CA8F3427728}"/>
              </a:ext>
            </a:extLst>
          </p:cNvPr>
          <p:cNvSpPr txBox="1"/>
          <p:nvPr/>
        </p:nvSpPr>
        <p:spPr>
          <a:xfrm>
            <a:off x="7346976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CODIFY AGREEMENTS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13AE542-FEB9-4042-ACD8-039D397EC165}"/>
              </a:ext>
            </a:extLst>
          </p:cNvPr>
          <p:cNvSpPr txBox="1">
            <a:spLocks/>
          </p:cNvSpPr>
          <p:nvPr/>
        </p:nvSpPr>
        <p:spPr>
          <a:xfrm>
            <a:off x="7346962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D8ABAF9-5E4B-6A41-91A7-4437EF2C1D0E}"/>
              </a:ext>
            </a:extLst>
          </p:cNvPr>
          <p:cNvSpPr/>
          <p:nvPr/>
        </p:nvSpPr>
        <p:spPr>
          <a:xfrm>
            <a:off x="12507551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ff-page Connector 26">
            <a:extLst>
              <a:ext uri="{FF2B5EF4-FFF2-40B4-BE49-F238E27FC236}">
                <a16:creationId xmlns:a16="http://schemas.microsoft.com/office/drawing/2014/main" id="{76095381-D339-CE48-9017-0316BA514B4F}"/>
              </a:ext>
            </a:extLst>
          </p:cNvPr>
          <p:cNvSpPr/>
          <p:nvPr/>
        </p:nvSpPr>
        <p:spPr>
          <a:xfrm rot="10800000">
            <a:off x="12507551" y="6280483"/>
            <a:ext cx="4855912" cy="6160165"/>
          </a:xfrm>
          <a:prstGeom prst="flowChartOffpageConnector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3DCB3-02CA-A443-8B24-D955157204CE}"/>
              </a:ext>
            </a:extLst>
          </p:cNvPr>
          <p:cNvSpPr txBox="1"/>
          <p:nvPr/>
        </p:nvSpPr>
        <p:spPr>
          <a:xfrm>
            <a:off x="13676190" y="3794240"/>
            <a:ext cx="25186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 PROCESS</a:t>
            </a:r>
          </a:p>
        </p:txBody>
      </p:sp>
      <p:sp>
        <p:nvSpPr>
          <p:cNvPr id="29" name="Freeform 1015">
            <a:extLst>
              <a:ext uri="{FF2B5EF4-FFF2-40B4-BE49-F238E27FC236}">
                <a16:creationId xmlns:a16="http://schemas.microsoft.com/office/drawing/2014/main" id="{22CA27A4-E508-A540-B01D-FE9DD9FCC6B2}"/>
              </a:ext>
            </a:extLst>
          </p:cNvPr>
          <p:cNvSpPr>
            <a:spLocks noChangeAspect="1"/>
          </p:cNvSpPr>
          <p:nvPr/>
        </p:nvSpPr>
        <p:spPr bwMode="auto">
          <a:xfrm>
            <a:off x="14439608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5D52F-1B29-3C48-8A46-3A5079675184}"/>
              </a:ext>
            </a:extLst>
          </p:cNvPr>
          <p:cNvSpPr txBox="1"/>
          <p:nvPr/>
        </p:nvSpPr>
        <p:spPr>
          <a:xfrm>
            <a:off x="12840339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MAKE IT ACTIONABLE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09B39EE-A05C-EA4F-A386-EB682500A155}"/>
              </a:ext>
            </a:extLst>
          </p:cNvPr>
          <p:cNvSpPr txBox="1">
            <a:spLocks/>
          </p:cNvSpPr>
          <p:nvPr/>
        </p:nvSpPr>
        <p:spPr>
          <a:xfrm>
            <a:off x="12840325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3A45E5D-E2CE-7749-9681-5EBD039EE506}"/>
              </a:ext>
            </a:extLst>
          </p:cNvPr>
          <p:cNvSpPr/>
          <p:nvPr/>
        </p:nvSpPr>
        <p:spPr>
          <a:xfrm>
            <a:off x="18000913" y="3296650"/>
            <a:ext cx="4855912" cy="9144000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5912" h="9144000">
                <a:moveTo>
                  <a:pt x="0" y="9143998"/>
                </a:moveTo>
                <a:lnTo>
                  <a:pt x="4855912" y="9143998"/>
                </a:lnTo>
                <a:lnTo>
                  <a:pt x="4855912" y="9144000"/>
                </a:lnTo>
                <a:lnTo>
                  <a:pt x="0" y="9144000"/>
                </a:lnTo>
                <a:close/>
                <a:moveTo>
                  <a:pt x="0" y="0"/>
                </a:moveTo>
                <a:lnTo>
                  <a:pt x="4855912" y="0"/>
                </a:lnTo>
                <a:lnTo>
                  <a:pt x="4855912" y="4215866"/>
                </a:lnTo>
                <a:lnTo>
                  <a:pt x="2427956" y="2983833"/>
                </a:lnTo>
                <a:lnTo>
                  <a:pt x="0" y="42158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ff-page Connector 34">
            <a:extLst>
              <a:ext uri="{FF2B5EF4-FFF2-40B4-BE49-F238E27FC236}">
                <a16:creationId xmlns:a16="http://schemas.microsoft.com/office/drawing/2014/main" id="{3B1AE6AB-3640-CB4F-B73D-4BB9C6281544}"/>
              </a:ext>
            </a:extLst>
          </p:cNvPr>
          <p:cNvSpPr/>
          <p:nvPr/>
        </p:nvSpPr>
        <p:spPr>
          <a:xfrm rot="10800000">
            <a:off x="18000913" y="6280483"/>
            <a:ext cx="4855912" cy="6160165"/>
          </a:xfrm>
          <a:prstGeom prst="flowChartOffpageConnector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CEDC4-680E-934C-977D-6199F89C51C1}"/>
              </a:ext>
            </a:extLst>
          </p:cNvPr>
          <p:cNvSpPr txBox="1"/>
          <p:nvPr/>
        </p:nvSpPr>
        <p:spPr>
          <a:xfrm>
            <a:off x="19078180" y="3794240"/>
            <a:ext cx="2701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 PRACTICE</a:t>
            </a:r>
          </a:p>
        </p:txBody>
      </p:sp>
      <p:sp>
        <p:nvSpPr>
          <p:cNvPr id="37" name="Freeform 1015">
            <a:extLst>
              <a:ext uri="{FF2B5EF4-FFF2-40B4-BE49-F238E27FC236}">
                <a16:creationId xmlns:a16="http://schemas.microsoft.com/office/drawing/2014/main" id="{96D1FAAD-0B81-B143-AAD7-483A0A642735}"/>
              </a:ext>
            </a:extLst>
          </p:cNvPr>
          <p:cNvSpPr>
            <a:spLocks noChangeAspect="1"/>
          </p:cNvSpPr>
          <p:nvPr/>
        </p:nvSpPr>
        <p:spPr bwMode="auto">
          <a:xfrm>
            <a:off x="19932970" y="4772430"/>
            <a:ext cx="991796" cy="991796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AFC090-8BB1-6B48-A642-220428152746}"/>
              </a:ext>
            </a:extLst>
          </p:cNvPr>
          <p:cNvSpPr txBox="1"/>
          <p:nvPr/>
        </p:nvSpPr>
        <p:spPr>
          <a:xfrm>
            <a:off x="18333701" y="7784962"/>
            <a:ext cx="419034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 &amp; AUTOMATE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824F525-8B32-8F4E-BADB-07FC6C3DCCDE}"/>
              </a:ext>
            </a:extLst>
          </p:cNvPr>
          <p:cNvSpPr txBox="1">
            <a:spLocks/>
          </p:cNvSpPr>
          <p:nvPr/>
        </p:nvSpPr>
        <p:spPr>
          <a:xfrm>
            <a:off x="18333687" y="8961231"/>
            <a:ext cx="419036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</p:spTree>
    <p:extLst>
      <p:ext uri="{BB962C8B-B14F-4D97-AF65-F5344CB8AC3E}">
        <p14:creationId xmlns:p14="http://schemas.microsoft.com/office/powerpoint/2010/main" val="209429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nut 11">
            <a:extLst>
              <a:ext uri="{FF2B5EF4-FFF2-40B4-BE49-F238E27FC236}">
                <a16:creationId xmlns:a16="http://schemas.microsoft.com/office/drawing/2014/main" id="{528441D3-F963-3A42-A1C9-18716E6512A3}"/>
              </a:ext>
            </a:extLst>
          </p:cNvPr>
          <p:cNvSpPr/>
          <p:nvPr/>
        </p:nvSpPr>
        <p:spPr>
          <a:xfrm>
            <a:off x="10306207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F8B9BBF1-C2E2-AC4E-9EEC-8462AB1846FC}"/>
              </a:ext>
            </a:extLst>
          </p:cNvPr>
          <p:cNvSpPr/>
          <p:nvPr/>
        </p:nvSpPr>
        <p:spPr>
          <a:xfrm>
            <a:off x="17224286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nut 19">
            <a:extLst>
              <a:ext uri="{FF2B5EF4-FFF2-40B4-BE49-F238E27FC236}">
                <a16:creationId xmlns:a16="http://schemas.microsoft.com/office/drawing/2014/main" id="{59349111-AD02-2A40-9FD1-20C0199C59F3}"/>
              </a:ext>
            </a:extLst>
          </p:cNvPr>
          <p:cNvSpPr/>
          <p:nvPr/>
        </p:nvSpPr>
        <p:spPr>
          <a:xfrm>
            <a:off x="3388131" y="4074861"/>
            <a:ext cx="3765235" cy="3765235"/>
          </a:xfrm>
          <a:prstGeom prst="donut">
            <a:avLst>
              <a:gd name="adj" fmla="val 204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FEF13A2-9D5A-3543-87A0-A86CD03B5646}"/>
              </a:ext>
            </a:extLst>
          </p:cNvPr>
          <p:cNvSpPr/>
          <p:nvPr/>
        </p:nvSpPr>
        <p:spPr>
          <a:xfrm>
            <a:off x="15356981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34833D5-953B-404E-BEC8-B475062176D0}"/>
              </a:ext>
            </a:extLst>
          </p:cNvPr>
          <p:cNvSpPr/>
          <p:nvPr/>
        </p:nvSpPr>
        <p:spPr>
          <a:xfrm>
            <a:off x="8438901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7DBCD-2C84-8F49-92F1-A41CE4BC4B8A}"/>
              </a:ext>
            </a:extLst>
          </p:cNvPr>
          <p:cNvSpPr txBox="1"/>
          <p:nvPr/>
        </p:nvSpPr>
        <p:spPr>
          <a:xfrm>
            <a:off x="5897735" y="612372"/>
            <a:ext cx="12582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GROWTH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1E233-CADF-3147-9DE1-662AE7A0A25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F204CB-1FBD-A54D-B1B6-BCA0DB072A33}"/>
              </a:ext>
            </a:extLst>
          </p:cNvPr>
          <p:cNvSpPr/>
          <p:nvPr/>
        </p:nvSpPr>
        <p:spPr>
          <a:xfrm>
            <a:off x="1520825" y="6684984"/>
            <a:ext cx="7499846" cy="1541602"/>
          </a:xfrm>
          <a:prstGeom prst="rightArrow">
            <a:avLst>
              <a:gd name="adj1" fmla="val 50000"/>
              <a:gd name="adj2" fmla="val 720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19CAE-802D-0D4E-A8D4-A4767F459F9A}"/>
              </a:ext>
            </a:extLst>
          </p:cNvPr>
          <p:cNvSpPr txBox="1"/>
          <p:nvPr/>
        </p:nvSpPr>
        <p:spPr>
          <a:xfrm>
            <a:off x="3096916" y="7163398"/>
            <a:ext cx="43476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MARKETING &amp; 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C39-1432-4C49-B41B-0BF5C1DC4249}"/>
              </a:ext>
            </a:extLst>
          </p:cNvPr>
          <p:cNvSpPr txBox="1"/>
          <p:nvPr/>
        </p:nvSpPr>
        <p:spPr>
          <a:xfrm>
            <a:off x="10063889" y="7163398"/>
            <a:ext cx="42498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08BFB-5D73-5242-8E96-44A82354F344}"/>
              </a:ext>
            </a:extLst>
          </p:cNvPr>
          <p:cNvSpPr txBox="1"/>
          <p:nvPr/>
        </p:nvSpPr>
        <p:spPr>
          <a:xfrm>
            <a:off x="16495454" y="7163398"/>
            <a:ext cx="52229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DEVELOPMENT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3AA2E2F-DCEF-3E44-A675-2644337D48DA}"/>
              </a:ext>
            </a:extLst>
          </p:cNvPr>
          <p:cNvSpPr txBox="1">
            <a:spLocks/>
          </p:cNvSpPr>
          <p:nvPr/>
        </p:nvSpPr>
        <p:spPr>
          <a:xfrm>
            <a:off x="2626223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C8DDC71-7DD1-A84D-AEBA-D2DC82F0F75A}"/>
              </a:ext>
            </a:extLst>
          </p:cNvPr>
          <p:cNvSpPr txBox="1">
            <a:spLocks/>
          </p:cNvSpPr>
          <p:nvPr/>
        </p:nvSpPr>
        <p:spPr>
          <a:xfrm>
            <a:off x="9544300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1A71C64-9748-EB41-A86A-EB21EC2F97BF}"/>
              </a:ext>
            </a:extLst>
          </p:cNvPr>
          <p:cNvSpPr txBox="1">
            <a:spLocks/>
          </p:cNvSpPr>
          <p:nvPr/>
        </p:nvSpPr>
        <p:spPr>
          <a:xfrm>
            <a:off x="16462379" y="8705000"/>
            <a:ext cx="5289050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</p:spTree>
    <p:extLst>
      <p:ext uri="{BB962C8B-B14F-4D97-AF65-F5344CB8AC3E}">
        <p14:creationId xmlns:p14="http://schemas.microsoft.com/office/powerpoint/2010/main" val="1571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C50DE-BDD7-5D49-B261-BCDFFC58363D}"/>
              </a:ext>
            </a:extLst>
          </p:cNvPr>
          <p:cNvSpPr txBox="1"/>
          <p:nvPr/>
        </p:nvSpPr>
        <p:spPr>
          <a:xfrm>
            <a:off x="9293698" y="612372"/>
            <a:ext cx="579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KEY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E0E90-1A5C-2C46-8998-8DD2C55C25C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C6D0D16F-6823-B64E-B7ED-2AF949DB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820" y="2806757"/>
            <a:ext cx="2928432" cy="6815260"/>
          </a:xfrm>
          <a:custGeom>
            <a:avLst/>
            <a:gdLst>
              <a:gd name="T0" fmla="*/ 1687 w 1942"/>
              <a:gd name="T1" fmla="*/ 3975 h 4516"/>
              <a:gd name="T2" fmla="*/ 1815 w 1942"/>
              <a:gd name="T3" fmla="*/ 3804 h 4516"/>
              <a:gd name="T4" fmla="*/ 1638 w 1942"/>
              <a:gd name="T5" fmla="*/ 3626 h 4516"/>
              <a:gd name="T6" fmla="*/ 1511 w 1942"/>
              <a:gd name="T7" fmla="*/ 3276 h 4516"/>
              <a:gd name="T8" fmla="*/ 1367 w 1942"/>
              <a:gd name="T9" fmla="*/ 1735 h 4516"/>
              <a:gd name="T10" fmla="*/ 1403 w 1942"/>
              <a:gd name="T11" fmla="*/ 1505 h 4516"/>
              <a:gd name="T12" fmla="*/ 1296 w 1942"/>
              <a:gd name="T13" fmla="*/ 1380 h 4516"/>
              <a:gd name="T14" fmla="*/ 1511 w 1942"/>
              <a:gd name="T15" fmla="*/ 844 h 4516"/>
              <a:gd name="T16" fmla="*/ 1508 w 1942"/>
              <a:gd name="T17" fmla="*/ 842 h 4516"/>
              <a:gd name="T18" fmla="*/ 1508 w 1942"/>
              <a:gd name="T19" fmla="*/ 645 h 4516"/>
              <a:gd name="T20" fmla="*/ 1150 w 1942"/>
              <a:gd name="T21" fmla="*/ 577 h 4516"/>
              <a:gd name="T22" fmla="*/ 1151 w 1942"/>
              <a:gd name="T23" fmla="*/ 570 h 4516"/>
              <a:gd name="T24" fmla="*/ 1078 w 1942"/>
              <a:gd name="T25" fmla="*/ 521 h 4516"/>
              <a:gd name="T26" fmla="*/ 1187 w 1942"/>
              <a:gd name="T27" fmla="*/ 337 h 4516"/>
              <a:gd name="T28" fmla="*/ 1262 w 1942"/>
              <a:gd name="T29" fmla="*/ 261 h 4516"/>
              <a:gd name="T30" fmla="*/ 1187 w 1942"/>
              <a:gd name="T31" fmla="*/ 185 h 4516"/>
              <a:gd name="T32" fmla="*/ 1078 w 1942"/>
              <a:gd name="T33" fmla="*/ 76 h 4516"/>
              <a:gd name="T34" fmla="*/ 1002 w 1942"/>
              <a:gd name="T35" fmla="*/ 0 h 4516"/>
              <a:gd name="T36" fmla="*/ 926 w 1942"/>
              <a:gd name="T37" fmla="*/ 76 h 4516"/>
              <a:gd name="T38" fmla="*/ 817 w 1942"/>
              <a:gd name="T39" fmla="*/ 185 h 4516"/>
              <a:gd name="T40" fmla="*/ 741 w 1942"/>
              <a:gd name="T41" fmla="*/ 261 h 4516"/>
              <a:gd name="T42" fmla="*/ 817 w 1942"/>
              <a:gd name="T43" fmla="*/ 337 h 4516"/>
              <a:gd name="T44" fmla="*/ 926 w 1942"/>
              <a:gd name="T45" fmla="*/ 521 h 4516"/>
              <a:gd name="T46" fmla="*/ 902 w 1942"/>
              <a:gd name="T47" fmla="*/ 521 h 4516"/>
              <a:gd name="T48" fmla="*/ 853 w 1942"/>
              <a:gd name="T49" fmla="*/ 570 h 4516"/>
              <a:gd name="T50" fmla="*/ 853 w 1942"/>
              <a:gd name="T51" fmla="*/ 576 h 4516"/>
              <a:gd name="T52" fmla="*/ 496 w 1942"/>
              <a:gd name="T53" fmla="*/ 844 h 4516"/>
              <a:gd name="T54" fmla="*/ 710 w 1942"/>
              <a:gd name="T55" fmla="*/ 1380 h 4516"/>
              <a:gd name="T56" fmla="*/ 603 w 1942"/>
              <a:gd name="T57" fmla="*/ 1505 h 4516"/>
              <a:gd name="T58" fmla="*/ 639 w 1942"/>
              <a:gd name="T59" fmla="*/ 1735 h 4516"/>
              <a:gd name="T60" fmla="*/ 496 w 1942"/>
              <a:gd name="T61" fmla="*/ 3276 h 4516"/>
              <a:gd name="T62" fmla="*/ 337 w 1942"/>
              <a:gd name="T63" fmla="*/ 3626 h 4516"/>
              <a:gd name="T64" fmla="*/ 159 w 1942"/>
              <a:gd name="T65" fmla="*/ 3804 h 4516"/>
              <a:gd name="T66" fmla="*/ 274 w 1942"/>
              <a:gd name="T67" fmla="*/ 3970 h 4516"/>
              <a:gd name="T68" fmla="*/ 257 w 1942"/>
              <a:gd name="T69" fmla="*/ 4000 h 4516"/>
              <a:gd name="T70" fmla="*/ 0 w 1942"/>
              <a:gd name="T71" fmla="*/ 4258 h 4516"/>
              <a:gd name="T72" fmla="*/ 257 w 1942"/>
              <a:gd name="T73" fmla="*/ 4515 h 4516"/>
              <a:gd name="T74" fmla="*/ 1683 w 1942"/>
              <a:gd name="T75" fmla="*/ 4515 h 4516"/>
              <a:gd name="T76" fmla="*/ 1941 w 1942"/>
              <a:gd name="T77" fmla="*/ 4258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42" h="4516">
                <a:moveTo>
                  <a:pt x="1687" y="4001"/>
                </a:moveTo>
                <a:lnTo>
                  <a:pt x="1687" y="3975"/>
                </a:lnTo>
                <a:lnTo>
                  <a:pt x="1687" y="3975"/>
                </a:lnTo>
                <a:cubicBezTo>
                  <a:pt x="1761" y="3953"/>
                  <a:pt x="1815" y="3885"/>
                  <a:pt x="1815" y="3804"/>
                </a:cubicBezTo>
                <a:lnTo>
                  <a:pt x="1815" y="3804"/>
                </a:lnTo>
                <a:cubicBezTo>
                  <a:pt x="1815" y="3707"/>
                  <a:pt x="1735" y="3626"/>
                  <a:pt x="1638" y="3626"/>
                </a:cubicBezTo>
                <a:lnTo>
                  <a:pt x="1588" y="3626"/>
                </a:lnTo>
                <a:lnTo>
                  <a:pt x="1511" y="3276"/>
                </a:lnTo>
                <a:lnTo>
                  <a:pt x="1511" y="3276"/>
                </a:lnTo>
                <a:cubicBezTo>
                  <a:pt x="1511" y="3276"/>
                  <a:pt x="1147" y="2481"/>
                  <a:pt x="1367" y="1735"/>
                </a:cubicBezTo>
                <a:lnTo>
                  <a:pt x="1367" y="1735"/>
                </a:lnTo>
                <a:cubicBezTo>
                  <a:pt x="1367" y="1735"/>
                  <a:pt x="1627" y="1649"/>
                  <a:pt x="1403" y="1505"/>
                </a:cubicBezTo>
                <a:lnTo>
                  <a:pt x="1403" y="1505"/>
                </a:lnTo>
                <a:cubicBezTo>
                  <a:pt x="1403" y="1505"/>
                  <a:pt x="1479" y="1371"/>
                  <a:pt x="1296" y="1380"/>
                </a:cubicBezTo>
                <a:lnTo>
                  <a:pt x="1296" y="1380"/>
                </a:lnTo>
                <a:cubicBezTo>
                  <a:pt x="1296" y="1380"/>
                  <a:pt x="1235" y="1122"/>
                  <a:pt x="1511" y="844"/>
                </a:cubicBezTo>
                <a:lnTo>
                  <a:pt x="1511" y="844"/>
                </a:lnTo>
                <a:cubicBezTo>
                  <a:pt x="1511" y="844"/>
                  <a:pt x="1510" y="843"/>
                  <a:pt x="1508" y="842"/>
                </a:cubicBezTo>
                <a:lnTo>
                  <a:pt x="1508" y="645"/>
                </a:lnTo>
                <a:lnTo>
                  <a:pt x="1508" y="645"/>
                </a:lnTo>
                <a:cubicBezTo>
                  <a:pt x="1382" y="607"/>
                  <a:pt x="1262" y="586"/>
                  <a:pt x="1150" y="577"/>
                </a:cubicBezTo>
                <a:lnTo>
                  <a:pt x="1150" y="577"/>
                </a:lnTo>
                <a:cubicBezTo>
                  <a:pt x="1150" y="575"/>
                  <a:pt x="1151" y="573"/>
                  <a:pt x="1151" y="570"/>
                </a:cubicBezTo>
                <a:lnTo>
                  <a:pt x="1151" y="570"/>
                </a:lnTo>
                <a:cubicBezTo>
                  <a:pt x="1151" y="543"/>
                  <a:pt x="1128" y="521"/>
                  <a:pt x="1101" y="521"/>
                </a:cubicBezTo>
                <a:lnTo>
                  <a:pt x="1078" y="521"/>
                </a:lnTo>
                <a:lnTo>
                  <a:pt x="1078" y="337"/>
                </a:lnTo>
                <a:lnTo>
                  <a:pt x="1187" y="337"/>
                </a:lnTo>
                <a:lnTo>
                  <a:pt x="1187" y="337"/>
                </a:lnTo>
                <a:cubicBezTo>
                  <a:pt x="1228" y="337"/>
                  <a:pt x="1262" y="303"/>
                  <a:pt x="1262" y="261"/>
                </a:cubicBezTo>
                <a:lnTo>
                  <a:pt x="1262" y="261"/>
                </a:lnTo>
                <a:cubicBezTo>
                  <a:pt x="1262" y="219"/>
                  <a:pt x="1228" y="185"/>
                  <a:pt x="1187" y="185"/>
                </a:cubicBezTo>
                <a:lnTo>
                  <a:pt x="1078" y="185"/>
                </a:lnTo>
                <a:lnTo>
                  <a:pt x="1078" y="76"/>
                </a:lnTo>
                <a:lnTo>
                  <a:pt x="1078" y="76"/>
                </a:lnTo>
                <a:cubicBezTo>
                  <a:pt x="1078" y="35"/>
                  <a:pt x="1043" y="0"/>
                  <a:pt x="1002" y="0"/>
                </a:cubicBezTo>
                <a:lnTo>
                  <a:pt x="1002" y="0"/>
                </a:lnTo>
                <a:cubicBezTo>
                  <a:pt x="960" y="0"/>
                  <a:pt x="926" y="35"/>
                  <a:pt x="926" y="76"/>
                </a:cubicBezTo>
                <a:lnTo>
                  <a:pt x="926" y="185"/>
                </a:lnTo>
                <a:lnTo>
                  <a:pt x="817" y="185"/>
                </a:lnTo>
                <a:lnTo>
                  <a:pt x="817" y="185"/>
                </a:lnTo>
                <a:cubicBezTo>
                  <a:pt x="775" y="185"/>
                  <a:pt x="741" y="219"/>
                  <a:pt x="741" y="261"/>
                </a:cubicBezTo>
                <a:lnTo>
                  <a:pt x="741" y="261"/>
                </a:lnTo>
                <a:cubicBezTo>
                  <a:pt x="741" y="303"/>
                  <a:pt x="775" y="337"/>
                  <a:pt x="817" y="337"/>
                </a:cubicBezTo>
                <a:lnTo>
                  <a:pt x="926" y="337"/>
                </a:lnTo>
                <a:lnTo>
                  <a:pt x="926" y="521"/>
                </a:lnTo>
                <a:lnTo>
                  <a:pt x="902" y="521"/>
                </a:lnTo>
                <a:lnTo>
                  <a:pt x="902" y="521"/>
                </a:lnTo>
                <a:cubicBezTo>
                  <a:pt x="875" y="521"/>
                  <a:pt x="853" y="543"/>
                  <a:pt x="853" y="570"/>
                </a:cubicBezTo>
                <a:lnTo>
                  <a:pt x="853" y="570"/>
                </a:lnTo>
                <a:cubicBezTo>
                  <a:pt x="853" y="573"/>
                  <a:pt x="853" y="574"/>
                  <a:pt x="853" y="576"/>
                </a:cubicBezTo>
                <a:lnTo>
                  <a:pt x="853" y="576"/>
                </a:lnTo>
                <a:cubicBezTo>
                  <a:pt x="635" y="594"/>
                  <a:pt x="496" y="645"/>
                  <a:pt x="496" y="645"/>
                </a:cubicBezTo>
                <a:lnTo>
                  <a:pt x="496" y="844"/>
                </a:lnTo>
                <a:lnTo>
                  <a:pt x="496" y="844"/>
                </a:lnTo>
                <a:cubicBezTo>
                  <a:pt x="772" y="1122"/>
                  <a:pt x="710" y="1380"/>
                  <a:pt x="710" y="1380"/>
                </a:cubicBezTo>
                <a:lnTo>
                  <a:pt x="710" y="1380"/>
                </a:lnTo>
                <a:cubicBezTo>
                  <a:pt x="528" y="1371"/>
                  <a:pt x="603" y="1505"/>
                  <a:pt x="603" y="1505"/>
                </a:cubicBezTo>
                <a:lnTo>
                  <a:pt x="603" y="1505"/>
                </a:lnTo>
                <a:cubicBezTo>
                  <a:pt x="379" y="1649"/>
                  <a:pt x="639" y="1735"/>
                  <a:pt x="639" y="1735"/>
                </a:cubicBezTo>
                <a:lnTo>
                  <a:pt x="639" y="1735"/>
                </a:lnTo>
                <a:cubicBezTo>
                  <a:pt x="860" y="2481"/>
                  <a:pt x="496" y="3276"/>
                  <a:pt x="496" y="3276"/>
                </a:cubicBezTo>
                <a:lnTo>
                  <a:pt x="418" y="3626"/>
                </a:lnTo>
                <a:lnTo>
                  <a:pt x="337" y="3626"/>
                </a:lnTo>
                <a:lnTo>
                  <a:pt x="337" y="3626"/>
                </a:lnTo>
                <a:cubicBezTo>
                  <a:pt x="239" y="3626"/>
                  <a:pt x="159" y="3707"/>
                  <a:pt x="159" y="3804"/>
                </a:cubicBezTo>
                <a:lnTo>
                  <a:pt x="159" y="3804"/>
                </a:lnTo>
                <a:cubicBezTo>
                  <a:pt x="159" y="3880"/>
                  <a:pt x="207" y="3945"/>
                  <a:pt x="274" y="3970"/>
                </a:cubicBezTo>
                <a:lnTo>
                  <a:pt x="274" y="4000"/>
                </a:lnTo>
                <a:lnTo>
                  <a:pt x="257" y="4000"/>
                </a:lnTo>
                <a:lnTo>
                  <a:pt x="257" y="4000"/>
                </a:lnTo>
                <a:cubicBezTo>
                  <a:pt x="115" y="4000"/>
                  <a:pt x="0" y="4116"/>
                  <a:pt x="0" y="4258"/>
                </a:cubicBezTo>
                <a:lnTo>
                  <a:pt x="0" y="4258"/>
                </a:lnTo>
                <a:cubicBezTo>
                  <a:pt x="0" y="4399"/>
                  <a:pt x="115" y="4515"/>
                  <a:pt x="257" y="4515"/>
                </a:cubicBezTo>
                <a:lnTo>
                  <a:pt x="1683" y="4515"/>
                </a:lnTo>
                <a:lnTo>
                  <a:pt x="1683" y="4515"/>
                </a:lnTo>
                <a:cubicBezTo>
                  <a:pt x="1825" y="4515"/>
                  <a:pt x="1941" y="4399"/>
                  <a:pt x="1941" y="4258"/>
                </a:cubicBezTo>
                <a:lnTo>
                  <a:pt x="1941" y="4258"/>
                </a:lnTo>
                <a:cubicBezTo>
                  <a:pt x="1941" y="4117"/>
                  <a:pt x="1827" y="4003"/>
                  <a:pt x="1687" y="40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7939A51-0568-9F40-BEDE-AE052667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09" y="3272645"/>
            <a:ext cx="2861876" cy="6349372"/>
          </a:xfrm>
          <a:custGeom>
            <a:avLst/>
            <a:gdLst>
              <a:gd name="T0" fmla="*/ 1632 w 1897"/>
              <a:gd name="T1" fmla="*/ 3667 h 4208"/>
              <a:gd name="T2" fmla="*/ 1759 w 1897"/>
              <a:gd name="T3" fmla="*/ 3479 h 4208"/>
              <a:gd name="T4" fmla="*/ 1575 w 1897"/>
              <a:gd name="T5" fmla="*/ 3318 h 4208"/>
              <a:gd name="T6" fmla="*/ 1524 w 1897"/>
              <a:gd name="T7" fmla="*/ 3278 h 4208"/>
              <a:gd name="T8" fmla="*/ 1488 w 1897"/>
              <a:gd name="T9" fmla="*/ 3116 h 4208"/>
              <a:gd name="T10" fmla="*/ 1416 w 1897"/>
              <a:gd name="T11" fmla="*/ 2870 h 4208"/>
              <a:gd name="T12" fmla="*/ 1294 w 1897"/>
              <a:gd name="T13" fmla="*/ 1494 h 4208"/>
              <a:gd name="T14" fmla="*/ 1362 w 1897"/>
              <a:gd name="T15" fmla="*/ 1405 h 4208"/>
              <a:gd name="T16" fmla="*/ 1411 w 1897"/>
              <a:gd name="T17" fmla="*/ 1247 h 4208"/>
              <a:gd name="T18" fmla="*/ 1364 w 1897"/>
              <a:gd name="T19" fmla="*/ 1134 h 4208"/>
              <a:gd name="T20" fmla="*/ 1327 w 1897"/>
              <a:gd name="T21" fmla="*/ 1083 h 4208"/>
              <a:gd name="T22" fmla="*/ 1243 w 1897"/>
              <a:gd name="T23" fmla="*/ 917 h 4208"/>
              <a:gd name="T24" fmla="*/ 1456 w 1897"/>
              <a:gd name="T25" fmla="*/ 536 h 4208"/>
              <a:gd name="T26" fmla="*/ 1452 w 1897"/>
              <a:gd name="T27" fmla="*/ 373 h 4208"/>
              <a:gd name="T28" fmla="*/ 1453 w 1897"/>
              <a:gd name="T29" fmla="*/ 137 h 4208"/>
              <a:gd name="T30" fmla="*/ 1234 w 1897"/>
              <a:gd name="T31" fmla="*/ 286 h 4208"/>
              <a:gd name="T32" fmla="*/ 1212 w 1897"/>
              <a:gd name="T33" fmla="*/ 295 h 4208"/>
              <a:gd name="T34" fmla="*/ 1223 w 1897"/>
              <a:gd name="T35" fmla="*/ 134 h 4208"/>
              <a:gd name="T36" fmla="*/ 1018 w 1897"/>
              <a:gd name="T37" fmla="*/ 134 h 4208"/>
              <a:gd name="T38" fmla="*/ 1033 w 1897"/>
              <a:gd name="T39" fmla="*/ 85 h 4208"/>
              <a:gd name="T40" fmla="*/ 948 w 1897"/>
              <a:gd name="T41" fmla="*/ 0 h 4208"/>
              <a:gd name="T42" fmla="*/ 863 w 1897"/>
              <a:gd name="T43" fmla="*/ 85 h 4208"/>
              <a:gd name="T44" fmla="*/ 673 w 1897"/>
              <a:gd name="T45" fmla="*/ 134 h 4208"/>
              <a:gd name="T46" fmla="*/ 685 w 1897"/>
              <a:gd name="T47" fmla="*/ 295 h 4208"/>
              <a:gd name="T48" fmla="*/ 663 w 1897"/>
              <a:gd name="T49" fmla="*/ 286 h 4208"/>
              <a:gd name="T50" fmla="*/ 444 w 1897"/>
              <a:gd name="T51" fmla="*/ 137 h 4208"/>
              <a:gd name="T52" fmla="*/ 444 w 1897"/>
              <a:gd name="T53" fmla="*/ 373 h 4208"/>
              <a:gd name="T54" fmla="*/ 444 w 1897"/>
              <a:gd name="T55" fmla="*/ 534 h 4208"/>
              <a:gd name="T56" fmla="*/ 441 w 1897"/>
              <a:gd name="T57" fmla="*/ 536 h 4208"/>
              <a:gd name="T58" fmla="*/ 653 w 1897"/>
              <a:gd name="T59" fmla="*/ 917 h 4208"/>
              <a:gd name="T60" fmla="*/ 570 w 1897"/>
              <a:gd name="T61" fmla="*/ 1083 h 4208"/>
              <a:gd name="T62" fmla="*/ 533 w 1897"/>
              <a:gd name="T63" fmla="*/ 1134 h 4208"/>
              <a:gd name="T64" fmla="*/ 486 w 1897"/>
              <a:gd name="T65" fmla="*/ 1247 h 4208"/>
              <a:gd name="T66" fmla="*/ 534 w 1897"/>
              <a:gd name="T67" fmla="*/ 1405 h 4208"/>
              <a:gd name="T68" fmla="*/ 603 w 1897"/>
              <a:gd name="T69" fmla="*/ 1494 h 4208"/>
              <a:gd name="T70" fmla="*/ 481 w 1897"/>
              <a:gd name="T71" fmla="*/ 2870 h 4208"/>
              <a:gd name="T72" fmla="*/ 372 w 1897"/>
              <a:gd name="T73" fmla="*/ 3278 h 4208"/>
              <a:gd name="T74" fmla="*/ 322 w 1897"/>
              <a:gd name="T75" fmla="*/ 3318 h 4208"/>
              <a:gd name="T76" fmla="*/ 137 w 1897"/>
              <a:gd name="T77" fmla="*/ 3479 h 4208"/>
              <a:gd name="T78" fmla="*/ 265 w 1897"/>
              <a:gd name="T79" fmla="*/ 3667 h 4208"/>
              <a:gd name="T80" fmla="*/ 265 w 1897"/>
              <a:gd name="T81" fmla="*/ 3693 h 4208"/>
              <a:gd name="T82" fmla="*/ 12 w 1897"/>
              <a:gd name="T83" fmla="*/ 3969 h 4208"/>
              <a:gd name="T84" fmla="*/ 948 w 1897"/>
              <a:gd name="T85" fmla="*/ 4207 h 4208"/>
              <a:gd name="T86" fmla="*/ 1619 w 1897"/>
              <a:gd name="T87" fmla="*/ 4207 h 4208"/>
              <a:gd name="T88" fmla="*/ 1885 w 1897"/>
              <a:gd name="T89" fmla="*/ 3969 h 4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97" h="4208">
                <a:moveTo>
                  <a:pt x="1632" y="3693"/>
                </a:moveTo>
                <a:lnTo>
                  <a:pt x="1632" y="3667"/>
                </a:lnTo>
                <a:lnTo>
                  <a:pt x="1632" y="3667"/>
                </a:lnTo>
                <a:cubicBezTo>
                  <a:pt x="1711" y="3643"/>
                  <a:pt x="1768" y="3567"/>
                  <a:pt x="1759" y="3479"/>
                </a:cubicBezTo>
                <a:lnTo>
                  <a:pt x="1759" y="3479"/>
                </a:lnTo>
                <a:cubicBezTo>
                  <a:pt x="1751" y="3386"/>
                  <a:pt x="1668" y="3318"/>
                  <a:pt x="1575" y="3318"/>
                </a:cubicBezTo>
                <a:lnTo>
                  <a:pt x="1575" y="3318"/>
                </a:lnTo>
                <a:cubicBezTo>
                  <a:pt x="1550" y="3318"/>
                  <a:pt x="1529" y="3301"/>
                  <a:pt x="1524" y="3278"/>
                </a:cubicBezTo>
                <a:lnTo>
                  <a:pt x="1488" y="3116"/>
                </a:lnTo>
                <a:lnTo>
                  <a:pt x="1488" y="3116"/>
                </a:lnTo>
                <a:cubicBezTo>
                  <a:pt x="1470" y="3032"/>
                  <a:pt x="1446" y="2950"/>
                  <a:pt x="1416" y="2870"/>
                </a:cubicBezTo>
                <a:lnTo>
                  <a:pt x="1416" y="2870"/>
                </a:lnTo>
                <a:cubicBezTo>
                  <a:pt x="1331" y="2644"/>
                  <a:pt x="1152" y="2062"/>
                  <a:pt x="1294" y="1494"/>
                </a:cubicBezTo>
                <a:lnTo>
                  <a:pt x="1294" y="1494"/>
                </a:lnTo>
                <a:cubicBezTo>
                  <a:pt x="1303" y="1456"/>
                  <a:pt x="1328" y="1423"/>
                  <a:pt x="1362" y="1405"/>
                </a:cubicBezTo>
                <a:lnTo>
                  <a:pt x="1362" y="1405"/>
                </a:lnTo>
                <a:cubicBezTo>
                  <a:pt x="1414" y="1376"/>
                  <a:pt x="1478" y="1322"/>
                  <a:pt x="1411" y="1247"/>
                </a:cubicBezTo>
                <a:lnTo>
                  <a:pt x="1411" y="1247"/>
                </a:lnTo>
                <a:cubicBezTo>
                  <a:pt x="1383" y="1216"/>
                  <a:pt x="1367" y="1176"/>
                  <a:pt x="1364" y="1134"/>
                </a:cubicBezTo>
                <a:lnTo>
                  <a:pt x="1364" y="1134"/>
                </a:lnTo>
                <a:cubicBezTo>
                  <a:pt x="1362" y="1115"/>
                  <a:pt x="1353" y="1095"/>
                  <a:pt x="1327" y="1083"/>
                </a:cubicBezTo>
                <a:lnTo>
                  <a:pt x="1327" y="1083"/>
                </a:lnTo>
                <a:cubicBezTo>
                  <a:pt x="1264" y="1055"/>
                  <a:pt x="1232" y="984"/>
                  <a:pt x="1243" y="917"/>
                </a:cubicBezTo>
                <a:lnTo>
                  <a:pt x="1243" y="917"/>
                </a:lnTo>
                <a:cubicBezTo>
                  <a:pt x="1261" y="817"/>
                  <a:pt x="1314" y="679"/>
                  <a:pt x="1456" y="536"/>
                </a:cubicBezTo>
                <a:lnTo>
                  <a:pt x="1456" y="536"/>
                </a:lnTo>
                <a:cubicBezTo>
                  <a:pt x="1456" y="536"/>
                  <a:pt x="1455" y="535"/>
                  <a:pt x="1452" y="534"/>
                </a:cubicBezTo>
                <a:lnTo>
                  <a:pt x="1452" y="373"/>
                </a:lnTo>
                <a:lnTo>
                  <a:pt x="1453" y="373"/>
                </a:lnTo>
                <a:lnTo>
                  <a:pt x="1453" y="137"/>
                </a:lnTo>
                <a:lnTo>
                  <a:pt x="1453" y="137"/>
                </a:lnTo>
                <a:cubicBezTo>
                  <a:pt x="1393" y="203"/>
                  <a:pt x="1314" y="250"/>
                  <a:pt x="1234" y="286"/>
                </a:cubicBezTo>
                <a:lnTo>
                  <a:pt x="1234" y="286"/>
                </a:lnTo>
                <a:cubicBezTo>
                  <a:pt x="1226" y="289"/>
                  <a:pt x="1219" y="292"/>
                  <a:pt x="1212" y="295"/>
                </a:cubicBezTo>
                <a:lnTo>
                  <a:pt x="1283" y="229"/>
                </a:lnTo>
                <a:lnTo>
                  <a:pt x="1223" y="134"/>
                </a:lnTo>
                <a:lnTo>
                  <a:pt x="1018" y="134"/>
                </a:lnTo>
                <a:lnTo>
                  <a:pt x="1018" y="134"/>
                </a:lnTo>
                <a:cubicBezTo>
                  <a:pt x="1027" y="120"/>
                  <a:pt x="1033" y="104"/>
                  <a:pt x="1033" y="85"/>
                </a:cubicBezTo>
                <a:lnTo>
                  <a:pt x="1033" y="85"/>
                </a:lnTo>
                <a:cubicBezTo>
                  <a:pt x="1033" y="38"/>
                  <a:pt x="995" y="0"/>
                  <a:pt x="948" y="0"/>
                </a:cubicBezTo>
                <a:lnTo>
                  <a:pt x="948" y="0"/>
                </a:lnTo>
                <a:cubicBezTo>
                  <a:pt x="901" y="0"/>
                  <a:pt x="863" y="38"/>
                  <a:pt x="863" y="85"/>
                </a:cubicBezTo>
                <a:lnTo>
                  <a:pt x="863" y="85"/>
                </a:lnTo>
                <a:cubicBezTo>
                  <a:pt x="863" y="104"/>
                  <a:pt x="869" y="120"/>
                  <a:pt x="879" y="134"/>
                </a:cubicBezTo>
                <a:lnTo>
                  <a:pt x="673" y="134"/>
                </a:lnTo>
                <a:lnTo>
                  <a:pt x="613" y="229"/>
                </a:lnTo>
                <a:lnTo>
                  <a:pt x="685" y="295"/>
                </a:lnTo>
                <a:lnTo>
                  <a:pt x="685" y="295"/>
                </a:lnTo>
                <a:cubicBezTo>
                  <a:pt x="678" y="292"/>
                  <a:pt x="670" y="289"/>
                  <a:pt x="663" y="286"/>
                </a:cubicBezTo>
                <a:lnTo>
                  <a:pt x="663" y="286"/>
                </a:lnTo>
                <a:cubicBezTo>
                  <a:pt x="582" y="250"/>
                  <a:pt x="504" y="203"/>
                  <a:pt x="444" y="137"/>
                </a:cubicBezTo>
                <a:lnTo>
                  <a:pt x="444" y="373"/>
                </a:lnTo>
                <a:lnTo>
                  <a:pt x="444" y="373"/>
                </a:lnTo>
                <a:lnTo>
                  <a:pt x="444" y="534"/>
                </a:lnTo>
                <a:lnTo>
                  <a:pt x="444" y="534"/>
                </a:lnTo>
                <a:cubicBezTo>
                  <a:pt x="442" y="535"/>
                  <a:pt x="441" y="536"/>
                  <a:pt x="441" y="536"/>
                </a:cubicBezTo>
                <a:lnTo>
                  <a:pt x="441" y="536"/>
                </a:lnTo>
                <a:cubicBezTo>
                  <a:pt x="583" y="679"/>
                  <a:pt x="635" y="817"/>
                  <a:pt x="653" y="917"/>
                </a:cubicBezTo>
                <a:lnTo>
                  <a:pt x="653" y="917"/>
                </a:lnTo>
                <a:cubicBezTo>
                  <a:pt x="665" y="984"/>
                  <a:pt x="633" y="1055"/>
                  <a:pt x="570" y="1083"/>
                </a:cubicBezTo>
                <a:lnTo>
                  <a:pt x="570" y="1083"/>
                </a:lnTo>
                <a:cubicBezTo>
                  <a:pt x="544" y="1095"/>
                  <a:pt x="534" y="1115"/>
                  <a:pt x="533" y="1134"/>
                </a:cubicBezTo>
                <a:lnTo>
                  <a:pt x="533" y="1134"/>
                </a:lnTo>
                <a:cubicBezTo>
                  <a:pt x="530" y="1176"/>
                  <a:pt x="514" y="1216"/>
                  <a:pt x="486" y="1247"/>
                </a:cubicBezTo>
                <a:lnTo>
                  <a:pt x="486" y="1247"/>
                </a:lnTo>
                <a:cubicBezTo>
                  <a:pt x="419" y="1322"/>
                  <a:pt x="483" y="1376"/>
                  <a:pt x="534" y="1405"/>
                </a:cubicBezTo>
                <a:lnTo>
                  <a:pt x="534" y="1405"/>
                </a:lnTo>
                <a:cubicBezTo>
                  <a:pt x="569" y="1423"/>
                  <a:pt x="593" y="1456"/>
                  <a:pt x="603" y="1494"/>
                </a:cubicBezTo>
                <a:lnTo>
                  <a:pt x="603" y="1494"/>
                </a:lnTo>
                <a:cubicBezTo>
                  <a:pt x="744" y="2062"/>
                  <a:pt x="565" y="2644"/>
                  <a:pt x="481" y="2870"/>
                </a:cubicBezTo>
                <a:lnTo>
                  <a:pt x="481" y="2870"/>
                </a:lnTo>
                <a:cubicBezTo>
                  <a:pt x="451" y="2950"/>
                  <a:pt x="427" y="3032"/>
                  <a:pt x="408" y="3116"/>
                </a:cubicBezTo>
                <a:lnTo>
                  <a:pt x="372" y="3278"/>
                </a:lnTo>
                <a:lnTo>
                  <a:pt x="372" y="3278"/>
                </a:lnTo>
                <a:cubicBezTo>
                  <a:pt x="367" y="3301"/>
                  <a:pt x="346" y="3318"/>
                  <a:pt x="322" y="3318"/>
                </a:cubicBezTo>
                <a:lnTo>
                  <a:pt x="322" y="3318"/>
                </a:lnTo>
                <a:cubicBezTo>
                  <a:pt x="228" y="3318"/>
                  <a:pt x="146" y="3386"/>
                  <a:pt x="137" y="3479"/>
                </a:cubicBezTo>
                <a:lnTo>
                  <a:pt x="137" y="3479"/>
                </a:lnTo>
                <a:cubicBezTo>
                  <a:pt x="129" y="3567"/>
                  <a:pt x="186" y="3643"/>
                  <a:pt x="265" y="3667"/>
                </a:cubicBezTo>
                <a:lnTo>
                  <a:pt x="265" y="3693"/>
                </a:lnTo>
                <a:lnTo>
                  <a:pt x="265" y="3693"/>
                </a:lnTo>
                <a:cubicBezTo>
                  <a:pt x="118" y="3695"/>
                  <a:pt x="0" y="3820"/>
                  <a:pt x="12" y="3969"/>
                </a:cubicBezTo>
                <a:lnTo>
                  <a:pt x="12" y="3969"/>
                </a:lnTo>
                <a:cubicBezTo>
                  <a:pt x="22" y="4105"/>
                  <a:pt x="141" y="4207"/>
                  <a:pt x="277" y="4207"/>
                </a:cubicBezTo>
                <a:lnTo>
                  <a:pt x="948" y="4207"/>
                </a:lnTo>
                <a:lnTo>
                  <a:pt x="1619" y="4207"/>
                </a:lnTo>
                <a:lnTo>
                  <a:pt x="1619" y="4207"/>
                </a:lnTo>
                <a:cubicBezTo>
                  <a:pt x="1755" y="4207"/>
                  <a:pt x="1875" y="4105"/>
                  <a:pt x="1885" y="3969"/>
                </a:cubicBezTo>
                <a:lnTo>
                  <a:pt x="1885" y="3969"/>
                </a:lnTo>
                <a:cubicBezTo>
                  <a:pt x="1896" y="3820"/>
                  <a:pt x="1778" y="3695"/>
                  <a:pt x="1632" y="36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CD72CC52-FC10-BA42-B267-A3A68D04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887" y="3279297"/>
            <a:ext cx="2861876" cy="6342720"/>
          </a:xfrm>
          <a:custGeom>
            <a:avLst/>
            <a:gdLst>
              <a:gd name="T0" fmla="*/ 1631 w 1897"/>
              <a:gd name="T1" fmla="*/ 3660 h 4201"/>
              <a:gd name="T2" fmla="*/ 1759 w 1897"/>
              <a:gd name="T3" fmla="*/ 3472 h 4201"/>
              <a:gd name="T4" fmla="*/ 1574 w 1897"/>
              <a:gd name="T5" fmla="*/ 3311 h 4201"/>
              <a:gd name="T6" fmla="*/ 1524 w 1897"/>
              <a:gd name="T7" fmla="*/ 3271 h 4201"/>
              <a:gd name="T8" fmla="*/ 1488 w 1897"/>
              <a:gd name="T9" fmla="*/ 3109 h 4201"/>
              <a:gd name="T10" fmla="*/ 1415 w 1897"/>
              <a:gd name="T11" fmla="*/ 2863 h 4201"/>
              <a:gd name="T12" fmla="*/ 1294 w 1897"/>
              <a:gd name="T13" fmla="*/ 2083 h 4201"/>
              <a:gd name="T14" fmla="*/ 1362 w 1897"/>
              <a:gd name="T15" fmla="*/ 1993 h 4201"/>
              <a:gd name="T16" fmla="*/ 1411 w 1897"/>
              <a:gd name="T17" fmla="*/ 1836 h 4201"/>
              <a:gd name="T18" fmla="*/ 1363 w 1897"/>
              <a:gd name="T19" fmla="*/ 1723 h 4201"/>
              <a:gd name="T20" fmla="*/ 1326 w 1897"/>
              <a:gd name="T21" fmla="*/ 1672 h 4201"/>
              <a:gd name="T22" fmla="*/ 1243 w 1897"/>
              <a:gd name="T23" fmla="*/ 1506 h 4201"/>
              <a:gd name="T24" fmla="*/ 1455 w 1897"/>
              <a:gd name="T25" fmla="*/ 1125 h 4201"/>
              <a:gd name="T26" fmla="*/ 1452 w 1897"/>
              <a:gd name="T27" fmla="*/ 962 h 4201"/>
              <a:gd name="T28" fmla="*/ 1452 w 1897"/>
              <a:gd name="T29" fmla="*/ 726 h 4201"/>
              <a:gd name="T30" fmla="*/ 1371 w 1897"/>
              <a:gd name="T31" fmla="*/ 797 h 4201"/>
              <a:gd name="T32" fmla="*/ 1066 w 1897"/>
              <a:gd name="T33" fmla="*/ 213 h 4201"/>
              <a:gd name="T34" fmla="*/ 1079 w 1897"/>
              <a:gd name="T35" fmla="*/ 150 h 4201"/>
              <a:gd name="T36" fmla="*/ 948 w 1897"/>
              <a:gd name="T37" fmla="*/ 0 h 4201"/>
              <a:gd name="T38" fmla="*/ 817 w 1897"/>
              <a:gd name="T39" fmla="*/ 150 h 4201"/>
              <a:gd name="T40" fmla="*/ 830 w 1897"/>
              <a:gd name="T41" fmla="*/ 213 h 4201"/>
              <a:gd name="T42" fmla="*/ 525 w 1897"/>
              <a:gd name="T43" fmla="*/ 797 h 4201"/>
              <a:gd name="T44" fmla="*/ 443 w 1897"/>
              <a:gd name="T45" fmla="*/ 726 h 4201"/>
              <a:gd name="T46" fmla="*/ 444 w 1897"/>
              <a:gd name="T47" fmla="*/ 962 h 4201"/>
              <a:gd name="T48" fmla="*/ 444 w 1897"/>
              <a:gd name="T49" fmla="*/ 1123 h 4201"/>
              <a:gd name="T50" fmla="*/ 441 w 1897"/>
              <a:gd name="T51" fmla="*/ 1125 h 4201"/>
              <a:gd name="T52" fmla="*/ 653 w 1897"/>
              <a:gd name="T53" fmla="*/ 1506 h 4201"/>
              <a:gd name="T54" fmla="*/ 570 w 1897"/>
              <a:gd name="T55" fmla="*/ 1672 h 4201"/>
              <a:gd name="T56" fmla="*/ 532 w 1897"/>
              <a:gd name="T57" fmla="*/ 1723 h 4201"/>
              <a:gd name="T58" fmla="*/ 486 w 1897"/>
              <a:gd name="T59" fmla="*/ 1836 h 4201"/>
              <a:gd name="T60" fmla="*/ 534 w 1897"/>
              <a:gd name="T61" fmla="*/ 1993 h 4201"/>
              <a:gd name="T62" fmla="*/ 602 w 1897"/>
              <a:gd name="T63" fmla="*/ 2083 h 4201"/>
              <a:gd name="T64" fmla="*/ 480 w 1897"/>
              <a:gd name="T65" fmla="*/ 2863 h 4201"/>
              <a:gd name="T66" fmla="*/ 372 w 1897"/>
              <a:gd name="T67" fmla="*/ 3271 h 4201"/>
              <a:gd name="T68" fmla="*/ 322 w 1897"/>
              <a:gd name="T69" fmla="*/ 3311 h 4201"/>
              <a:gd name="T70" fmla="*/ 137 w 1897"/>
              <a:gd name="T71" fmla="*/ 3472 h 4201"/>
              <a:gd name="T72" fmla="*/ 264 w 1897"/>
              <a:gd name="T73" fmla="*/ 3660 h 4201"/>
              <a:gd name="T74" fmla="*/ 264 w 1897"/>
              <a:gd name="T75" fmla="*/ 3686 h 4201"/>
              <a:gd name="T76" fmla="*/ 11 w 1897"/>
              <a:gd name="T77" fmla="*/ 3962 h 4201"/>
              <a:gd name="T78" fmla="*/ 948 w 1897"/>
              <a:gd name="T79" fmla="*/ 4200 h 4201"/>
              <a:gd name="T80" fmla="*/ 1619 w 1897"/>
              <a:gd name="T81" fmla="*/ 4200 h 4201"/>
              <a:gd name="T82" fmla="*/ 1885 w 1897"/>
              <a:gd name="T83" fmla="*/ 3962 h 4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97" h="4201">
                <a:moveTo>
                  <a:pt x="1631" y="3686"/>
                </a:moveTo>
                <a:lnTo>
                  <a:pt x="1631" y="3660"/>
                </a:lnTo>
                <a:lnTo>
                  <a:pt x="1631" y="3660"/>
                </a:lnTo>
                <a:cubicBezTo>
                  <a:pt x="1711" y="3636"/>
                  <a:pt x="1767" y="3560"/>
                  <a:pt x="1759" y="3472"/>
                </a:cubicBezTo>
                <a:lnTo>
                  <a:pt x="1759" y="3472"/>
                </a:lnTo>
                <a:cubicBezTo>
                  <a:pt x="1751" y="3379"/>
                  <a:pt x="1668" y="3311"/>
                  <a:pt x="1574" y="3311"/>
                </a:cubicBezTo>
                <a:lnTo>
                  <a:pt x="1574" y="3311"/>
                </a:lnTo>
                <a:cubicBezTo>
                  <a:pt x="1550" y="3311"/>
                  <a:pt x="1529" y="3294"/>
                  <a:pt x="1524" y="3271"/>
                </a:cubicBezTo>
                <a:lnTo>
                  <a:pt x="1488" y="3109"/>
                </a:lnTo>
                <a:lnTo>
                  <a:pt x="1488" y="3109"/>
                </a:lnTo>
                <a:cubicBezTo>
                  <a:pt x="1469" y="3025"/>
                  <a:pt x="1446" y="2943"/>
                  <a:pt x="1415" y="2863"/>
                </a:cubicBezTo>
                <a:lnTo>
                  <a:pt x="1415" y="2863"/>
                </a:lnTo>
                <a:cubicBezTo>
                  <a:pt x="1331" y="2637"/>
                  <a:pt x="1152" y="2651"/>
                  <a:pt x="1294" y="2083"/>
                </a:cubicBezTo>
                <a:lnTo>
                  <a:pt x="1294" y="2083"/>
                </a:lnTo>
                <a:cubicBezTo>
                  <a:pt x="1303" y="2045"/>
                  <a:pt x="1328" y="2012"/>
                  <a:pt x="1362" y="1993"/>
                </a:cubicBezTo>
                <a:lnTo>
                  <a:pt x="1362" y="1993"/>
                </a:lnTo>
                <a:cubicBezTo>
                  <a:pt x="1413" y="1965"/>
                  <a:pt x="1477" y="1911"/>
                  <a:pt x="1411" y="1836"/>
                </a:cubicBezTo>
                <a:lnTo>
                  <a:pt x="1411" y="1836"/>
                </a:lnTo>
                <a:cubicBezTo>
                  <a:pt x="1382" y="1805"/>
                  <a:pt x="1367" y="1765"/>
                  <a:pt x="1363" y="1723"/>
                </a:cubicBezTo>
                <a:lnTo>
                  <a:pt x="1363" y="1723"/>
                </a:lnTo>
                <a:cubicBezTo>
                  <a:pt x="1362" y="1704"/>
                  <a:pt x="1352" y="1684"/>
                  <a:pt x="1326" y="1672"/>
                </a:cubicBezTo>
                <a:lnTo>
                  <a:pt x="1326" y="1672"/>
                </a:lnTo>
                <a:cubicBezTo>
                  <a:pt x="1264" y="1644"/>
                  <a:pt x="1231" y="1573"/>
                  <a:pt x="1243" y="1506"/>
                </a:cubicBezTo>
                <a:lnTo>
                  <a:pt x="1243" y="1506"/>
                </a:lnTo>
                <a:cubicBezTo>
                  <a:pt x="1261" y="1406"/>
                  <a:pt x="1314" y="1268"/>
                  <a:pt x="1455" y="1125"/>
                </a:cubicBezTo>
                <a:lnTo>
                  <a:pt x="1455" y="1125"/>
                </a:lnTo>
                <a:cubicBezTo>
                  <a:pt x="1455" y="1125"/>
                  <a:pt x="1454" y="1124"/>
                  <a:pt x="1452" y="1123"/>
                </a:cubicBezTo>
                <a:lnTo>
                  <a:pt x="1452" y="962"/>
                </a:lnTo>
                <a:lnTo>
                  <a:pt x="1452" y="962"/>
                </a:lnTo>
                <a:lnTo>
                  <a:pt x="1452" y="726"/>
                </a:lnTo>
                <a:lnTo>
                  <a:pt x="1452" y="726"/>
                </a:lnTo>
                <a:cubicBezTo>
                  <a:pt x="1428" y="753"/>
                  <a:pt x="1400" y="776"/>
                  <a:pt x="1371" y="797"/>
                </a:cubicBezTo>
                <a:lnTo>
                  <a:pt x="1371" y="797"/>
                </a:lnTo>
                <a:cubicBezTo>
                  <a:pt x="1350" y="645"/>
                  <a:pt x="1273" y="445"/>
                  <a:pt x="1066" y="213"/>
                </a:cubicBezTo>
                <a:lnTo>
                  <a:pt x="1066" y="213"/>
                </a:lnTo>
                <a:cubicBezTo>
                  <a:pt x="1074" y="194"/>
                  <a:pt x="1079" y="172"/>
                  <a:pt x="1079" y="150"/>
                </a:cubicBezTo>
                <a:lnTo>
                  <a:pt x="1079" y="150"/>
                </a:lnTo>
                <a:cubicBezTo>
                  <a:pt x="1079" y="67"/>
                  <a:pt x="1020" y="0"/>
                  <a:pt x="948" y="0"/>
                </a:cubicBezTo>
                <a:lnTo>
                  <a:pt x="948" y="0"/>
                </a:lnTo>
                <a:cubicBezTo>
                  <a:pt x="875" y="0"/>
                  <a:pt x="817" y="67"/>
                  <a:pt x="817" y="150"/>
                </a:cubicBezTo>
                <a:lnTo>
                  <a:pt x="817" y="150"/>
                </a:lnTo>
                <a:cubicBezTo>
                  <a:pt x="817" y="172"/>
                  <a:pt x="822" y="194"/>
                  <a:pt x="830" y="213"/>
                </a:cubicBezTo>
                <a:lnTo>
                  <a:pt x="830" y="213"/>
                </a:lnTo>
                <a:cubicBezTo>
                  <a:pt x="623" y="445"/>
                  <a:pt x="546" y="645"/>
                  <a:pt x="525" y="797"/>
                </a:cubicBezTo>
                <a:lnTo>
                  <a:pt x="525" y="797"/>
                </a:lnTo>
                <a:cubicBezTo>
                  <a:pt x="496" y="776"/>
                  <a:pt x="468" y="753"/>
                  <a:pt x="443" y="726"/>
                </a:cubicBezTo>
                <a:lnTo>
                  <a:pt x="443" y="962"/>
                </a:lnTo>
                <a:lnTo>
                  <a:pt x="444" y="962"/>
                </a:lnTo>
                <a:lnTo>
                  <a:pt x="444" y="1123"/>
                </a:lnTo>
                <a:lnTo>
                  <a:pt x="444" y="1123"/>
                </a:lnTo>
                <a:cubicBezTo>
                  <a:pt x="442" y="1124"/>
                  <a:pt x="441" y="1125"/>
                  <a:pt x="441" y="1125"/>
                </a:cubicBezTo>
                <a:lnTo>
                  <a:pt x="441" y="1125"/>
                </a:lnTo>
                <a:cubicBezTo>
                  <a:pt x="582" y="1268"/>
                  <a:pt x="635" y="1406"/>
                  <a:pt x="653" y="1506"/>
                </a:cubicBezTo>
                <a:lnTo>
                  <a:pt x="653" y="1506"/>
                </a:lnTo>
                <a:cubicBezTo>
                  <a:pt x="664" y="1573"/>
                  <a:pt x="632" y="1644"/>
                  <a:pt x="570" y="1672"/>
                </a:cubicBezTo>
                <a:lnTo>
                  <a:pt x="570" y="1672"/>
                </a:lnTo>
                <a:cubicBezTo>
                  <a:pt x="544" y="1684"/>
                  <a:pt x="534" y="1704"/>
                  <a:pt x="532" y="1723"/>
                </a:cubicBezTo>
                <a:lnTo>
                  <a:pt x="532" y="1723"/>
                </a:lnTo>
                <a:cubicBezTo>
                  <a:pt x="529" y="1765"/>
                  <a:pt x="514" y="1805"/>
                  <a:pt x="486" y="1836"/>
                </a:cubicBezTo>
                <a:lnTo>
                  <a:pt x="486" y="1836"/>
                </a:lnTo>
                <a:cubicBezTo>
                  <a:pt x="419" y="1911"/>
                  <a:pt x="482" y="1965"/>
                  <a:pt x="534" y="1993"/>
                </a:cubicBezTo>
                <a:lnTo>
                  <a:pt x="534" y="1993"/>
                </a:lnTo>
                <a:cubicBezTo>
                  <a:pt x="568" y="2012"/>
                  <a:pt x="593" y="2045"/>
                  <a:pt x="602" y="2083"/>
                </a:cubicBezTo>
                <a:lnTo>
                  <a:pt x="602" y="2083"/>
                </a:lnTo>
                <a:cubicBezTo>
                  <a:pt x="744" y="2651"/>
                  <a:pt x="565" y="2637"/>
                  <a:pt x="480" y="2863"/>
                </a:cubicBezTo>
                <a:lnTo>
                  <a:pt x="480" y="2863"/>
                </a:lnTo>
                <a:cubicBezTo>
                  <a:pt x="450" y="2943"/>
                  <a:pt x="426" y="3025"/>
                  <a:pt x="408" y="3109"/>
                </a:cubicBezTo>
                <a:lnTo>
                  <a:pt x="372" y="3271"/>
                </a:lnTo>
                <a:lnTo>
                  <a:pt x="372" y="3271"/>
                </a:lnTo>
                <a:cubicBezTo>
                  <a:pt x="367" y="3294"/>
                  <a:pt x="346" y="3311"/>
                  <a:pt x="322" y="3311"/>
                </a:cubicBezTo>
                <a:lnTo>
                  <a:pt x="322" y="3311"/>
                </a:lnTo>
                <a:cubicBezTo>
                  <a:pt x="228" y="3311"/>
                  <a:pt x="145" y="3379"/>
                  <a:pt x="137" y="3472"/>
                </a:cubicBezTo>
                <a:lnTo>
                  <a:pt x="137" y="3472"/>
                </a:lnTo>
                <a:cubicBezTo>
                  <a:pt x="128" y="3560"/>
                  <a:pt x="185" y="3636"/>
                  <a:pt x="264" y="3660"/>
                </a:cubicBezTo>
                <a:lnTo>
                  <a:pt x="264" y="3686"/>
                </a:lnTo>
                <a:lnTo>
                  <a:pt x="264" y="3686"/>
                </a:lnTo>
                <a:cubicBezTo>
                  <a:pt x="118" y="3688"/>
                  <a:pt x="0" y="3813"/>
                  <a:pt x="11" y="3962"/>
                </a:cubicBezTo>
                <a:lnTo>
                  <a:pt x="11" y="3962"/>
                </a:lnTo>
                <a:cubicBezTo>
                  <a:pt x="22" y="4098"/>
                  <a:pt x="141" y="4200"/>
                  <a:pt x="277" y="4200"/>
                </a:cubicBezTo>
                <a:lnTo>
                  <a:pt x="948" y="4200"/>
                </a:lnTo>
                <a:lnTo>
                  <a:pt x="1619" y="4200"/>
                </a:lnTo>
                <a:lnTo>
                  <a:pt x="1619" y="4200"/>
                </a:lnTo>
                <a:cubicBezTo>
                  <a:pt x="1755" y="4200"/>
                  <a:pt x="1875" y="4098"/>
                  <a:pt x="1885" y="3962"/>
                </a:cubicBezTo>
                <a:lnTo>
                  <a:pt x="1885" y="3962"/>
                </a:lnTo>
                <a:cubicBezTo>
                  <a:pt x="1896" y="3813"/>
                  <a:pt x="1778" y="3688"/>
                  <a:pt x="1631" y="36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8F45BA2-F1DE-1D4B-B93A-C06564110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493" y="3864989"/>
            <a:ext cx="3840242" cy="5757028"/>
          </a:xfrm>
          <a:custGeom>
            <a:avLst/>
            <a:gdLst>
              <a:gd name="T0" fmla="*/ 395 w 2545"/>
              <a:gd name="T1" fmla="*/ 3298 h 3814"/>
              <a:gd name="T2" fmla="*/ 395 w 2545"/>
              <a:gd name="T3" fmla="*/ 3268 h 3814"/>
              <a:gd name="T4" fmla="*/ 313 w 2545"/>
              <a:gd name="T5" fmla="*/ 3062 h 3814"/>
              <a:gd name="T6" fmla="*/ 451 w 2545"/>
              <a:gd name="T7" fmla="*/ 2924 h 3814"/>
              <a:gd name="T8" fmla="*/ 499 w 2545"/>
              <a:gd name="T9" fmla="*/ 2924 h 3814"/>
              <a:gd name="T10" fmla="*/ 439 w 2545"/>
              <a:gd name="T11" fmla="*/ 1475 h 3814"/>
              <a:gd name="T12" fmla="*/ 471 w 2545"/>
              <a:gd name="T13" fmla="*/ 1181 h 3814"/>
              <a:gd name="T14" fmla="*/ 958 w 2545"/>
              <a:gd name="T15" fmla="*/ 602 h 3814"/>
              <a:gd name="T16" fmla="*/ 1125 w 2545"/>
              <a:gd name="T17" fmla="*/ 267 h 3814"/>
              <a:gd name="T18" fmla="*/ 1198 w 2545"/>
              <a:gd name="T19" fmla="*/ 230 h 3814"/>
              <a:gd name="T20" fmla="*/ 1340 w 2545"/>
              <a:gd name="T21" fmla="*/ 341 h 3814"/>
              <a:gd name="T22" fmla="*/ 1366 w 2545"/>
              <a:gd name="T23" fmla="*/ 114 h 3814"/>
              <a:gd name="T24" fmla="*/ 1477 w 2545"/>
              <a:gd name="T25" fmla="*/ 366 h 3814"/>
              <a:gd name="T26" fmla="*/ 1719 w 2545"/>
              <a:gd name="T27" fmla="*/ 514 h 3814"/>
              <a:gd name="T28" fmla="*/ 1853 w 2545"/>
              <a:gd name="T29" fmla="*/ 636 h 3814"/>
              <a:gd name="T30" fmla="*/ 2352 w 2545"/>
              <a:gd name="T31" fmla="*/ 848 h 3814"/>
              <a:gd name="T32" fmla="*/ 2436 w 2545"/>
              <a:gd name="T33" fmla="*/ 864 h 3814"/>
              <a:gd name="T34" fmla="*/ 2463 w 2545"/>
              <a:gd name="T35" fmla="*/ 897 h 3814"/>
              <a:gd name="T36" fmla="*/ 2495 w 2545"/>
              <a:gd name="T37" fmla="*/ 1042 h 3814"/>
              <a:gd name="T38" fmla="*/ 2476 w 2545"/>
              <a:gd name="T39" fmla="*/ 1216 h 3814"/>
              <a:gd name="T40" fmla="*/ 2328 w 2545"/>
              <a:gd name="T41" fmla="*/ 1330 h 3814"/>
              <a:gd name="T42" fmla="*/ 2328 w 2545"/>
              <a:gd name="T43" fmla="*/ 1330 h 3814"/>
              <a:gd name="T44" fmla="*/ 2212 w 2545"/>
              <a:gd name="T45" fmla="*/ 1254 h 3814"/>
              <a:gd name="T46" fmla="*/ 2070 w 2545"/>
              <a:gd name="T47" fmla="*/ 1263 h 3814"/>
              <a:gd name="T48" fmla="*/ 1969 w 2545"/>
              <a:gd name="T49" fmla="*/ 1270 h 3814"/>
              <a:gd name="T50" fmla="*/ 1892 w 2545"/>
              <a:gd name="T51" fmla="*/ 1283 h 3814"/>
              <a:gd name="T52" fmla="*/ 1793 w 2545"/>
              <a:gd name="T53" fmla="*/ 1263 h 3814"/>
              <a:gd name="T54" fmla="*/ 1531 w 2545"/>
              <a:gd name="T55" fmla="*/ 1308 h 3814"/>
              <a:gd name="T56" fmla="*/ 1765 w 2545"/>
              <a:gd name="T57" fmla="*/ 2238 h 3814"/>
              <a:gd name="T58" fmla="*/ 1703 w 2545"/>
              <a:gd name="T59" fmla="*/ 2861 h 3814"/>
              <a:gd name="T60" fmla="*/ 1831 w 2545"/>
              <a:gd name="T61" fmla="*/ 2924 h 3814"/>
              <a:gd name="T62" fmla="*/ 1969 w 2545"/>
              <a:gd name="T63" fmla="*/ 3062 h 3814"/>
              <a:gd name="T64" fmla="*/ 1969 w 2545"/>
              <a:gd name="T65" fmla="*/ 3142 h 3814"/>
              <a:gd name="T66" fmla="*/ 1920 w 2545"/>
              <a:gd name="T67" fmla="*/ 3247 h 3814"/>
              <a:gd name="T68" fmla="*/ 1991 w 2545"/>
              <a:gd name="T69" fmla="*/ 3298 h 3814"/>
              <a:gd name="T70" fmla="*/ 2129 w 2545"/>
              <a:gd name="T71" fmla="*/ 3437 h 3814"/>
              <a:gd name="T72" fmla="*/ 2129 w 2545"/>
              <a:gd name="T73" fmla="*/ 3675 h 3814"/>
              <a:gd name="T74" fmla="*/ 325 w 2545"/>
              <a:gd name="T75" fmla="*/ 3813 h 3814"/>
              <a:gd name="T76" fmla="*/ 188 w 2545"/>
              <a:gd name="T77" fmla="*/ 3675 h 3814"/>
              <a:gd name="T78" fmla="*/ 188 w 2545"/>
              <a:gd name="T79" fmla="*/ 3437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5" h="3814">
                <a:moveTo>
                  <a:pt x="325" y="3298"/>
                </a:moveTo>
                <a:lnTo>
                  <a:pt x="395" y="3298"/>
                </a:lnTo>
                <a:lnTo>
                  <a:pt x="395" y="3268"/>
                </a:lnTo>
                <a:lnTo>
                  <a:pt x="395" y="3268"/>
                </a:lnTo>
                <a:cubicBezTo>
                  <a:pt x="347" y="3247"/>
                  <a:pt x="313" y="3199"/>
                  <a:pt x="313" y="3142"/>
                </a:cubicBezTo>
                <a:lnTo>
                  <a:pt x="313" y="3062"/>
                </a:lnTo>
                <a:lnTo>
                  <a:pt x="313" y="3062"/>
                </a:lnTo>
                <a:cubicBezTo>
                  <a:pt x="313" y="2987"/>
                  <a:pt x="375" y="2924"/>
                  <a:pt x="451" y="2924"/>
                </a:cubicBezTo>
                <a:lnTo>
                  <a:pt x="499" y="2924"/>
                </a:lnTo>
                <a:lnTo>
                  <a:pt x="499" y="2924"/>
                </a:lnTo>
                <a:cubicBezTo>
                  <a:pt x="0" y="2189"/>
                  <a:pt x="439" y="1475"/>
                  <a:pt x="439" y="1475"/>
                </a:cubicBezTo>
                <a:lnTo>
                  <a:pt x="439" y="1475"/>
                </a:lnTo>
                <a:cubicBezTo>
                  <a:pt x="487" y="1371"/>
                  <a:pt x="412" y="1272"/>
                  <a:pt x="471" y="1181"/>
                </a:cubicBezTo>
                <a:lnTo>
                  <a:pt x="471" y="1181"/>
                </a:lnTo>
                <a:cubicBezTo>
                  <a:pt x="695" y="838"/>
                  <a:pt x="958" y="602"/>
                  <a:pt x="958" y="602"/>
                </a:cubicBezTo>
                <a:lnTo>
                  <a:pt x="958" y="602"/>
                </a:lnTo>
                <a:cubicBezTo>
                  <a:pt x="1212" y="426"/>
                  <a:pt x="1125" y="267"/>
                  <a:pt x="1125" y="267"/>
                </a:cubicBezTo>
                <a:lnTo>
                  <a:pt x="1125" y="267"/>
                </a:lnTo>
                <a:cubicBezTo>
                  <a:pt x="1112" y="164"/>
                  <a:pt x="1194" y="161"/>
                  <a:pt x="1194" y="161"/>
                </a:cubicBezTo>
                <a:lnTo>
                  <a:pt x="1198" y="230"/>
                </a:lnTo>
                <a:lnTo>
                  <a:pt x="1270" y="366"/>
                </a:lnTo>
                <a:lnTo>
                  <a:pt x="1340" y="341"/>
                </a:lnTo>
                <a:lnTo>
                  <a:pt x="1340" y="341"/>
                </a:lnTo>
                <a:cubicBezTo>
                  <a:pt x="1437" y="287"/>
                  <a:pt x="1237" y="0"/>
                  <a:pt x="1366" y="114"/>
                </a:cubicBezTo>
                <a:lnTo>
                  <a:pt x="1366" y="114"/>
                </a:lnTo>
                <a:cubicBezTo>
                  <a:pt x="1496" y="227"/>
                  <a:pt x="1477" y="366"/>
                  <a:pt x="1477" y="366"/>
                </a:cubicBezTo>
                <a:lnTo>
                  <a:pt x="1477" y="366"/>
                </a:lnTo>
                <a:cubicBezTo>
                  <a:pt x="1500" y="401"/>
                  <a:pt x="1719" y="514"/>
                  <a:pt x="1719" y="514"/>
                </a:cubicBezTo>
                <a:lnTo>
                  <a:pt x="1799" y="539"/>
                </a:lnTo>
                <a:lnTo>
                  <a:pt x="1853" y="636"/>
                </a:lnTo>
                <a:lnTo>
                  <a:pt x="1853" y="636"/>
                </a:lnTo>
                <a:cubicBezTo>
                  <a:pt x="1879" y="666"/>
                  <a:pt x="2352" y="848"/>
                  <a:pt x="2352" y="848"/>
                </a:cubicBezTo>
                <a:lnTo>
                  <a:pt x="2436" y="864"/>
                </a:lnTo>
                <a:lnTo>
                  <a:pt x="2436" y="864"/>
                </a:lnTo>
                <a:cubicBezTo>
                  <a:pt x="2436" y="864"/>
                  <a:pt x="2394" y="860"/>
                  <a:pt x="2463" y="897"/>
                </a:cubicBezTo>
                <a:lnTo>
                  <a:pt x="2463" y="897"/>
                </a:lnTo>
                <a:cubicBezTo>
                  <a:pt x="2531" y="934"/>
                  <a:pt x="2495" y="1042"/>
                  <a:pt x="2495" y="1042"/>
                </a:cubicBezTo>
                <a:lnTo>
                  <a:pt x="2495" y="1042"/>
                </a:lnTo>
                <a:cubicBezTo>
                  <a:pt x="2544" y="1139"/>
                  <a:pt x="2511" y="1190"/>
                  <a:pt x="2476" y="1216"/>
                </a:cubicBezTo>
                <a:lnTo>
                  <a:pt x="2476" y="1216"/>
                </a:lnTo>
                <a:lnTo>
                  <a:pt x="2476" y="1216"/>
                </a:lnTo>
                <a:cubicBezTo>
                  <a:pt x="2476" y="1216"/>
                  <a:pt x="2453" y="1336"/>
                  <a:pt x="2328" y="1330"/>
                </a:cubicBezTo>
                <a:lnTo>
                  <a:pt x="2328" y="1330"/>
                </a:lnTo>
                <a:lnTo>
                  <a:pt x="2328" y="1330"/>
                </a:lnTo>
                <a:cubicBezTo>
                  <a:pt x="2263" y="1326"/>
                  <a:pt x="2212" y="1254"/>
                  <a:pt x="2212" y="1254"/>
                </a:cubicBezTo>
                <a:lnTo>
                  <a:pt x="2212" y="1254"/>
                </a:lnTo>
                <a:cubicBezTo>
                  <a:pt x="2199" y="1287"/>
                  <a:pt x="2070" y="1263"/>
                  <a:pt x="2070" y="1263"/>
                </a:cubicBezTo>
                <a:lnTo>
                  <a:pt x="2070" y="1263"/>
                </a:lnTo>
                <a:cubicBezTo>
                  <a:pt x="2070" y="1263"/>
                  <a:pt x="1993" y="1289"/>
                  <a:pt x="1969" y="1270"/>
                </a:cubicBezTo>
                <a:lnTo>
                  <a:pt x="1969" y="1270"/>
                </a:lnTo>
                <a:cubicBezTo>
                  <a:pt x="1946" y="1252"/>
                  <a:pt x="1906" y="1301"/>
                  <a:pt x="1892" y="1283"/>
                </a:cubicBezTo>
                <a:lnTo>
                  <a:pt x="1892" y="1283"/>
                </a:lnTo>
                <a:cubicBezTo>
                  <a:pt x="1878" y="1264"/>
                  <a:pt x="1793" y="1263"/>
                  <a:pt x="1793" y="1263"/>
                </a:cubicBezTo>
                <a:lnTo>
                  <a:pt x="1793" y="1263"/>
                </a:lnTo>
                <a:cubicBezTo>
                  <a:pt x="1661" y="1367"/>
                  <a:pt x="1531" y="1308"/>
                  <a:pt x="1531" y="1308"/>
                </a:cubicBezTo>
                <a:lnTo>
                  <a:pt x="1531" y="1308"/>
                </a:lnTo>
                <a:cubicBezTo>
                  <a:pt x="1213" y="1348"/>
                  <a:pt x="1728" y="2162"/>
                  <a:pt x="1728" y="2162"/>
                </a:cubicBezTo>
                <a:lnTo>
                  <a:pt x="1765" y="2238"/>
                </a:lnTo>
                <a:lnTo>
                  <a:pt x="1765" y="2238"/>
                </a:lnTo>
                <a:cubicBezTo>
                  <a:pt x="1850" y="2569"/>
                  <a:pt x="1809" y="2765"/>
                  <a:pt x="1703" y="2861"/>
                </a:cubicBezTo>
                <a:lnTo>
                  <a:pt x="1731" y="2924"/>
                </a:lnTo>
                <a:lnTo>
                  <a:pt x="1831" y="2924"/>
                </a:lnTo>
                <a:lnTo>
                  <a:pt x="1831" y="2924"/>
                </a:lnTo>
                <a:cubicBezTo>
                  <a:pt x="1907" y="2924"/>
                  <a:pt x="1969" y="2987"/>
                  <a:pt x="1969" y="3062"/>
                </a:cubicBezTo>
                <a:lnTo>
                  <a:pt x="1969" y="3142"/>
                </a:lnTo>
                <a:lnTo>
                  <a:pt x="1969" y="3142"/>
                </a:lnTo>
                <a:cubicBezTo>
                  <a:pt x="1969" y="3185"/>
                  <a:pt x="1950" y="3222"/>
                  <a:pt x="1920" y="3247"/>
                </a:cubicBezTo>
                <a:lnTo>
                  <a:pt x="1920" y="3247"/>
                </a:lnTo>
                <a:lnTo>
                  <a:pt x="1920" y="3298"/>
                </a:lnTo>
                <a:lnTo>
                  <a:pt x="1991" y="3298"/>
                </a:lnTo>
                <a:lnTo>
                  <a:pt x="1991" y="3298"/>
                </a:lnTo>
                <a:cubicBezTo>
                  <a:pt x="2067" y="3298"/>
                  <a:pt x="2129" y="3361"/>
                  <a:pt x="2129" y="3437"/>
                </a:cubicBezTo>
                <a:lnTo>
                  <a:pt x="2129" y="3675"/>
                </a:lnTo>
                <a:lnTo>
                  <a:pt x="2129" y="3675"/>
                </a:lnTo>
                <a:cubicBezTo>
                  <a:pt x="2129" y="3751"/>
                  <a:pt x="2067" y="3813"/>
                  <a:pt x="1991" y="3813"/>
                </a:cubicBezTo>
                <a:lnTo>
                  <a:pt x="325" y="3813"/>
                </a:lnTo>
                <a:lnTo>
                  <a:pt x="325" y="3813"/>
                </a:lnTo>
                <a:cubicBezTo>
                  <a:pt x="250" y="3813"/>
                  <a:pt x="188" y="3751"/>
                  <a:pt x="188" y="3675"/>
                </a:cubicBezTo>
                <a:lnTo>
                  <a:pt x="188" y="3437"/>
                </a:lnTo>
                <a:lnTo>
                  <a:pt x="188" y="3437"/>
                </a:lnTo>
                <a:cubicBezTo>
                  <a:pt x="188" y="3361"/>
                  <a:pt x="250" y="3298"/>
                  <a:pt x="325" y="32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AEE0BE9-347E-1F4B-A840-342A6C53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465" y="3432377"/>
            <a:ext cx="2861876" cy="6189640"/>
          </a:xfrm>
          <a:custGeom>
            <a:avLst/>
            <a:gdLst>
              <a:gd name="T0" fmla="*/ 1631 w 1896"/>
              <a:gd name="T1" fmla="*/ 3601 h 4099"/>
              <a:gd name="T2" fmla="*/ 1758 w 1896"/>
              <a:gd name="T3" fmla="*/ 3429 h 4099"/>
              <a:gd name="T4" fmla="*/ 1573 w 1896"/>
              <a:gd name="T5" fmla="*/ 3281 h 4099"/>
              <a:gd name="T6" fmla="*/ 1523 w 1896"/>
              <a:gd name="T7" fmla="*/ 3244 h 4099"/>
              <a:gd name="T8" fmla="*/ 1487 w 1896"/>
              <a:gd name="T9" fmla="*/ 3094 h 4099"/>
              <a:gd name="T10" fmla="*/ 1415 w 1896"/>
              <a:gd name="T11" fmla="*/ 2868 h 4099"/>
              <a:gd name="T12" fmla="*/ 1293 w 1896"/>
              <a:gd name="T13" fmla="*/ 2152 h 4099"/>
              <a:gd name="T14" fmla="*/ 1352 w 1896"/>
              <a:gd name="T15" fmla="*/ 2074 h 4099"/>
              <a:gd name="T16" fmla="*/ 1365 w 1896"/>
              <a:gd name="T17" fmla="*/ 2067 h 4099"/>
              <a:gd name="T18" fmla="*/ 1437 w 1896"/>
              <a:gd name="T19" fmla="*/ 1975 h 4099"/>
              <a:gd name="T20" fmla="*/ 1450 w 1896"/>
              <a:gd name="T21" fmla="*/ 1274 h 4099"/>
              <a:gd name="T22" fmla="*/ 1454 w 1896"/>
              <a:gd name="T23" fmla="*/ 1270 h 4099"/>
              <a:gd name="T24" fmla="*/ 1451 w 1896"/>
              <a:gd name="T25" fmla="*/ 1269 h 4099"/>
              <a:gd name="T26" fmla="*/ 1451 w 1896"/>
              <a:gd name="T27" fmla="*/ 1120 h 4099"/>
              <a:gd name="T28" fmla="*/ 1451 w 1896"/>
              <a:gd name="T29" fmla="*/ 903 h 4099"/>
              <a:gd name="T30" fmla="*/ 1450 w 1896"/>
              <a:gd name="T31" fmla="*/ 705 h 4099"/>
              <a:gd name="T32" fmla="*/ 1616 w 1896"/>
              <a:gd name="T33" fmla="*/ 446 h 4099"/>
              <a:gd name="T34" fmla="*/ 1616 w 1896"/>
              <a:gd name="T35" fmla="*/ 414 h 4099"/>
              <a:gd name="T36" fmla="*/ 1616 w 1896"/>
              <a:gd name="T37" fmla="*/ 197 h 4099"/>
              <a:gd name="T38" fmla="*/ 1528 w 1896"/>
              <a:gd name="T39" fmla="*/ 142 h 4099"/>
              <a:gd name="T40" fmla="*/ 1334 w 1896"/>
              <a:gd name="T41" fmla="*/ 0 h 4099"/>
              <a:gd name="T42" fmla="*/ 1334 w 1896"/>
              <a:gd name="T43" fmla="*/ 75 h 4099"/>
              <a:gd name="T44" fmla="*/ 1242 w 1896"/>
              <a:gd name="T45" fmla="*/ 134 h 4099"/>
              <a:gd name="T46" fmla="*/ 1183 w 1896"/>
              <a:gd name="T47" fmla="*/ 75 h 4099"/>
              <a:gd name="T48" fmla="*/ 1006 w 1896"/>
              <a:gd name="T49" fmla="*/ 0 h 4099"/>
              <a:gd name="T50" fmla="*/ 1006 w 1896"/>
              <a:gd name="T51" fmla="*/ 75 h 4099"/>
              <a:gd name="T52" fmla="*/ 947 w 1896"/>
              <a:gd name="T53" fmla="*/ 134 h 4099"/>
              <a:gd name="T54" fmla="*/ 922 w 1896"/>
              <a:gd name="T55" fmla="*/ 134 h 4099"/>
              <a:gd name="T56" fmla="*/ 863 w 1896"/>
              <a:gd name="T57" fmla="*/ 0 h 4099"/>
              <a:gd name="T58" fmla="*/ 661 w 1896"/>
              <a:gd name="T59" fmla="*/ 67 h 4099"/>
              <a:gd name="T60" fmla="*/ 603 w 1896"/>
              <a:gd name="T61" fmla="*/ 125 h 4099"/>
              <a:gd name="T62" fmla="*/ 585 w 1896"/>
              <a:gd name="T63" fmla="*/ 125 h 4099"/>
              <a:gd name="T64" fmla="*/ 526 w 1896"/>
              <a:gd name="T65" fmla="*/ 0 h 4099"/>
              <a:gd name="T66" fmla="*/ 343 w 1896"/>
              <a:gd name="T67" fmla="*/ 136 h 4099"/>
              <a:gd name="T68" fmla="*/ 278 w 1896"/>
              <a:gd name="T69" fmla="*/ 200 h 4099"/>
              <a:gd name="T70" fmla="*/ 278 w 1896"/>
              <a:gd name="T71" fmla="*/ 415 h 4099"/>
              <a:gd name="T72" fmla="*/ 296 w 1896"/>
              <a:gd name="T73" fmla="*/ 446 h 4099"/>
              <a:gd name="T74" fmla="*/ 442 w 1896"/>
              <a:gd name="T75" fmla="*/ 874 h 4099"/>
              <a:gd name="T76" fmla="*/ 442 w 1896"/>
              <a:gd name="T77" fmla="*/ 1269 h 4099"/>
              <a:gd name="T78" fmla="*/ 440 w 1896"/>
              <a:gd name="T79" fmla="*/ 1270 h 4099"/>
              <a:gd name="T80" fmla="*/ 442 w 1896"/>
              <a:gd name="T81" fmla="*/ 1273 h 4099"/>
              <a:gd name="T82" fmla="*/ 442 w 1896"/>
              <a:gd name="T83" fmla="*/ 1908 h 4099"/>
              <a:gd name="T84" fmla="*/ 457 w 1896"/>
              <a:gd name="T85" fmla="*/ 1980 h 4099"/>
              <a:gd name="T86" fmla="*/ 521 w 1896"/>
              <a:gd name="T87" fmla="*/ 2062 h 4099"/>
              <a:gd name="T88" fmla="*/ 550 w 1896"/>
              <a:gd name="T89" fmla="*/ 2080 h 4099"/>
              <a:gd name="T90" fmla="*/ 601 w 1896"/>
              <a:gd name="T91" fmla="*/ 2152 h 4099"/>
              <a:gd name="T92" fmla="*/ 479 w 1896"/>
              <a:gd name="T93" fmla="*/ 2868 h 4099"/>
              <a:gd name="T94" fmla="*/ 371 w 1896"/>
              <a:gd name="T95" fmla="*/ 3244 h 4099"/>
              <a:gd name="T96" fmla="*/ 321 w 1896"/>
              <a:gd name="T97" fmla="*/ 3281 h 4099"/>
              <a:gd name="T98" fmla="*/ 136 w 1896"/>
              <a:gd name="T99" fmla="*/ 3429 h 4099"/>
              <a:gd name="T100" fmla="*/ 263 w 1896"/>
              <a:gd name="T101" fmla="*/ 3601 h 4099"/>
              <a:gd name="T102" fmla="*/ 263 w 1896"/>
              <a:gd name="T103" fmla="*/ 3625 h 4099"/>
              <a:gd name="T104" fmla="*/ 10 w 1896"/>
              <a:gd name="T105" fmla="*/ 3879 h 4099"/>
              <a:gd name="T106" fmla="*/ 947 w 1896"/>
              <a:gd name="T107" fmla="*/ 4098 h 4099"/>
              <a:gd name="T108" fmla="*/ 1618 w 1896"/>
              <a:gd name="T109" fmla="*/ 4098 h 4099"/>
              <a:gd name="T110" fmla="*/ 1884 w 1896"/>
              <a:gd name="T111" fmla="*/ 3879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96" h="4099">
                <a:moveTo>
                  <a:pt x="1631" y="3625"/>
                </a:moveTo>
                <a:lnTo>
                  <a:pt x="1631" y="3601"/>
                </a:lnTo>
                <a:lnTo>
                  <a:pt x="1631" y="3601"/>
                </a:lnTo>
                <a:cubicBezTo>
                  <a:pt x="1710" y="3579"/>
                  <a:pt x="1767" y="3510"/>
                  <a:pt x="1758" y="3429"/>
                </a:cubicBezTo>
                <a:lnTo>
                  <a:pt x="1758" y="3429"/>
                </a:lnTo>
                <a:cubicBezTo>
                  <a:pt x="1750" y="3344"/>
                  <a:pt x="1667" y="3281"/>
                  <a:pt x="1573" y="3281"/>
                </a:cubicBezTo>
                <a:lnTo>
                  <a:pt x="1573" y="3281"/>
                </a:lnTo>
                <a:cubicBezTo>
                  <a:pt x="1550" y="3281"/>
                  <a:pt x="1528" y="3265"/>
                  <a:pt x="1523" y="3244"/>
                </a:cubicBezTo>
                <a:lnTo>
                  <a:pt x="1487" y="3094"/>
                </a:lnTo>
                <a:lnTo>
                  <a:pt x="1487" y="3094"/>
                </a:lnTo>
                <a:cubicBezTo>
                  <a:pt x="1469" y="3017"/>
                  <a:pt x="1445" y="2942"/>
                  <a:pt x="1415" y="2868"/>
                </a:cubicBezTo>
                <a:lnTo>
                  <a:pt x="1415" y="2868"/>
                </a:lnTo>
                <a:cubicBezTo>
                  <a:pt x="1330" y="2661"/>
                  <a:pt x="1151" y="2673"/>
                  <a:pt x="1293" y="2152"/>
                </a:cubicBezTo>
                <a:lnTo>
                  <a:pt x="1293" y="2152"/>
                </a:lnTo>
                <a:cubicBezTo>
                  <a:pt x="1301" y="2120"/>
                  <a:pt x="1323" y="2093"/>
                  <a:pt x="1352" y="2074"/>
                </a:cubicBezTo>
                <a:lnTo>
                  <a:pt x="1352" y="2074"/>
                </a:lnTo>
                <a:cubicBezTo>
                  <a:pt x="1356" y="2072"/>
                  <a:pt x="1361" y="2070"/>
                  <a:pt x="1365" y="2067"/>
                </a:cubicBezTo>
                <a:lnTo>
                  <a:pt x="1365" y="2067"/>
                </a:lnTo>
                <a:cubicBezTo>
                  <a:pt x="1401" y="2047"/>
                  <a:pt x="1442" y="2016"/>
                  <a:pt x="1437" y="1975"/>
                </a:cubicBezTo>
                <a:lnTo>
                  <a:pt x="1437" y="1975"/>
                </a:lnTo>
                <a:cubicBezTo>
                  <a:pt x="1445" y="1955"/>
                  <a:pt x="1450" y="1932"/>
                  <a:pt x="1450" y="1908"/>
                </a:cubicBezTo>
                <a:lnTo>
                  <a:pt x="1450" y="1274"/>
                </a:lnTo>
                <a:lnTo>
                  <a:pt x="1450" y="1274"/>
                </a:lnTo>
                <a:cubicBezTo>
                  <a:pt x="1451" y="1273"/>
                  <a:pt x="1453" y="1272"/>
                  <a:pt x="1454" y="1270"/>
                </a:cubicBezTo>
                <a:lnTo>
                  <a:pt x="1454" y="1270"/>
                </a:lnTo>
                <a:cubicBezTo>
                  <a:pt x="1454" y="1270"/>
                  <a:pt x="1453" y="1270"/>
                  <a:pt x="1451" y="1269"/>
                </a:cubicBezTo>
                <a:lnTo>
                  <a:pt x="1451" y="1120"/>
                </a:lnTo>
                <a:lnTo>
                  <a:pt x="1451" y="1120"/>
                </a:lnTo>
                <a:lnTo>
                  <a:pt x="1451" y="903"/>
                </a:lnTo>
                <a:lnTo>
                  <a:pt x="1451" y="903"/>
                </a:lnTo>
                <a:cubicBezTo>
                  <a:pt x="1451" y="904"/>
                  <a:pt x="1451" y="905"/>
                  <a:pt x="1450" y="905"/>
                </a:cubicBezTo>
                <a:lnTo>
                  <a:pt x="1450" y="705"/>
                </a:lnTo>
                <a:lnTo>
                  <a:pt x="1598" y="446"/>
                </a:lnTo>
                <a:lnTo>
                  <a:pt x="1616" y="446"/>
                </a:lnTo>
                <a:lnTo>
                  <a:pt x="1616" y="414"/>
                </a:lnTo>
                <a:lnTo>
                  <a:pt x="1616" y="414"/>
                </a:lnTo>
                <a:lnTo>
                  <a:pt x="1616" y="414"/>
                </a:lnTo>
                <a:lnTo>
                  <a:pt x="1616" y="197"/>
                </a:lnTo>
                <a:lnTo>
                  <a:pt x="1616" y="196"/>
                </a:lnTo>
                <a:lnTo>
                  <a:pt x="1528" y="142"/>
                </a:lnTo>
                <a:lnTo>
                  <a:pt x="1528" y="0"/>
                </a:lnTo>
                <a:lnTo>
                  <a:pt x="1334" y="0"/>
                </a:lnTo>
                <a:lnTo>
                  <a:pt x="1334" y="75"/>
                </a:lnTo>
                <a:lnTo>
                  <a:pt x="1334" y="75"/>
                </a:lnTo>
                <a:cubicBezTo>
                  <a:pt x="1334" y="107"/>
                  <a:pt x="1308" y="134"/>
                  <a:pt x="1276" y="134"/>
                </a:cubicBezTo>
                <a:lnTo>
                  <a:pt x="1242" y="134"/>
                </a:lnTo>
                <a:lnTo>
                  <a:pt x="1242" y="134"/>
                </a:lnTo>
                <a:cubicBezTo>
                  <a:pt x="1209" y="134"/>
                  <a:pt x="1183" y="107"/>
                  <a:pt x="1183" y="75"/>
                </a:cubicBezTo>
                <a:lnTo>
                  <a:pt x="1183" y="0"/>
                </a:lnTo>
                <a:lnTo>
                  <a:pt x="1006" y="0"/>
                </a:lnTo>
                <a:lnTo>
                  <a:pt x="1006" y="75"/>
                </a:lnTo>
                <a:lnTo>
                  <a:pt x="1006" y="75"/>
                </a:lnTo>
                <a:cubicBezTo>
                  <a:pt x="1006" y="107"/>
                  <a:pt x="980" y="134"/>
                  <a:pt x="948" y="134"/>
                </a:cubicBezTo>
                <a:lnTo>
                  <a:pt x="947" y="134"/>
                </a:lnTo>
                <a:lnTo>
                  <a:pt x="922" y="134"/>
                </a:lnTo>
                <a:lnTo>
                  <a:pt x="922" y="134"/>
                </a:lnTo>
                <a:cubicBezTo>
                  <a:pt x="889" y="134"/>
                  <a:pt x="863" y="107"/>
                  <a:pt x="863" y="75"/>
                </a:cubicBezTo>
                <a:lnTo>
                  <a:pt x="863" y="0"/>
                </a:lnTo>
                <a:lnTo>
                  <a:pt x="661" y="0"/>
                </a:lnTo>
                <a:lnTo>
                  <a:pt x="661" y="67"/>
                </a:lnTo>
                <a:lnTo>
                  <a:pt x="661" y="67"/>
                </a:lnTo>
                <a:cubicBezTo>
                  <a:pt x="661" y="99"/>
                  <a:pt x="635" y="125"/>
                  <a:pt x="603" y="125"/>
                </a:cubicBezTo>
                <a:lnTo>
                  <a:pt x="585" y="125"/>
                </a:lnTo>
                <a:lnTo>
                  <a:pt x="585" y="125"/>
                </a:lnTo>
                <a:cubicBezTo>
                  <a:pt x="553" y="125"/>
                  <a:pt x="526" y="99"/>
                  <a:pt x="526" y="66"/>
                </a:cubicBezTo>
                <a:lnTo>
                  <a:pt x="526" y="0"/>
                </a:lnTo>
                <a:lnTo>
                  <a:pt x="343" y="0"/>
                </a:lnTo>
                <a:lnTo>
                  <a:pt x="343" y="136"/>
                </a:lnTo>
                <a:lnTo>
                  <a:pt x="281" y="197"/>
                </a:lnTo>
                <a:lnTo>
                  <a:pt x="278" y="200"/>
                </a:lnTo>
                <a:lnTo>
                  <a:pt x="278" y="414"/>
                </a:lnTo>
                <a:lnTo>
                  <a:pt x="278" y="415"/>
                </a:lnTo>
                <a:lnTo>
                  <a:pt x="278" y="446"/>
                </a:lnTo>
                <a:lnTo>
                  <a:pt x="296" y="446"/>
                </a:lnTo>
                <a:lnTo>
                  <a:pt x="442" y="701"/>
                </a:lnTo>
                <a:lnTo>
                  <a:pt x="442" y="874"/>
                </a:lnTo>
                <a:lnTo>
                  <a:pt x="442" y="1108"/>
                </a:lnTo>
                <a:lnTo>
                  <a:pt x="442" y="1269"/>
                </a:lnTo>
                <a:lnTo>
                  <a:pt x="442" y="1269"/>
                </a:lnTo>
                <a:cubicBezTo>
                  <a:pt x="441" y="1270"/>
                  <a:pt x="440" y="1270"/>
                  <a:pt x="440" y="1270"/>
                </a:cubicBezTo>
                <a:lnTo>
                  <a:pt x="440" y="1270"/>
                </a:lnTo>
                <a:cubicBezTo>
                  <a:pt x="440" y="1271"/>
                  <a:pt x="441" y="1272"/>
                  <a:pt x="442" y="1273"/>
                </a:cubicBezTo>
                <a:lnTo>
                  <a:pt x="442" y="1908"/>
                </a:lnTo>
                <a:lnTo>
                  <a:pt x="442" y="1908"/>
                </a:lnTo>
                <a:cubicBezTo>
                  <a:pt x="442" y="1933"/>
                  <a:pt x="447" y="1958"/>
                  <a:pt x="457" y="1980"/>
                </a:cubicBezTo>
                <a:lnTo>
                  <a:pt x="457" y="1980"/>
                </a:lnTo>
                <a:cubicBezTo>
                  <a:pt x="455" y="2016"/>
                  <a:pt x="488" y="2043"/>
                  <a:pt x="521" y="2062"/>
                </a:cubicBezTo>
                <a:lnTo>
                  <a:pt x="521" y="2062"/>
                </a:lnTo>
                <a:cubicBezTo>
                  <a:pt x="530" y="2069"/>
                  <a:pt x="540" y="2074"/>
                  <a:pt x="550" y="2080"/>
                </a:cubicBezTo>
                <a:lnTo>
                  <a:pt x="550" y="2080"/>
                </a:lnTo>
                <a:cubicBezTo>
                  <a:pt x="575" y="2097"/>
                  <a:pt x="594" y="2122"/>
                  <a:pt x="601" y="2152"/>
                </a:cubicBezTo>
                <a:lnTo>
                  <a:pt x="601" y="2152"/>
                </a:lnTo>
                <a:cubicBezTo>
                  <a:pt x="743" y="2673"/>
                  <a:pt x="564" y="2661"/>
                  <a:pt x="479" y="2868"/>
                </a:cubicBezTo>
                <a:lnTo>
                  <a:pt x="479" y="2868"/>
                </a:lnTo>
                <a:cubicBezTo>
                  <a:pt x="449" y="2942"/>
                  <a:pt x="426" y="3017"/>
                  <a:pt x="407" y="3094"/>
                </a:cubicBezTo>
                <a:lnTo>
                  <a:pt x="371" y="3244"/>
                </a:lnTo>
                <a:lnTo>
                  <a:pt x="371" y="3244"/>
                </a:lnTo>
                <a:cubicBezTo>
                  <a:pt x="366" y="3265"/>
                  <a:pt x="345" y="3281"/>
                  <a:pt x="321" y="3281"/>
                </a:cubicBezTo>
                <a:lnTo>
                  <a:pt x="321" y="3281"/>
                </a:lnTo>
                <a:cubicBezTo>
                  <a:pt x="227" y="3281"/>
                  <a:pt x="145" y="3344"/>
                  <a:pt x="136" y="3429"/>
                </a:cubicBezTo>
                <a:lnTo>
                  <a:pt x="136" y="3429"/>
                </a:lnTo>
                <a:cubicBezTo>
                  <a:pt x="127" y="3510"/>
                  <a:pt x="185" y="3579"/>
                  <a:pt x="263" y="3601"/>
                </a:cubicBezTo>
                <a:lnTo>
                  <a:pt x="263" y="3625"/>
                </a:lnTo>
                <a:lnTo>
                  <a:pt x="263" y="3625"/>
                </a:lnTo>
                <a:cubicBezTo>
                  <a:pt x="117" y="3627"/>
                  <a:pt x="0" y="3742"/>
                  <a:pt x="10" y="3879"/>
                </a:cubicBezTo>
                <a:lnTo>
                  <a:pt x="10" y="3879"/>
                </a:lnTo>
                <a:cubicBezTo>
                  <a:pt x="21" y="4004"/>
                  <a:pt x="140" y="4098"/>
                  <a:pt x="276" y="4098"/>
                </a:cubicBezTo>
                <a:lnTo>
                  <a:pt x="947" y="4098"/>
                </a:lnTo>
                <a:lnTo>
                  <a:pt x="1618" y="4098"/>
                </a:lnTo>
                <a:lnTo>
                  <a:pt x="1618" y="4098"/>
                </a:lnTo>
                <a:cubicBezTo>
                  <a:pt x="1754" y="4098"/>
                  <a:pt x="1874" y="4004"/>
                  <a:pt x="1884" y="3879"/>
                </a:cubicBezTo>
                <a:lnTo>
                  <a:pt x="1884" y="3879"/>
                </a:lnTo>
                <a:cubicBezTo>
                  <a:pt x="1895" y="3742"/>
                  <a:pt x="1777" y="3627"/>
                  <a:pt x="1631" y="3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91E8F-531B-0547-B39C-E4065CCBBACA}"/>
              </a:ext>
            </a:extLst>
          </p:cNvPr>
          <p:cNvSpPr txBox="1"/>
          <p:nvPr/>
        </p:nvSpPr>
        <p:spPr>
          <a:xfrm>
            <a:off x="1874274" y="1025918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CC925B6-B944-094B-AB84-57279AA709FE}"/>
              </a:ext>
            </a:extLst>
          </p:cNvPr>
          <p:cNvSpPr txBox="1">
            <a:spLocks/>
          </p:cNvSpPr>
          <p:nvPr/>
        </p:nvSpPr>
        <p:spPr>
          <a:xfrm>
            <a:off x="1531911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37B2BA-505C-AD46-9B0B-2FBF52212FA5}"/>
              </a:ext>
            </a:extLst>
          </p:cNvPr>
          <p:cNvSpPr txBox="1"/>
          <p:nvPr/>
        </p:nvSpPr>
        <p:spPr>
          <a:xfrm>
            <a:off x="6252410" y="1025918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0E2D2F5-1BA6-1E4A-B338-BFA43743618E}"/>
              </a:ext>
            </a:extLst>
          </p:cNvPr>
          <p:cNvSpPr txBox="1">
            <a:spLocks/>
          </p:cNvSpPr>
          <p:nvPr/>
        </p:nvSpPr>
        <p:spPr>
          <a:xfrm>
            <a:off x="5950122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34DF3-BA4D-614C-B0D3-735B515C8D66}"/>
              </a:ext>
            </a:extLst>
          </p:cNvPr>
          <p:cNvSpPr txBox="1"/>
          <p:nvPr/>
        </p:nvSpPr>
        <p:spPr>
          <a:xfrm>
            <a:off x="10663408" y="10259182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C4038211-7E73-6D49-9148-6D0AC19787F0}"/>
              </a:ext>
            </a:extLst>
          </p:cNvPr>
          <p:cNvSpPr txBox="1">
            <a:spLocks/>
          </p:cNvSpPr>
          <p:nvPr/>
        </p:nvSpPr>
        <p:spPr>
          <a:xfrm>
            <a:off x="10368333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214679-AD84-DC4C-BEAB-35091F5668C2}"/>
              </a:ext>
            </a:extLst>
          </p:cNvPr>
          <p:cNvSpPr txBox="1"/>
          <p:nvPr/>
        </p:nvSpPr>
        <p:spPr>
          <a:xfrm>
            <a:off x="15067192" y="1025918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FFFC777-E852-A249-B2CC-DAE402FA5036}"/>
              </a:ext>
            </a:extLst>
          </p:cNvPr>
          <p:cNvSpPr txBox="1">
            <a:spLocks/>
          </p:cNvSpPr>
          <p:nvPr/>
        </p:nvSpPr>
        <p:spPr>
          <a:xfrm>
            <a:off x="14786544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93B05-D631-9A42-A1EB-019C1B8CB56D}"/>
              </a:ext>
            </a:extLst>
          </p:cNvPr>
          <p:cNvSpPr txBox="1"/>
          <p:nvPr/>
        </p:nvSpPr>
        <p:spPr>
          <a:xfrm>
            <a:off x="19491013" y="1025918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FDE2003-CFCA-7D42-BDC4-B23F0D0A2F5B}"/>
              </a:ext>
            </a:extLst>
          </p:cNvPr>
          <p:cNvSpPr txBox="1">
            <a:spLocks/>
          </p:cNvSpPr>
          <p:nvPr/>
        </p:nvSpPr>
        <p:spPr>
          <a:xfrm>
            <a:off x="19204755" y="10943008"/>
            <a:ext cx="364098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6670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660C4D5-9B85-4B41-81F3-8E6550E8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7715088"/>
            <a:ext cx="4797757" cy="4797756"/>
          </a:xfrm>
          <a:custGeom>
            <a:avLst/>
            <a:gdLst>
              <a:gd name="T0" fmla="*/ 938 w 7007"/>
              <a:gd name="T1" fmla="*/ 3444 h 7008"/>
              <a:gd name="T2" fmla="*/ 938 w 7007"/>
              <a:gd name="T3" fmla="*/ 3444 h 7008"/>
              <a:gd name="T4" fmla="*/ 319 w 7007"/>
              <a:gd name="T5" fmla="*/ 3258 h 7008"/>
              <a:gd name="T6" fmla="*/ 319 w 7007"/>
              <a:gd name="T7" fmla="*/ 3258 h 7008"/>
              <a:gd name="T8" fmla="*/ 0 w 7007"/>
              <a:gd name="T9" fmla="*/ 3457 h 7008"/>
              <a:gd name="T10" fmla="*/ 0 w 7007"/>
              <a:gd name="T11" fmla="*/ 5429 h 7008"/>
              <a:gd name="T12" fmla="*/ 1956 w 7007"/>
              <a:gd name="T13" fmla="*/ 5429 h 7008"/>
              <a:gd name="T14" fmla="*/ 1956 w 7007"/>
              <a:gd name="T15" fmla="*/ 5429 h 7008"/>
              <a:gd name="T16" fmla="*/ 2153 w 7007"/>
              <a:gd name="T17" fmla="*/ 5749 h 7008"/>
              <a:gd name="T18" fmla="*/ 2153 w 7007"/>
              <a:gd name="T19" fmla="*/ 5749 h 7008"/>
              <a:gd name="T20" fmla="*/ 1977 w 7007"/>
              <a:gd name="T21" fmla="*/ 6368 h 7008"/>
              <a:gd name="T22" fmla="*/ 1977 w 7007"/>
              <a:gd name="T23" fmla="*/ 6368 h 7008"/>
              <a:gd name="T24" fmla="*/ 2710 w 7007"/>
              <a:gd name="T25" fmla="*/ 7007 h 7008"/>
              <a:gd name="T26" fmla="*/ 2710 w 7007"/>
              <a:gd name="T27" fmla="*/ 7007 h 7008"/>
              <a:gd name="T28" fmla="*/ 3443 w 7007"/>
              <a:gd name="T29" fmla="*/ 6368 h 7008"/>
              <a:gd name="T30" fmla="*/ 3443 w 7007"/>
              <a:gd name="T31" fmla="*/ 6368 h 7008"/>
              <a:gd name="T32" fmla="*/ 3257 w 7007"/>
              <a:gd name="T33" fmla="*/ 5749 h 7008"/>
              <a:gd name="T34" fmla="*/ 3257 w 7007"/>
              <a:gd name="T35" fmla="*/ 5749 h 7008"/>
              <a:gd name="T36" fmla="*/ 3456 w 7007"/>
              <a:gd name="T37" fmla="*/ 5429 h 7008"/>
              <a:gd name="T38" fmla="*/ 5427 w 7007"/>
              <a:gd name="T39" fmla="*/ 5429 h 7008"/>
              <a:gd name="T40" fmla="*/ 5427 w 7007"/>
              <a:gd name="T41" fmla="*/ 5429 h 7008"/>
              <a:gd name="T42" fmla="*/ 5427 w 7007"/>
              <a:gd name="T43" fmla="*/ 3457 h 7008"/>
              <a:gd name="T44" fmla="*/ 5427 w 7007"/>
              <a:gd name="T45" fmla="*/ 3457 h 7008"/>
              <a:gd name="T46" fmla="*/ 5748 w 7007"/>
              <a:gd name="T47" fmla="*/ 3258 h 7008"/>
              <a:gd name="T48" fmla="*/ 5748 w 7007"/>
              <a:gd name="T49" fmla="*/ 3258 h 7008"/>
              <a:gd name="T50" fmla="*/ 6367 w 7007"/>
              <a:gd name="T51" fmla="*/ 3444 h 7008"/>
              <a:gd name="T52" fmla="*/ 6367 w 7007"/>
              <a:gd name="T53" fmla="*/ 3444 h 7008"/>
              <a:gd name="T54" fmla="*/ 7006 w 7007"/>
              <a:gd name="T55" fmla="*/ 2711 h 7008"/>
              <a:gd name="T56" fmla="*/ 7006 w 7007"/>
              <a:gd name="T57" fmla="*/ 2711 h 7008"/>
              <a:gd name="T58" fmla="*/ 6367 w 7007"/>
              <a:gd name="T59" fmla="*/ 1979 h 7008"/>
              <a:gd name="T60" fmla="*/ 6367 w 7007"/>
              <a:gd name="T61" fmla="*/ 1979 h 7008"/>
              <a:gd name="T62" fmla="*/ 5748 w 7007"/>
              <a:gd name="T63" fmla="*/ 2154 h 7008"/>
              <a:gd name="T64" fmla="*/ 5748 w 7007"/>
              <a:gd name="T65" fmla="*/ 2154 h 7008"/>
              <a:gd name="T66" fmla="*/ 5427 w 7007"/>
              <a:gd name="T67" fmla="*/ 1957 h 7008"/>
              <a:gd name="T68" fmla="*/ 5427 w 7007"/>
              <a:gd name="T69" fmla="*/ 0 h 7008"/>
              <a:gd name="T70" fmla="*/ 5427 w 7007"/>
              <a:gd name="T71" fmla="*/ 375 h 7008"/>
              <a:gd name="T72" fmla="*/ 5427 w 7007"/>
              <a:gd name="T73" fmla="*/ 0 h 7008"/>
              <a:gd name="T74" fmla="*/ 3456 w 7007"/>
              <a:gd name="T75" fmla="*/ 0 h 7008"/>
              <a:gd name="T76" fmla="*/ 3456 w 7007"/>
              <a:gd name="T77" fmla="*/ 0 h 7008"/>
              <a:gd name="T78" fmla="*/ 3257 w 7007"/>
              <a:gd name="T79" fmla="*/ 320 h 7008"/>
              <a:gd name="T80" fmla="*/ 3257 w 7007"/>
              <a:gd name="T81" fmla="*/ 320 h 7008"/>
              <a:gd name="T82" fmla="*/ 3443 w 7007"/>
              <a:gd name="T83" fmla="*/ 939 h 7008"/>
              <a:gd name="T84" fmla="*/ 3443 w 7007"/>
              <a:gd name="T85" fmla="*/ 939 h 7008"/>
              <a:gd name="T86" fmla="*/ 2710 w 7007"/>
              <a:gd name="T87" fmla="*/ 1577 h 7008"/>
              <a:gd name="T88" fmla="*/ 2710 w 7007"/>
              <a:gd name="T89" fmla="*/ 1577 h 7008"/>
              <a:gd name="T90" fmla="*/ 1977 w 7007"/>
              <a:gd name="T91" fmla="*/ 939 h 7008"/>
              <a:gd name="T92" fmla="*/ 1977 w 7007"/>
              <a:gd name="T93" fmla="*/ 939 h 7008"/>
              <a:gd name="T94" fmla="*/ 2153 w 7007"/>
              <a:gd name="T95" fmla="*/ 320 h 7008"/>
              <a:gd name="T96" fmla="*/ 2153 w 7007"/>
              <a:gd name="T97" fmla="*/ 320 h 7008"/>
              <a:gd name="T98" fmla="*/ 1956 w 7007"/>
              <a:gd name="T99" fmla="*/ 0 h 7008"/>
              <a:gd name="T100" fmla="*/ 0 w 7007"/>
              <a:gd name="T101" fmla="*/ 0 h 7008"/>
              <a:gd name="T102" fmla="*/ 0 w 7007"/>
              <a:gd name="T103" fmla="*/ 1957 h 7008"/>
              <a:gd name="T104" fmla="*/ 0 w 7007"/>
              <a:gd name="T105" fmla="*/ 1957 h 7008"/>
              <a:gd name="T106" fmla="*/ 319 w 7007"/>
              <a:gd name="T107" fmla="*/ 2154 h 7008"/>
              <a:gd name="T108" fmla="*/ 319 w 7007"/>
              <a:gd name="T109" fmla="*/ 2154 h 7008"/>
              <a:gd name="T110" fmla="*/ 938 w 7007"/>
              <a:gd name="T111" fmla="*/ 1979 h 7008"/>
              <a:gd name="T112" fmla="*/ 938 w 7007"/>
              <a:gd name="T113" fmla="*/ 1979 h 7008"/>
              <a:gd name="T114" fmla="*/ 1576 w 7007"/>
              <a:gd name="T115" fmla="*/ 2711 h 7008"/>
              <a:gd name="T116" fmla="*/ 1576 w 7007"/>
              <a:gd name="T117" fmla="*/ 2711 h 7008"/>
              <a:gd name="T118" fmla="*/ 938 w 7007"/>
              <a:gd name="T119" fmla="*/ 3444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7" h="7008">
                <a:moveTo>
                  <a:pt x="938" y="3444"/>
                </a:moveTo>
                <a:lnTo>
                  <a:pt x="938" y="3444"/>
                </a:lnTo>
                <a:cubicBezTo>
                  <a:pt x="768" y="3444"/>
                  <a:pt x="534" y="3367"/>
                  <a:pt x="319" y="3258"/>
                </a:cubicBezTo>
                <a:lnTo>
                  <a:pt x="319" y="3258"/>
                </a:lnTo>
                <a:cubicBezTo>
                  <a:pt x="172" y="3183"/>
                  <a:pt x="0" y="3293"/>
                  <a:pt x="0" y="3457"/>
                </a:cubicBezTo>
                <a:lnTo>
                  <a:pt x="0" y="5429"/>
                </a:lnTo>
                <a:lnTo>
                  <a:pt x="1956" y="5429"/>
                </a:lnTo>
                <a:lnTo>
                  <a:pt x="1956" y="5429"/>
                </a:lnTo>
                <a:cubicBezTo>
                  <a:pt x="2120" y="5429"/>
                  <a:pt x="2225" y="5601"/>
                  <a:pt x="2153" y="5749"/>
                </a:cubicBezTo>
                <a:lnTo>
                  <a:pt x="2153" y="5749"/>
                </a:lnTo>
                <a:cubicBezTo>
                  <a:pt x="2048" y="5965"/>
                  <a:pt x="1977" y="6197"/>
                  <a:pt x="1977" y="6368"/>
                </a:cubicBezTo>
                <a:lnTo>
                  <a:pt x="1977" y="6368"/>
                </a:lnTo>
                <a:cubicBezTo>
                  <a:pt x="1977" y="6783"/>
                  <a:pt x="2305" y="7007"/>
                  <a:pt x="2710" y="7007"/>
                </a:cubicBezTo>
                <a:lnTo>
                  <a:pt x="2710" y="7007"/>
                </a:lnTo>
                <a:cubicBezTo>
                  <a:pt x="3114" y="7007"/>
                  <a:pt x="3443" y="6783"/>
                  <a:pt x="3443" y="6368"/>
                </a:cubicBezTo>
                <a:lnTo>
                  <a:pt x="3443" y="6368"/>
                </a:lnTo>
                <a:cubicBezTo>
                  <a:pt x="3443" y="6197"/>
                  <a:pt x="3366" y="5965"/>
                  <a:pt x="3257" y="5749"/>
                </a:cubicBezTo>
                <a:lnTo>
                  <a:pt x="3257" y="5749"/>
                </a:lnTo>
                <a:cubicBezTo>
                  <a:pt x="3182" y="5602"/>
                  <a:pt x="3291" y="5429"/>
                  <a:pt x="3456" y="5429"/>
                </a:cubicBezTo>
                <a:lnTo>
                  <a:pt x="5427" y="5429"/>
                </a:lnTo>
                <a:lnTo>
                  <a:pt x="5427" y="5429"/>
                </a:lnTo>
                <a:lnTo>
                  <a:pt x="5427" y="3457"/>
                </a:lnTo>
                <a:lnTo>
                  <a:pt x="5427" y="3457"/>
                </a:lnTo>
                <a:cubicBezTo>
                  <a:pt x="5427" y="3293"/>
                  <a:pt x="5601" y="3183"/>
                  <a:pt x="5748" y="3258"/>
                </a:cubicBezTo>
                <a:lnTo>
                  <a:pt x="5748" y="3258"/>
                </a:lnTo>
                <a:cubicBezTo>
                  <a:pt x="5964" y="3367"/>
                  <a:pt x="6197" y="3444"/>
                  <a:pt x="6367" y="3444"/>
                </a:cubicBezTo>
                <a:lnTo>
                  <a:pt x="6367" y="3444"/>
                </a:lnTo>
                <a:cubicBezTo>
                  <a:pt x="6782" y="3444"/>
                  <a:pt x="7006" y="3116"/>
                  <a:pt x="7006" y="2711"/>
                </a:cubicBezTo>
                <a:lnTo>
                  <a:pt x="7006" y="2711"/>
                </a:lnTo>
                <a:cubicBezTo>
                  <a:pt x="7006" y="2306"/>
                  <a:pt x="6782" y="1979"/>
                  <a:pt x="6367" y="1979"/>
                </a:cubicBezTo>
                <a:lnTo>
                  <a:pt x="6367" y="1979"/>
                </a:lnTo>
                <a:cubicBezTo>
                  <a:pt x="6196" y="1979"/>
                  <a:pt x="5964" y="2049"/>
                  <a:pt x="5748" y="2154"/>
                </a:cubicBezTo>
                <a:lnTo>
                  <a:pt x="5748" y="2154"/>
                </a:lnTo>
                <a:cubicBezTo>
                  <a:pt x="5600" y="2226"/>
                  <a:pt x="5427" y="2121"/>
                  <a:pt x="5427" y="1957"/>
                </a:cubicBezTo>
                <a:lnTo>
                  <a:pt x="5427" y="0"/>
                </a:lnTo>
                <a:lnTo>
                  <a:pt x="5427" y="375"/>
                </a:lnTo>
                <a:lnTo>
                  <a:pt x="5427" y="0"/>
                </a:lnTo>
                <a:lnTo>
                  <a:pt x="3456" y="0"/>
                </a:lnTo>
                <a:lnTo>
                  <a:pt x="3456" y="0"/>
                </a:lnTo>
                <a:cubicBezTo>
                  <a:pt x="3291" y="0"/>
                  <a:pt x="3182" y="173"/>
                  <a:pt x="3257" y="320"/>
                </a:cubicBezTo>
                <a:lnTo>
                  <a:pt x="3257" y="320"/>
                </a:lnTo>
                <a:cubicBezTo>
                  <a:pt x="3366" y="536"/>
                  <a:pt x="3443" y="769"/>
                  <a:pt x="3443" y="939"/>
                </a:cubicBezTo>
                <a:lnTo>
                  <a:pt x="3443" y="939"/>
                </a:lnTo>
                <a:cubicBezTo>
                  <a:pt x="3443" y="1354"/>
                  <a:pt x="3114" y="1577"/>
                  <a:pt x="2710" y="1577"/>
                </a:cubicBezTo>
                <a:lnTo>
                  <a:pt x="2710" y="1577"/>
                </a:lnTo>
                <a:cubicBezTo>
                  <a:pt x="2305" y="1577"/>
                  <a:pt x="1977" y="1354"/>
                  <a:pt x="1977" y="939"/>
                </a:cubicBezTo>
                <a:lnTo>
                  <a:pt x="1977" y="939"/>
                </a:lnTo>
                <a:cubicBezTo>
                  <a:pt x="1977" y="769"/>
                  <a:pt x="2048" y="536"/>
                  <a:pt x="2153" y="320"/>
                </a:cubicBezTo>
                <a:lnTo>
                  <a:pt x="2153" y="320"/>
                </a:lnTo>
                <a:cubicBezTo>
                  <a:pt x="2225" y="172"/>
                  <a:pt x="2120" y="0"/>
                  <a:pt x="1956" y="0"/>
                </a:cubicBezTo>
                <a:lnTo>
                  <a:pt x="0" y="0"/>
                </a:lnTo>
                <a:lnTo>
                  <a:pt x="0" y="1957"/>
                </a:lnTo>
                <a:lnTo>
                  <a:pt x="0" y="1957"/>
                </a:lnTo>
                <a:cubicBezTo>
                  <a:pt x="0" y="2121"/>
                  <a:pt x="171" y="2226"/>
                  <a:pt x="319" y="2154"/>
                </a:cubicBezTo>
                <a:lnTo>
                  <a:pt x="319" y="2154"/>
                </a:lnTo>
                <a:cubicBezTo>
                  <a:pt x="534" y="2049"/>
                  <a:pt x="768" y="1979"/>
                  <a:pt x="938" y="1979"/>
                </a:cubicBezTo>
                <a:lnTo>
                  <a:pt x="938" y="1979"/>
                </a:lnTo>
                <a:cubicBezTo>
                  <a:pt x="1353" y="1979"/>
                  <a:pt x="1576" y="2306"/>
                  <a:pt x="1576" y="2711"/>
                </a:cubicBezTo>
                <a:lnTo>
                  <a:pt x="1576" y="2711"/>
                </a:lnTo>
                <a:cubicBezTo>
                  <a:pt x="1576" y="3116"/>
                  <a:pt x="1353" y="3444"/>
                  <a:pt x="938" y="34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1CD4C1-E407-1940-BD7C-9DA42924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069" y="2917330"/>
            <a:ext cx="4797756" cy="4797757"/>
          </a:xfrm>
          <a:custGeom>
            <a:avLst/>
            <a:gdLst>
              <a:gd name="T0" fmla="*/ 6069 w 7009"/>
              <a:gd name="T1" fmla="*/ 3563 h 7008"/>
              <a:gd name="T2" fmla="*/ 6069 w 7009"/>
              <a:gd name="T3" fmla="*/ 3563 h 7008"/>
              <a:gd name="T4" fmla="*/ 6687 w 7009"/>
              <a:gd name="T5" fmla="*/ 3749 h 7008"/>
              <a:gd name="T6" fmla="*/ 6687 w 7009"/>
              <a:gd name="T7" fmla="*/ 3749 h 7008"/>
              <a:gd name="T8" fmla="*/ 7008 w 7009"/>
              <a:gd name="T9" fmla="*/ 3550 h 7008"/>
              <a:gd name="T10" fmla="*/ 7008 w 7009"/>
              <a:gd name="T11" fmla="*/ 1579 h 7008"/>
              <a:gd name="T12" fmla="*/ 5051 w 7009"/>
              <a:gd name="T13" fmla="*/ 1579 h 7008"/>
              <a:gd name="T14" fmla="*/ 5051 w 7009"/>
              <a:gd name="T15" fmla="*/ 1579 h 7008"/>
              <a:gd name="T16" fmla="*/ 4853 w 7009"/>
              <a:gd name="T17" fmla="*/ 1258 h 7008"/>
              <a:gd name="T18" fmla="*/ 4853 w 7009"/>
              <a:gd name="T19" fmla="*/ 1258 h 7008"/>
              <a:gd name="T20" fmla="*/ 5029 w 7009"/>
              <a:gd name="T21" fmla="*/ 639 h 7008"/>
              <a:gd name="T22" fmla="*/ 5029 w 7009"/>
              <a:gd name="T23" fmla="*/ 639 h 7008"/>
              <a:gd name="T24" fmla="*/ 4296 w 7009"/>
              <a:gd name="T25" fmla="*/ 0 h 7008"/>
              <a:gd name="T26" fmla="*/ 4296 w 7009"/>
              <a:gd name="T27" fmla="*/ 0 h 7008"/>
              <a:gd name="T28" fmla="*/ 3564 w 7009"/>
              <a:gd name="T29" fmla="*/ 639 h 7008"/>
              <a:gd name="T30" fmla="*/ 3564 w 7009"/>
              <a:gd name="T31" fmla="*/ 639 h 7008"/>
              <a:gd name="T32" fmla="*/ 3750 w 7009"/>
              <a:gd name="T33" fmla="*/ 1258 h 7008"/>
              <a:gd name="T34" fmla="*/ 3750 w 7009"/>
              <a:gd name="T35" fmla="*/ 1258 h 7008"/>
              <a:gd name="T36" fmla="*/ 3550 w 7009"/>
              <a:gd name="T37" fmla="*/ 1579 h 7008"/>
              <a:gd name="T38" fmla="*/ 1579 w 7009"/>
              <a:gd name="T39" fmla="*/ 1579 h 7008"/>
              <a:gd name="T40" fmla="*/ 1579 w 7009"/>
              <a:gd name="T41" fmla="*/ 1579 h 7008"/>
              <a:gd name="T42" fmla="*/ 1579 w 7009"/>
              <a:gd name="T43" fmla="*/ 3550 h 7008"/>
              <a:gd name="T44" fmla="*/ 1579 w 7009"/>
              <a:gd name="T45" fmla="*/ 3550 h 7008"/>
              <a:gd name="T46" fmla="*/ 1259 w 7009"/>
              <a:gd name="T47" fmla="*/ 3749 h 7008"/>
              <a:gd name="T48" fmla="*/ 1259 w 7009"/>
              <a:gd name="T49" fmla="*/ 3749 h 7008"/>
              <a:gd name="T50" fmla="*/ 640 w 7009"/>
              <a:gd name="T51" fmla="*/ 3563 h 7008"/>
              <a:gd name="T52" fmla="*/ 640 w 7009"/>
              <a:gd name="T53" fmla="*/ 3563 h 7008"/>
              <a:gd name="T54" fmla="*/ 0 w 7009"/>
              <a:gd name="T55" fmla="*/ 4296 h 7008"/>
              <a:gd name="T56" fmla="*/ 0 w 7009"/>
              <a:gd name="T57" fmla="*/ 4296 h 7008"/>
              <a:gd name="T58" fmla="*/ 640 w 7009"/>
              <a:gd name="T59" fmla="*/ 5028 h 7008"/>
              <a:gd name="T60" fmla="*/ 640 w 7009"/>
              <a:gd name="T61" fmla="*/ 5028 h 7008"/>
              <a:gd name="T62" fmla="*/ 1259 w 7009"/>
              <a:gd name="T63" fmla="*/ 4853 h 7008"/>
              <a:gd name="T64" fmla="*/ 1259 w 7009"/>
              <a:gd name="T65" fmla="*/ 4853 h 7008"/>
              <a:gd name="T66" fmla="*/ 1579 w 7009"/>
              <a:gd name="T67" fmla="*/ 5050 h 7008"/>
              <a:gd name="T68" fmla="*/ 1579 w 7009"/>
              <a:gd name="T69" fmla="*/ 7007 h 7008"/>
              <a:gd name="T70" fmla="*/ 1579 w 7009"/>
              <a:gd name="T71" fmla="*/ 6631 h 7008"/>
              <a:gd name="T72" fmla="*/ 1579 w 7009"/>
              <a:gd name="T73" fmla="*/ 7007 h 7008"/>
              <a:gd name="T74" fmla="*/ 3550 w 7009"/>
              <a:gd name="T75" fmla="*/ 7007 h 7008"/>
              <a:gd name="T76" fmla="*/ 3550 w 7009"/>
              <a:gd name="T77" fmla="*/ 7007 h 7008"/>
              <a:gd name="T78" fmla="*/ 3750 w 7009"/>
              <a:gd name="T79" fmla="*/ 6686 h 7008"/>
              <a:gd name="T80" fmla="*/ 3750 w 7009"/>
              <a:gd name="T81" fmla="*/ 6686 h 7008"/>
              <a:gd name="T82" fmla="*/ 3564 w 7009"/>
              <a:gd name="T83" fmla="*/ 6067 h 7008"/>
              <a:gd name="T84" fmla="*/ 3564 w 7009"/>
              <a:gd name="T85" fmla="*/ 6067 h 7008"/>
              <a:gd name="T86" fmla="*/ 4296 w 7009"/>
              <a:gd name="T87" fmla="*/ 5429 h 7008"/>
              <a:gd name="T88" fmla="*/ 4296 w 7009"/>
              <a:gd name="T89" fmla="*/ 5429 h 7008"/>
              <a:gd name="T90" fmla="*/ 5029 w 7009"/>
              <a:gd name="T91" fmla="*/ 6067 h 7008"/>
              <a:gd name="T92" fmla="*/ 5029 w 7009"/>
              <a:gd name="T93" fmla="*/ 6067 h 7008"/>
              <a:gd name="T94" fmla="*/ 4853 w 7009"/>
              <a:gd name="T95" fmla="*/ 6686 h 7008"/>
              <a:gd name="T96" fmla="*/ 4853 w 7009"/>
              <a:gd name="T97" fmla="*/ 6686 h 7008"/>
              <a:gd name="T98" fmla="*/ 5051 w 7009"/>
              <a:gd name="T99" fmla="*/ 7007 h 7008"/>
              <a:gd name="T100" fmla="*/ 7008 w 7009"/>
              <a:gd name="T101" fmla="*/ 7007 h 7008"/>
              <a:gd name="T102" fmla="*/ 7008 w 7009"/>
              <a:gd name="T103" fmla="*/ 5051 h 7008"/>
              <a:gd name="T104" fmla="*/ 7008 w 7009"/>
              <a:gd name="T105" fmla="*/ 5051 h 7008"/>
              <a:gd name="T106" fmla="*/ 6687 w 7009"/>
              <a:gd name="T107" fmla="*/ 4853 h 7008"/>
              <a:gd name="T108" fmla="*/ 6687 w 7009"/>
              <a:gd name="T109" fmla="*/ 4853 h 7008"/>
              <a:gd name="T110" fmla="*/ 6069 w 7009"/>
              <a:gd name="T111" fmla="*/ 5028 h 7008"/>
              <a:gd name="T112" fmla="*/ 6069 w 7009"/>
              <a:gd name="T113" fmla="*/ 5028 h 7008"/>
              <a:gd name="T114" fmla="*/ 5430 w 7009"/>
              <a:gd name="T115" fmla="*/ 4296 h 7008"/>
              <a:gd name="T116" fmla="*/ 5430 w 7009"/>
              <a:gd name="T117" fmla="*/ 4296 h 7008"/>
              <a:gd name="T118" fmla="*/ 6069 w 7009"/>
              <a:gd name="T119" fmla="*/ 3563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9" h="7008">
                <a:moveTo>
                  <a:pt x="6069" y="3563"/>
                </a:moveTo>
                <a:lnTo>
                  <a:pt x="6069" y="3563"/>
                </a:lnTo>
                <a:cubicBezTo>
                  <a:pt x="6238" y="3563"/>
                  <a:pt x="6472" y="3640"/>
                  <a:pt x="6687" y="3749"/>
                </a:cubicBezTo>
                <a:lnTo>
                  <a:pt x="6687" y="3749"/>
                </a:lnTo>
                <a:cubicBezTo>
                  <a:pt x="6834" y="3824"/>
                  <a:pt x="7008" y="3715"/>
                  <a:pt x="7008" y="3550"/>
                </a:cubicBezTo>
                <a:lnTo>
                  <a:pt x="7008" y="1579"/>
                </a:lnTo>
                <a:lnTo>
                  <a:pt x="5051" y="1579"/>
                </a:lnTo>
                <a:lnTo>
                  <a:pt x="5051" y="1579"/>
                </a:lnTo>
                <a:cubicBezTo>
                  <a:pt x="4886" y="1579"/>
                  <a:pt x="4781" y="1407"/>
                  <a:pt x="4853" y="1258"/>
                </a:cubicBezTo>
                <a:lnTo>
                  <a:pt x="4853" y="1258"/>
                </a:lnTo>
                <a:cubicBezTo>
                  <a:pt x="4958" y="1043"/>
                  <a:pt x="5029" y="810"/>
                  <a:pt x="5029" y="639"/>
                </a:cubicBezTo>
                <a:lnTo>
                  <a:pt x="5029" y="639"/>
                </a:lnTo>
                <a:cubicBezTo>
                  <a:pt x="5029" y="224"/>
                  <a:pt x="4701" y="0"/>
                  <a:pt x="4296" y="0"/>
                </a:cubicBezTo>
                <a:lnTo>
                  <a:pt x="4296" y="0"/>
                </a:lnTo>
                <a:cubicBezTo>
                  <a:pt x="3892" y="0"/>
                  <a:pt x="3564" y="224"/>
                  <a:pt x="3564" y="639"/>
                </a:cubicBezTo>
                <a:lnTo>
                  <a:pt x="3564" y="639"/>
                </a:lnTo>
                <a:cubicBezTo>
                  <a:pt x="3564" y="810"/>
                  <a:pt x="3640" y="1042"/>
                  <a:pt x="3750" y="1258"/>
                </a:cubicBezTo>
                <a:lnTo>
                  <a:pt x="3750" y="1258"/>
                </a:lnTo>
                <a:cubicBezTo>
                  <a:pt x="3824" y="1405"/>
                  <a:pt x="3715" y="1579"/>
                  <a:pt x="3550" y="1579"/>
                </a:cubicBezTo>
                <a:lnTo>
                  <a:pt x="1579" y="1579"/>
                </a:lnTo>
                <a:lnTo>
                  <a:pt x="1579" y="1579"/>
                </a:lnTo>
                <a:lnTo>
                  <a:pt x="1579" y="3550"/>
                </a:lnTo>
                <a:lnTo>
                  <a:pt x="1579" y="3550"/>
                </a:lnTo>
                <a:cubicBezTo>
                  <a:pt x="1579" y="3715"/>
                  <a:pt x="1405" y="3824"/>
                  <a:pt x="1259" y="3749"/>
                </a:cubicBezTo>
                <a:lnTo>
                  <a:pt x="1259" y="3749"/>
                </a:lnTo>
                <a:cubicBezTo>
                  <a:pt x="1043" y="3640"/>
                  <a:pt x="810" y="3563"/>
                  <a:pt x="640" y="3563"/>
                </a:cubicBezTo>
                <a:lnTo>
                  <a:pt x="640" y="3563"/>
                </a:lnTo>
                <a:cubicBezTo>
                  <a:pt x="224" y="3563"/>
                  <a:pt x="0" y="3891"/>
                  <a:pt x="0" y="4296"/>
                </a:cubicBezTo>
                <a:lnTo>
                  <a:pt x="0" y="4296"/>
                </a:lnTo>
                <a:cubicBezTo>
                  <a:pt x="0" y="4701"/>
                  <a:pt x="224" y="5028"/>
                  <a:pt x="640" y="5028"/>
                </a:cubicBezTo>
                <a:lnTo>
                  <a:pt x="640" y="5028"/>
                </a:lnTo>
                <a:cubicBezTo>
                  <a:pt x="810" y="5028"/>
                  <a:pt x="1043" y="4958"/>
                  <a:pt x="1259" y="4853"/>
                </a:cubicBezTo>
                <a:lnTo>
                  <a:pt x="1259" y="4853"/>
                </a:lnTo>
                <a:cubicBezTo>
                  <a:pt x="1406" y="4781"/>
                  <a:pt x="1579" y="4886"/>
                  <a:pt x="1579" y="5050"/>
                </a:cubicBezTo>
                <a:lnTo>
                  <a:pt x="1579" y="7007"/>
                </a:lnTo>
                <a:lnTo>
                  <a:pt x="1579" y="6631"/>
                </a:lnTo>
                <a:lnTo>
                  <a:pt x="1579" y="7007"/>
                </a:lnTo>
                <a:lnTo>
                  <a:pt x="3550" y="7007"/>
                </a:lnTo>
                <a:lnTo>
                  <a:pt x="3550" y="7007"/>
                </a:lnTo>
                <a:cubicBezTo>
                  <a:pt x="3715" y="7007"/>
                  <a:pt x="3824" y="6833"/>
                  <a:pt x="3750" y="6686"/>
                </a:cubicBezTo>
                <a:lnTo>
                  <a:pt x="3750" y="6686"/>
                </a:lnTo>
                <a:cubicBezTo>
                  <a:pt x="3640" y="6471"/>
                  <a:pt x="3564" y="6238"/>
                  <a:pt x="3564" y="6067"/>
                </a:cubicBezTo>
                <a:lnTo>
                  <a:pt x="3564" y="6067"/>
                </a:lnTo>
                <a:cubicBezTo>
                  <a:pt x="3564" y="5652"/>
                  <a:pt x="3892" y="5429"/>
                  <a:pt x="4296" y="5429"/>
                </a:cubicBezTo>
                <a:lnTo>
                  <a:pt x="4296" y="5429"/>
                </a:lnTo>
                <a:cubicBezTo>
                  <a:pt x="4701" y="5429"/>
                  <a:pt x="5029" y="5652"/>
                  <a:pt x="5029" y="6067"/>
                </a:cubicBezTo>
                <a:lnTo>
                  <a:pt x="5029" y="6067"/>
                </a:lnTo>
                <a:cubicBezTo>
                  <a:pt x="5029" y="6238"/>
                  <a:pt x="4958" y="6471"/>
                  <a:pt x="4853" y="6686"/>
                </a:cubicBezTo>
                <a:lnTo>
                  <a:pt x="4853" y="6686"/>
                </a:lnTo>
                <a:cubicBezTo>
                  <a:pt x="4781" y="6834"/>
                  <a:pt x="4886" y="7007"/>
                  <a:pt x="5051" y="7007"/>
                </a:cubicBezTo>
                <a:lnTo>
                  <a:pt x="7008" y="7007"/>
                </a:lnTo>
                <a:lnTo>
                  <a:pt x="7008" y="5051"/>
                </a:lnTo>
                <a:lnTo>
                  <a:pt x="7008" y="5051"/>
                </a:lnTo>
                <a:cubicBezTo>
                  <a:pt x="7008" y="4886"/>
                  <a:pt x="6835" y="4781"/>
                  <a:pt x="6687" y="4853"/>
                </a:cubicBezTo>
                <a:lnTo>
                  <a:pt x="6687" y="4853"/>
                </a:lnTo>
                <a:cubicBezTo>
                  <a:pt x="6472" y="4958"/>
                  <a:pt x="6239" y="5028"/>
                  <a:pt x="6069" y="5028"/>
                </a:cubicBezTo>
                <a:lnTo>
                  <a:pt x="6069" y="5028"/>
                </a:lnTo>
                <a:cubicBezTo>
                  <a:pt x="5654" y="5028"/>
                  <a:pt x="5430" y="4701"/>
                  <a:pt x="5430" y="4296"/>
                </a:cubicBezTo>
                <a:lnTo>
                  <a:pt x="5430" y="4296"/>
                </a:lnTo>
                <a:cubicBezTo>
                  <a:pt x="5430" y="3891"/>
                  <a:pt x="5654" y="3563"/>
                  <a:pt x="6069" y="3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99BFBF0-1389-F142-8E78-85423FF8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877" y="3995242"/>
            <a:ext cx="4797756" cy="4797756"/>
          </a:xfrm>
          <a:custGeom>
            <a:avLst/>
            <a:gdLst>
              <a:gd name="T0" fmla="*/ 6067 w 7007"/>
              <a:gd name="T1" fmla="*/ 3444 h 7007"/>
              <a:gd name="T2" fmla="*/ 6067 w 7007"/>
              <a:gd name="T3" fmla="*/ 3444 h 7007"/>
              <a:gd name="T4" fmla="*/ 6686 w 7007"/>
              <a:gd name="T5" fmla="*/ 3258 h 7007"/>
              <a:gd name="T6" fmla="*/ 6686 w 7007"/>
              <a:gd name="T7" fmla="*/ 3258 h 7007"/>
              <a:gd name="T8" fmla="*/ 7006 w 7007"/>
              <a:gd name="T9" fmla="*/ 3458 h 7007"/>
              <a:gd name="T10" fmla="*/ 7006 w 7007"/>
              <a:gd name="T11" fmla="*/ 5428 h 7007"/>
              <a:gd name="T12" fmla="*/ 5049 w 7007"/>
              <a:gd name="T13" fmla="*/ 5428 h 7007"/>
              <a:gd name="T14" fmla="*/ 5049 w 7007"/>
              <a:gd name="T15" fmla="*/ 5428 h 7007"/>
              <a:gd name="T16" fmla="*/ 4851 w 7007"/>
              <a:gd name="T17" fmla="*/ 5748 h 7007"/>
              <a:gd name="T18" fmla="*/ 4851 w 7007"/>
              <a:gd name="T19" fmla="*/ 5748 h 7007"/>
              <a:gd name="T20" fmla="*/ 5027 w 7007"/>
              <a:gd name="T21" fmla="*/ 6367 h 7007"/>
              <a:gd name="T22" fmla="*/ 5027 w 7007"/>
              <a:gd name="T23" fmla="*/ 6367 h 7007"/>
              <a:gd name="T24" fmla="*/ 4295 w 7007"/>
              <a:gd name="T25" fmla="*/ 7006 h 7007"/>
              <a:gd name="T26" fmla="*/ 4295 w 7007"/>
              <a:gd name="T27" fmla="*/ 7006 h 7007"/>
              <a:gd name="T28" fmla="*/ 3562 w 7007"/>
              <a:gd name="T29" fmla="*/ 6367 h 7007"/>
              <a:gd name="T30" fmla="*/ 3562 w 7007"/>
              <a:gd name="T31" fmla="*/ 6367 h 7007"/>
              <a:gd name="T32" fmla="*/ 3748 w 7007"/>
              <a:gd name="T33" fmla="*/ 5748 h 7007"/>
              <a:gd name="T34" fmla="*/ 3748 w 7007"/>
              <a:gd name="T35" fmla="*/ 5748 h 7007"/>
              <a:gd name="T36" fmla="*/ 3548 w 7007"/>
              <a:gd name="T37" fmla="*/ 5428 h 7007"/>
              <a:gd name="T38" fmla="*/ 1578 w 7007"/>
              <a:gd name="T39" fmla="*/ 5428 h 7007"/>
              <a:gd name="T40" fmla="*/ 1578 w 7007"/>
              <a:gd name="T41" fmla="*/ 3458 h 7007"/>
              <a:gd name="T42" fmla="*/ 1578 w 7007"/>
              <a:gd name="T43" fmla="*/ 3458 h 7007"/>
              <a:gd name="T44" fmla="*/ 1257 w 7007"/>
              <a:gd name="T45" fmla="*/ 3258 h 7007"/>
              <a:gd name="T46" fmla="*/ 1257 w 7007"/>
              <a:gd name="T47" fmla="*/ 3258 h 7007"/>
              <a:gd name="T48" fmla="*/ 639 w 7007"/>
              <a:gd name="T49" fmla="*/ 3444 h 7007"/>
              <a:gd name="T50" fmla="*/ 639 w 7007"/>
              <a:gd name="T51" fmla="*/ 3444 h 7007"/>
              <a:gd name="T52" fmla="*/ 0 w 7007"/>
              <a:gd name="T53" fmla="*/ 2712 h 7007"/>
              <a:gd name="T54" fmla="*/ 0 w 7007"/>
              <a:gd name="T55" fmla="*/ 2712 h 7007"/>
              <a:gd name="T56" fmla="*/ 639 w 7007"/>
              <a:gd name="T57" fmla="*/ 1979 h 7007"/>
              <a:gd name="T58" fmla="*/ 639 w 7007"/>
              <a:gd name="T59" fmla="*/ 1979 h 7007"/>
              <a:gd name="T60" fmla="*/ 1257 w 7007"/>
              <a:gd name="T61" fmla="*/ 2155 h 7007"/>
              <a:gd name="T62" fmla="*/ 1257 w 7007"/>
              <a:gd name="T63" fmla="*/ 2155 h 7007"/>
              <a:gd name="T64" fmla="*/ 1578 w 7007"/>
              <a:gd name="T65" fmla="*/ 1957 h 7007"/>
              <a:gd name="T66" fmla="*/ 1578 w 7007"/>
              <a:gd name="T67" fmla="*/ 0 h 7007"/>
              <a:gd name="T68" fmla="*/ 1578 w 7007"/>
              <a:gd name="T69" fmla="*/ 376 h 7007"/>
              <a:gd name="T70" fmla="*/ 1578 w 7007"/>
              <a:gd name="T71" fmla="*/ 0 h 7007"/>
              <a:gd name="T72" fmla="*/ 3548 w 7007"/>
              <a:gd name="T73" fmla="*/ 0 h 7007"/>
              <a:gd name="T74" fmla="*/ 3548 w 7007"/>
              <a:gd name="T75" fmla="*/ 0 h 7007"/>
              <a:gd name="T76" fmla="*/ 3748 w 7007"/>
              <a:gd name="T77" fmla="*/ 321 h 7007"/>
              <a:gd name="T78" fmla="*/ 3748 w 7007"/>
              <a:gd name="T79" fmla="*/ 321 h 7007"/>
              <a:gd name="T80" fmla="*/ 3562 w 7007"/>
              <a:gd name="T81" fmla="*/ 939 h 7007"/>
              <a:gd name="T82" fmla="*/ 3562 w 7007"/>
              <a:gd name="T83" fmla="*/ 939 h 7007"/>
              <a:gd name="T84" fmla="*/ 4295 w 7007"/>
              <a:gd name="T85" fmla="*/ 1578 h 7007"/>
              <a:gd name="T86" fmla="*/ 4295 w 7007"/>
              <a:gd name="T87" fmla="*/ 1578 h 7007"/>
              <a:gd name="T88" fmla="*/ 5027 w 7007"/>
              <a:gd name="T89" fmla="*/ 939 h 7007"/>
              <a:gd name="T90" fmla="*/ 5027 w 7007"/>
              <a:gd name="T91" fmla="*/ 939 h 7007"/>
              <a:gd name="T92" fmla="*/ 4851 w 7007"/>
              <a:gd name="T93" fmla="*/ 320 h 7007"/>
              <a:gd name="T94" fmla="*/ 4851 w 7007"/>
              <a:gd name="T95" fmla="*/ 320 h 7007"/>
              <a:gd name="T96" fmla="*/ 5049 w 7007"/>
              <a:gd name="T97" fmla="*/ 0 h 7007"/>
              <a:gd name="T98" fmla="*/ 7006 w 7007"/>
              <a:gd name="T99" fmla="*/ 0 h 7007"/>
              <a:gd name="T100" fmla="*/ 7006 w 7007"/>
              <a:gd name="T101" fmla="*/ 1957 h 7007"/>
              <a:gd name="T102" fmla="*/ 7006 w 7007"/>
              <a:gd name="T103" fmla="*/ 1957 h 7007"/>
              <a:gd name="T104" fmla="*/ 6686 w 7007"/>
              <a:gd name="T105" fmla="*/ 2155 h 7007"/>
              <a:gd name="T106" fmla="*/ 6686 w 7007"/>
              <a:gd name="T107" fmla="*/ 2155 h 7007"/>
              <a:gd name="T108" fmla="*/ 6067 w 7007"/>
              <a:gd name="T109" fmla="*/ 1979 h 7007"/>
              <a:gd name="T110" fmla="*/ 6067 w 7007"/>
              <a:gd name="T111" fmla="*/ 1979 h 7007"/>
              <a:gd name="T112" fmla="*/ 5428 w 7007"/>
              <a:gd name="T113" fmla="*/ 2712 h 7007"/>
              <a:gd name="T114" fmla="*/ 5428 w 7007"/>
              <a:gd name="T115" fmla="*/ 2712 h 7007"/>
              <a:gd name="T116" fmla="*/ 6067 w 7007"/>
              <a:gd name="T117" fmla="*/ 3444 h 7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07" h="7007">
                <a:moveTo>
                  <a:pt x="6067" y="3444"/>
                </a:moveTo>
                <a:lnTo>
                  <a:pt x="6067" y="3444"/>
                </a:lnTo>
                <a:cubicBezTo>
                  <a:pt x="6237" y="3444"/>
                  <a:pt x="6470" y="3368"/>
                  <a:pt x="6686" y="3258"/>
                </a:cubicBezTo>
                <a:lnTo>
                  <a:pt x="6686" y="3258"/>
                </a:lnTo>
                <a:cubicBezTo>
                  <a:pt x="6832" y="3184"/>
                  <a:pt x="7006" y="3293"/>
                  <a:pt x="7006" y="3458"/>
                </a:cubicBezTo>
                <a:lnTo>
                  <a:pt x="7006" y="5428"/>
                </a:lnTo>
                <a:lnTo>
                  <a:pt x="5049" y="5428"/>
                </a:lnTo>
                <a:lnTo>
                  <a:pt x="5049" y="5428"/>
                </a:lnTo>
                <a:cubicBezTo>
                  <a:pt x="4884" y="5428"/>
                  <a:pt x="4779" y="5600"/>
                  <a:pt x="4851" y="5748"/>
                </a:cubicBezTo>
                <a:lnTo>
                  <a:pt x="4851" y="5748"/>
                </a:lnTo>
                <a:cubicBezTo>
                  <a:pt x="4957" y="5964"/>
                  <a:pt x="5027" y="6197"/>
                  <a:pt x="5027" y="6367"/>
                </a:cubicBezTo>
                <a:lnTo>
                  <a:pt x="5027" y="6367"/>
                </a:lnTo>
                <a:cubicBezTo>
                  <a:pt x="5027" y="6782"/>
                  <a:pt x="4699" y="7006"/>
                  <a:pt x="4295" y="7006"/>
                </a:cubicBezTo>
                <a:lnTo>
                  <a:pt x="4295" y="7006"/>
                </a:lnTo>
                <a:cubicBezTo>
                  <a:pt x="3890" y="7006"/>
                  <a:pt x="3562" y="6782"/>
                  <a:pt x="3562" y="6367"/>
                </a:cubicBezTo>
                <a:lnTo>
                  <a:pt x="3562" y="6367"/>
                </a:lnTo>
                <a:cubicBezTo>
                  <a:pt x="3562" y="6197"/>
                  <a:pt x="3638" y="5964"/>
                  <a:pt x="3748" y="5748"/>
                </a:cubicBezTo>
                <a:lnTo>
                  <a:pt x="3748" y="5748"/>
                </a:lnTo>
                <a:cubicBezTo>
                  <a:pt x="3822" y="5601"/>
                  <a:pt x="3713" y="5428"/>
                  <a:pt x="3548" y="5428"/>
                </a:cubicBezTo>
                <a:lnTo>
                  <a:pt x="1578" y="5428"/>
                </a:lnTo>
                <a:lnTo>
                  <a:pt x="1578" y="3458"/>
                </a:lnTo>
                <a:lnTo>
                  <a:pt x="1578" y="3458"/>
                </a:lnTo>
                <a:cubicBezTo>
                  <a:pt x="1578" y="3293"/>
                  <a:pt x="1404" y="3184"/>
                  <a:pt x="1257" y="3258"/>
                </a:cubicBezTo>
                <a:lnTo>
                  <a:pt x="1257" y="3258"/>
                </a:lnTo>
                <a:cubicBezTo>
                  <a:pt x="1042" y="3368"/>
                  <a:pt x="809" y="3444"/>
                  <a:pt x="639" y="3444"/>
                </a:cubicBezTo>
                <a:lnTo>
                  <a:pt x="639" y="3444"/>
                </a:lnTo>
                <a:cubicBezTo>
                  <a:pt x="224" y="3444"/>
                  <a:pt x="0" y="3116"/>
                  <a:pt x="0" y="2712"/>
                </a:cubicBezTo>
                <a:lnTo>
                  <a:pt x="0" y="2712"/>
                </a:lnTo>
                <a:cubicBezTo>
                  <a:pt x="0" y="2307"/>
                  <a:pt x="224" y="1979"/>
                  <a:pt x="639" y="1979"/>
                </a:cubicBezTo>
                <a:lnTo>
                  <a:pt x="639" y="1979"/>
                </a:lnTo>
                <a:cubicBezTo>
                  <a:pt x="809" y="1979"/>
                  <a:pt x="1042" y="2050"/>
                  <a:pt x="1257" y="2155"/>
                </a:cubicBezTo>
                <a:lnTo>
                  <a:pt x="1257" y="2155"/>
                </a:lnTo>
                <a:cubicBezTo>
                  <a:pt x="1405" y="2226"/>
                  <a:pt x="1578" y="2121"/>
                  <a:pt x="1578" y="1957"/>
                </a:cubicBezTo>
                <a:lnTo>
                  <a:pt x="1578" y="0"/>
                </a:lnTo>
                <a:lnTo>
                  <a:pt x="1578" y="376"/>
                </a:lnTo>
                <a:lnTo>
                  <a:pt x="1578" y="0"/>
                </a:lnTo>
                <a:lnTo>
                  <a:pt x="3548" y="0"/>
                </a:lnTo>
                <a:lnTo>
                  <a:pt x="3548" y="0"/>
                </a:lnTo>
                <a:cubicBezTo>
                  <a:pt x="3713" y="0"/>
                  <a:pt x="3822" y="174"/>
                  <a:pt x="3748" y="321"/>
                </a:cubicBezTo>
                <a:lnTo>
                  <a:pt x="3748" y="321"/>
                </a:lnTo>
                <a:cubicBezTo>
                  <a:pt x="3638" y="536"/>
                  <a:pt x="3562" y="769"/>
                  <a:pt x="3562" y="939"/>
                </a:cubicBezTo>
                <a:lnTo>
                  <a:pt x="3562" y="939"/>
                </a:lnTo>
                <a:cubicBezTo>
                  <a:pt x="3562" y="1354"/>
                  <a:pt x="3890" y="1578"/>
                  <a:pt x="4295" y="1578"/>
                </a:cubicBezTo>
                <a:lnTo>
                  <a:pt x="4295" y="1578"/>
                </a:lnTo>
                <a:cubicBezTo>
                  <a:pt x="4699" y="1578"/>
                  <a:pt x="5027" y="1354"/>
                  <a:pt x="5027" y="939"/>
                </a:cubicBezTo>
                <a:lnTo>
                  <a:pt x="5027" y="939"/>
                </a:lnTo>
                <a:cubicBezTo>
                  <a:pt x="5027" y="769"/>
                  <a:pt x="4957" y="535"/>
                  <a:pt x="4851" y="320"/>
                </a:cubicBezTo>
                <a:lnTo>
                  <a:pt x="4851" y="320"/>
                </a:lnTo>
                <a:cubicBezTo>
                  <a:pt x="4779" y="172"/>
                  <a:pt x="4884" y="0"/>
                  <a:pt x="5049" y="0"/>
                </a:cubicBezTo>
                <a:lnTo>
                  <a:pt x="7006" y="0"/>
                </a:lnTo>
                <a:lnTo>
                  <a:pt x="7006" y="1957"/>
                </a:lnTo>
                <a:lnTo>
                  <a:pt x="7006" y="1957"/>
                </a:lnTo>
                <a:cubicBezTo>
                  <a:pt x="7006" y="2121"/>
                  <a:pt x="6833" y="2226"/>
                  <a:pt x="6686" y="2155"/>
                </a:cubicBezTo>
                <a:lnTo>
                  <a:pt x="6686" y="2155"/>
                </a:lnTo>
                <a:cubicBezTo>
                  <a:pt x="6470" y="2050"/>
                  <a:pt x="6237" y="1979"/>
                  <a:pt x="6067" y="1979"/>
                </a:cubicBezTo>
                <a:lnTo>
                  <a:pt x="6067" y="1979"/>
                </a:lnTo>
                <a:cubicBezTo>
                  <a:pt x="5651" y="1979"/>
                  <a:pt x="5428" y="2307"/>
                  <a:pt x="5428" y="2712"/>
                </a:cubicBezTo>
                <a:lnTo>
                  <a:pt x="5428" y="2712"/>
                </a:lnTo>
                <a:cubicBezTo>
                  <a:pt x="5428" y="3116"/>
                  <a:pt x="5651" y="3444"/>
                  <a:pt x="6067" y="3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282E73A-C0EC-4E4D-97DC-738A9F0A8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98" y="6640198"/>
            <a:ext cx="4797756" cy="4797756"/>
          </a:xfrm>
          <a:custGeom>
            <a:avLst/>
            <a:gdLst>
              <a:gd name="T0" fmla="*/ 939 w 7006"/>
              <a:gd name="T1" fmla="*/ 3562 h 7008"/>
              <a:gd name="T2" fmla="*/ 939 w 7006"/>
              <a:gd name="T3" fmla="*/ 3562 h 7008"/>
              <a:gd name="T4" fmla="*/ 320 w 7006"/>
              <a:gd name="T5" fmla="*/ 3748 h 7008"/>
              <a:gd name="T6" fmla="*/ 320 w 7006"/>
              <a:gd name="T7" fmla="*/ 3748 h 7008"/>
              <a:gd name="T8" fmla="*/ 0 w 7006"/>
              <a:gd name="T9" fmla="*/ 3549 h 7008"/>
              <a:gd name="T10" fmla="*/ 0 w 7006"/>
              <a:gd name="T11" fmla="*/ 1578 h 7008"/>
              <a:gd name="T12" fmla="*/ 1957 w 7006"/>
              <a:gd name="T13" fmla="*/ 1578 h 7008"/>
              <a:gd name="T14" fmla="*/ 1957 w 7006"/>
              <a:gd name="T15" fmla="*/ 1578 h 7008"/>
              <a:gd name="T16" fmla="*/ 2154 w 7006"/>
              <a:gd name="T17" fmla="*/ 1258 h 7008"/>
              <a:gd name="T18" fmla="*/ 2154 w 7006"/>
              <a:gd name="T19" fmla="*/ 1258 h 7008"/>
              <a:gd name="T20" fmla="*/ 1978 w 7006"/>
              <a:gd name="T21" fmla="*/ 639 h 7008"/>
              <a:gd name="T22" fmla="*/ 1978 w 7006"/>
              <a:gd name="T23" fmla="*/ 639 h 7008"/>
              <a:gd name="T24" fmla="*/ 2711 w 7006"/>
              <a:gd name="T25" fmla="*/ 0 h 7008"/>
              <a:gd name="T26" fmla="*/ 2711 w 7006"/>
              <a:gd name="T27" fmla="*/ 0 h 7008"/>
              <a:gd name="T28" fmla="*/ 3444 w 7006"/>
              <a:gd name="T29" fmla="*/ 639 h 7008"/>
              <a:gd name="T30" fmla="*/ 3444 w 7006"/>
              <a:gd name="T31" fmla="*/ 639 h 7008"/>
              <a:gd name="T32" fmla="*/ 3258 w 7006"/>
              <a:gd name="T33" fmla="*/ 1257 h 7008"/>
              <a:gd name="T34" fmla="*/ 3258 w 7006"/>
              <a:gd name="T35" fmla="*/ 1257 h 7008"/>
              <a:gd name="T36" fmla="*/ 3457 w 7006"/>
              <a:gd name="T37" fmla="*/ 1578 h 7008"/>
              <a:gd name="T38" fmla="*/ 5429 w 7006"/>
              <a:gd name="T39" fmla="*/ 1578 h 7008"/>
              <a:gd name="T40" fmla="*/ 5429 w 7006"/>
              <a:gd name="T41" fmla="*/ 1578 h 7008"/>
              <a:gd name="T42" fmla="*/ 5429 w 7006"/>
              <a:gd name="T43" fmla="*/ 3549 h 7008"/>
              <a:gd name="T44" fmla="*/ 5429 w 7006"/>
              <a:gd name="T45" fmla="*/ 3549 h 7008"/>
              <a:gd name="T46" fmla="*/ 5748 w 7006"/>
              <a:gd name="T47" fmla="*/ 3748 h 7008"/>
              <a:gd name="T48" fmla="*/ 5748 w 7006"/>
              <a:gd name="T49" fmla="*/ 3748 h 7008"/>
              <a:gd name="T50" fmla="*/ 6367 w 7006"/>
              <a:gd name="T51" fmla="*/ 3562 h 7008"/>
              <a:gd name="T52" fmla="*/ 6367 w 7006"/>
              <a:gd name="T53" fmla="*/ 3562 h 7008"/>
              <a:gd name="T54" fmla="*/ 7005 w 7006"/>
              <a:gd name="T55" fmla="*/ 4295 h 7008"/>
              <a:gd name="T56" fmla="*/ 7005 w 7006"/>
              <a:gd name="T57" fmla="*/ 4295 h 7008"/>
              <a:gd name="T58" fmla="*/ 6367 w 7006"/>
              <a:gd name="T59" fmla="*/ 5028 h 7008"/>
              <a:gd name="T60" fmla="*/ 6367 w 7006"/>
              <a:gd name="T61" fmla="*/ 5028 h 7008"/>
              <a:gd name="T62" fmla="*/ 5748 w 7006"/>
              <a:gd name="T63" fmla="*/ 4852 h 7008"/>
              <a:gd name="T64" fmla="*/ 5748 w 7006"/>
              <a:gd name="T65" fmla="*/ 4852 h 7008"/>
              <a:gd name="T66" fmla="*/ 5429 w 7006"/>
              <a:gd name="T67" fmla="*/ 5049 h 7008"/>
              <a:gd name="T68" fmla="*/ 5429 w 7006"/>
              <a:gd name="T69" fmla="*/ 7007 h 7008"/>
              <a:gd name="T70" fmla="*/ 5429 w 7006"/>
              <a:gd name="T71" fmla="*/ 6631 h 7008"/>
              <a:gd name="T72" fmla="*/ 5429 w 7006"/>
              <a:gd name="T73" fmla="*/ 7007 h 7008"/>
              <a:gd name="T74" fmla="*/ 3457 w 7006"/>
              <a:gd name="T75" fmla="*/ 7007 h 7008"/>
              <a:gd name="T76" fmla="*/ 3457 w 7006"/>
              <a:gd name="T77" fmla="*/ 7007 h 7008"/>
              <a:gd name="T78" fmla="*/ 3258 w 7006"/>
              <a:gd name="T79" fmla="*/ 6686 h 7008"/>
              <a:gd name="T80" fmla="*/ 3258 w 7006"/>
              <a:gd name="T81" fmla="*/ 6686 h 7008"/>
              <a:gd name="T82" fmla="*/ 3444 w 7006"/>
              <a:gd name="T83" fmla="*/ 6067 h 7008"/>
              <a:gd name="T84" fmla="*/ 3444 w 7006"/>
              <a:gd name="T85" fmla="*/ 6067 h 7008"/>
              <a:gd name="T86" fmla="*/ 2711 w 7006"/>
              <a:gd name="T87" fmla="*/ 5429 h 7008"/>
              <a:gd name="T88" fmla="*/ 2711 w 7006"/>
              <a:gd name="T89" fmla="*/ 5429 h 7008"/>
              <a:gd name="T90" fmla="*/ 1978 w 7006"/>
              <a:gd name="T91" fmla="*/ 6067 h 7008"/>
              <a:gd name="T92" fmla="*/ 1978 w 7006"/>
              <a:gd name="T93" fmla="*/ 6067 h 7008"/>
              <a:gd name="T94" fmla="*/ 2154 w 7006"/>
              <a:gd name="T95" fmla="*/ 6686 h 7008"/>
              <a:gd name="T96" fmla="*/ 2154 w 7006"/>
              <a:gd name="T97" fmla="*/ 6686 h 7008"/>
              <a:gd name="T98" fmla="*/ 1957 w 7006"/>
              <a:gd name="T99" fmla="*/ 7007 h 7008"/>
              <a:gd name="T100" fmla="*/ 0 w 7006"/>
              <a:gd name="T101" fmla="*/ 7007 h 7008"/>
              <a:gd name="T102" fmla="*/ 0 w 7006"/>
              <a:gd name="T103" fmla="*/ 5050 h 7008"/>
              <a:gd name="T104" fmla="*/ 0 w 7006"/>
              <a:gd name="T105" fmla="*/ 5050 h 7008"/>
              <a:gd name="T106" fmla="*/ 320 w 7006"/>
              <a:gd name="T107" fmla="*/ 4852 h 7008"/>
              <a:gd name="T108" fmla="*/ 320 w 7006"/>
              <a:gd name="T109" fmla="*/ 4852 h 7008"/>
              <a:gd name="T110" fmla="*/ 939 w 7006"/>
              <a:gd name="T111" fmla="*/ 5028 h 7008"/>
              <a:gd name="T112" fmla="*/ 939 w 7006"/>
              <a:gd name="T113" fmla="*/ 5028 h 7008"/>
              <a:gd name="T114" fmla="*/ 1578 w 7006"/>
              <a:gd name="T115" fmla="*/ 4295 h 7008"/>
              <a:gd name="T116" fmla="*/ 1578 w 7006"/>
              <a:gd name="T117" fmla="*/ 4295 h 7008"/>
              <a:gd name="T118" fmla="*/ 939 w 7006"/>
              <a:gd name="T119" fmla="*/ 3562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6" h="7008">
                <a:moveTo>
                  <a:pt x="939" y="3562"/>
                </a:moveTo>
                <a:lnTo>
                  <a:pt x="939" y="3562"/>
                </a:lnTo>
                <a:cubicBezTo>
                  <a:pt x="768" y="3562"/>
                  <a:pt x="536" y="3639"/>
                  <a:pt x="320" y="3748"/>
                </a:cubicBezTo>
                <a:lnTo>
                  <a:pt x="320" y="3748"/>
                </a:lnTo>
                <a:cubicBezTo>
                  <a:pt x="173" y="3823"/>
                  <a:pt x="0" y="3714"/>
                  <a:pt x="0" y="3549"/>
                </a:cubicBezTo>
                <a:lnTo>
                  <a:pt x="0" y="1578"/>
                </a:lnTo>
                <a:lnTo>
                  <a:pt x="1957" y="1578"/>
                </a:lnTo>
                <a:lnTo>
                  <a:pt x="1957" y="1578"/>
                </a:lnTo>
                <a:cubicBezTo>
                  <a:pt x="2121" y="1578"/>
                  <a:pt x="2226" y="1406"/>
                  <a:pt x="2154" y="1258"/>
                </a:cubicBezTo>
                <a:lnTo>
                  <a:pt x="2154" y="1258"/>
                </a:lnTo>
                <a:cubicBezTo>
                  <a:pt x="2050" y="1042"/>
                  <a:pt x="1978" y="809"/>
                  <a:pt x="1978" y="639"/>
                </a:cubicBezTo>
                <a:lnTo>
                  <a:pt x="1978" y="639"/>
                </a:lnTo>
                <a:cubicBezTo>
                  <a:pt x="1978" y="223"/>
                  <a:pt x="2307" y="0"/>
                  <a:pt x="2711" y="0"/>
                </a:cubicBezTo>
                <a:lnTo>
                  <a:pt x="2711" y="0"/>
                </a:lnTo>
                <a:cubicBezTo>
                  <a:pt x="3116" y="0"/>
                  <a:pt x="3444" y="223"/>
                  <a:pt x="3444" y="639"/>
                </a:cubicBezTo>
                <a:lnTo>
                  <a:pt x="3444" y="639"/>
                </a:lnTo>
                <a:cubicBezTo>
                  <a:pt x="3444" y="809"/>
                  <a:pt x="3367" y="1042"/>
                  <a:pt x="3258" y="1257"/>
                </a:cubicBezTo>
                <a:lnTo>
                  <a:pt x="3258" y="1257"/>
                </a:lnTo>
                <a:cubicBezTo>
                  <a:pt x="3184" y="1404"/>
                  <a:pt x="3293" y="1578"/>
                  <a:pt x="3457" y="1578"/>
                </a:cubicBezTo>
                <a:lnTo>
                  <a:pt x="5429" y="1578"/>
                </a:lnTo>
                <a:lnTo>
                  <a:pt x="5429" y="1578"/>
                </a:lnTo>
                <a:lnTo>
                  <a:pt x="5429" y="3549"/>
                </a:lnTo>
                <a:lnTo>
                  <a:pt x="5429" y="3549"/>
                </a:lnTo>
                <a:cubicBezTo>
                  <a:pt x="5429" y="3714"/>
                  <a:pt x="5601" y="3823"/>
                  <a:pt x="5748" y="3748"/>
                </a:cubicBezTo>
                <a:lnTo>
                  <a:pt x="5748" y="3748"/>
                </a:lnTo>
                <a:cubicBezTo>
                  <a:pt x="5963" y="3639"/>
                  <a:pt x="6197" y="3562"/>
                  <a:pt x="6367" y="3562"/>
                </a:cubicBezTo>
                <a:lnTo>
                  <a:pt x="6367" y="3562"/>
                </a:lnTo>
                <a:cubicBezTo>
                  <a:pt x="6782" y="3562"/>
                  <a:pt x="7005" y="3891"/>
                  <a:pt x="7005" y="4295"/>
                </a:cubicBezTo>
                <a:lnTo>
                  <a:pt x="7005" y="4295"/>
                </a:lnTo>
                <a:cubicBezTo>
                  <a:pt x="7005" y="4700"/>
                  <a:pt x="6782" y="5028"/>
                  <a:pt x="6367" y="5028"/>
                </a:cubicBezTo>
                <a:lnTo>
                  <a:pt x="6367" y="5028"/>
                </a:lnTo>
                <a:cubicBezTo>
                  <a:pt x="6197" y="5028"/>
                  <a:pt x="5963" y="4957"/>
                  <a:pt x="5748" y="4852"/>
                </a:cubicBezTo>
                <a:lnTo>
                  <a:pt x="5748" y="4852"/>
                </a:lnTo>
                <a:cubicBezTo>
                  <a:pt x="5600" y="4780"/>
                  <a:pt x="5429" y="4885"/>
                  <a:pt x="5429" y="5049"/>
                </a:cubicBezTo>
                <a:lnTo>
                  <a:pt x="5429" y="7007"/>
                </a:lnTo>
                <a:lnTo>
                  <a:pt x="5429" y="6631"/>
                </a:lnTo>
                <a:lnTo>
                  <a:pt x="5429" y="7007"/>
                </a:lnTo>
                <a:lnTo>
                  <a:pt x="3457" y="7007"/>
                </a:lnTo>
                <a:lnTo>
                  <a:pt x="3457" y="7007"/>
                </a:lnTo>
                <a:cubicBezTo>
                  <a:pt x="3293" y="7007"/>
                  <a:pt x="3184" y="6833"/>
                  <a:pt x="3258" y="6686"/>
                </a:cubicBezTo>
                <a:lnTo>
                  <a:pt x="3258" y="6686"/>
                </a:lnTo>
                <a:cubicBezTo>
                  <a:pt x="3367" y="6471"/>
                  <a:pt x="3444" y="6238"/>
                  <a:pt x="3444" y="6067"/>
                </a:cubicBezTo>
                <a:lnTo>
                  <a:pt x="3444" y="6067"/>
                </a:lnTo>
                <a:cubicBezTo>
                  <a:pt x="3444" y="5653"/>
                  <a:pt x="3116" y="5429"/>
                  <a:pt x="2711" y="5429"/>
                </a:cubicBezTo>
                <a:lnTo>
                  <a:pt x="2711" y="5429"/>
                </a:lnTo>
                <a:cubicBezTo>
                  <a:pt x="2307" y="5429"/>
                  <a:pt x="1978" y="5653"/>
                  <a:pt x="1978" y="6067"/>
                </a:cubicBezTo>
                <a:lnTo>
                  <a:pt x="1978" y="6067"/>
                </a:lnTo>
                <a:cubicBezTo>
                  <a:pt x="1978" y="6238"/>
                  <a:pt x="2050" y="6471"/>
                  <a:pt x="2154" y="6686"/>
                </a:cubicBezTo>
                <a:lnTo>
                  <a:pt x="2154" y="6686"/>
                </a:lnTo>
                <a:cubicBezTo>
                  <a:pt x="2226" y="6834"/>
                  <a:pt x="2121" y="7007"/>
                  <a:pt x="1957" y="7007"/>
                </a:cubicBezTo>
                <a:lnTo>
                  <a:pt x="0" y="7007"/>
                </a:lnTo>
                <a:lnTo>
                  <a:pt x="0" y="5050"/>
                </a:lnTo>
                <a:lnTo>
                  <a:pt x="0" y="5050"/>
                </a:lnTo>
                <a:cubicBezTo>
                  <a:pt x="0" y="4885"/>
                  <a:pt x="172" y="4780"/>
                  <a:pt x="320" y="4852"/>
                </a:cubicBezTo>
                <a:lnTo>
                  <a:pt x="320" y="4852"/>
                </a:lnTo>
                <a:cubicBezTo>
                  <a:pt x="536" y="4957"/>
                  <a:pt x="768" y="5028"/>
                  <a:pt x="939" y="5028"/>
                </a:cubicBezTo>
                <a:lnTo>
                  <a:pt x="939" y="5028"/>
                </a:lnTo>
                <a:cubicBezTo>
                  <a:pt x="1354" y="5028"/>
                  <a:pt x="1578" y="4700"/>
                  <a:pt x="1578" y="4295"/>
                </a:cubicBezTo>
                <a:lnTo>
                  <a:pt x="1578" y="4295"/>
                </a:lnTo>
                <a:cubicBezTo>
                  <a:pt x="1578" y="3891"/>
                  <a:pt x="1354" y="3562"/>
                  <a:pt x="939" y="35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95280-2131-634F-8C2F-A9A52F0024C2}"/>
              </a:ext>
            </a:extLst>
          </p:cNvPr>
          <p:cNvSpPr txBox="1"/>
          <p:nvPr/>
        </p:nvSpPr>
        <p:spPr>
          <a:xfrm>
            <a:off x="6195898" y="612372"/>
            <a:ext cx="11985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PLANNING PROCESS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62F0C-914C-B640-B516-6ACA5382A3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199">
            <a:extLst>
              <a:ext uri="{FF2B5EF4-FFF2-40B4-BE49-F238E27FC236}">
                <a16:creationId xmlns:a16="http://schemas.microsoft.com/office/drawing/2014/main" id="{ECC1FC47-078E-E747-8D27-66A4C1266AD9}"/>
              </a:ext>
            </a:extLst>
          </p:cNvPr>
          <p:cNvSpPr>
            <a:spLocks noChangeAspect="1"/>
          </p:cNvSpPr>
          <p:nvPr/>
        </p:nvSpPr>
        <p:spPr bwMode="auto">
          <a:xfrm>
            <a:off x="13417952" y="8968144"/>
            <a:ext cx="1255554" cy="1251924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200">
            <a:extLst>
              <a:ext uri="{FF2B5EF4-FFF2-40B4-BE49-F238E27FC236}">
                <a16:creationId xmlns:a16="http://schemas.microsoft.com/office/drawing/2014/main" id="{46C343AA-1ABF-4641-A00F-53EA0E700DA8}"/>
              </a:ext>
            </a:extLst>
          </p:cNvPr>
          <p:cNvSpPr>
            <a:spLocks noChangeAspect="1"/>
          </p:cNvSpPr>
          <p:nvPr/>
        </p:nvSpPr>
        <p:spPr bwMode="auto">
          <a:xfrm>
            <a:off x="9712566" y="5240089"/>
            <a:ext cx="1237410" cy="1230150"/>
          </a:xfrm>
          <a:custGeom>
            <a:avLst/>
            <a:gdLst>
              <a:gd name="T0" fmla="*/ 2147483646 w 830"/>
              <a:gd name="T1" fmla="*/ 2147483646 h 826"/>
              <a:gd name="T2" fmla="*/ 2147483646 w 830"/>
              <a:gd name="T3" fmla="*/ 2147483646 h 826"/>
              <a:gd name="T4" fmla="*/ 2147483646 w 830"/>
              <a:gd name="T5" fmla="*/ 2147483646 h 826"/>
              <a:gd name="T6" fmla="*/ 2147483646 w 830"/>
              <a:gd name="T7" fmla="*/ 2147483646 h 826"/>
              <a:gd name="T8" fmla="*/ 2147483646 w 830"/>
              <a:gd name="T9" fmla="*/ 2147483646 h 826"/>
              <a:gd name="T10" fmla="*/ 2147483646 w 830"/>
              <a:gd name="T11" fmla="*/ 2147483646 h 826"/>
              <a:gd name="T12" fmla="*/ 2147483646 w 830"/>
              <a:gd name="T13" fmla="*/ 2147483646 h 826"/>
              <a:gd name="T14" fmla="*/ 2147483646 w 830"/>
              <a:gd name="T15" fmla="*/ 2147483646 h 826"/>
              <a:gd name="T16" fmla="*/ 2147483646 w 830"/>
              <a:gd name="T17" fmla="*/ 2147483646 h 826"/>
              <a:gd name="T18" fmla="*/ 2147483646 w 830"/>
              <a:gd name="T19" fmla="*/ 2147483646 h 826"/>
              <a:gd name="T20" fmla="*/ 2147483646 w 830"/>
              <a:gd name="T21" fmla="*/ 2147483646 h 826"/>
              <a:gd name="T22" fmla="*/ 2147483646 w 830"/>
              <a:gd name="T23" fmla="*/ 2147483646 h 826"/>
              <a:gd name="T24" fmla="*/ 2147483646 w 830"/>
              <a:gd name="T25" fmla="*/ 2147483646 h 826"/>
              <a:gd name="T26" fmla="*/ 2147483646 w 830"/>
              <a:gd name="T27" fmla="*/ 2147483646 h 826"/>
              <a:gd name="T28" fmla="*/ 2147483646 w 830"/>
              <a:gd name="T29" fmla="*/ 2147483646 h 826"/>
              <a:gd name="T30" fmla="*/ 2147483646 w 830"/>
              <a:gd name="T31" fmla="*/ 2147483646 h 826"/>
              <a:gd name="T32" fmla="*/ 2147483646 w 830"/>
              <a:gd name="T33" fmla="*/ 2147483646 h 826"/>
              <a:gd name="T34" fmla="*/ 2147483646 w 830"/>
              <a:gd name="T35" fmla="*/ 2147483646 h 826"/>
              <a:gd name="T36" fmla="*/ 2147483646 w 830"/>
              <a:gd name="T37" fmla="*/ 2147483646 h 826"/>
              <a:gd name="T38" fmla="*/ 2147483646 w 830"/>
              <a:gd name="T39" fmla="*/ 2147483646 h 826"/>
              <a:gd name="T40" fmla="*/ 2147483646 w 830"/>
              <a:gd name="T41" fmla="*/ 2147483646 h 826"/>
              <a:gd name="T42" fmla="*/ 2147483646 w 830"/>
              <a:gd name="T43" fmla="*/ 2147483646 h 826"/>
              <a:gd name="T44" fmla="*/ 2147483646 w 830"/>
              <a:gd name="T45" fmla="*/ 2147483646 h 826"/>
              <a:gd name="T46" fmla="*/ 2147483646 w 830"/>
              <a:gd name="T47" fmla="*/ 2147483646 h 826"/>
              <a:gd name="T48" fmla="*/ 2147483646 w 830"/>
              <a:gd name="T49" fmla="*/ 2147483646 h 826"/>
              <a:gd name="T50" fmla="*/ 2147483646 w 830"/>
              <a:gd name="T51" fmla="*/ 2147483646 h 826"/>
              <a:gd name="T52" fmla="*/ 2147483646 w 830"/>
              <a:gd name="T53" fmla="*/ 2147483646 h 826"/>
              <a:gd name="T54" fmla="*/ 2147483646 w 830"/>
              <a:gd name="T55" fmla="*/ 2147483646 h 826"/>
              <a:gd name="T56" fmla="*/ 2147483646 w 830"/>
              <a:gd name="T57" fmla="*/ 2147483646 h 826"/>
              <a:gd name="T58" fmla="*/ 2147483646 w 830"/>
              <a:gd name="T59" fmla="*/ 2147483646 h 826"/>
              <a:gd name="T60" fmla="*/ 2147483646 w 830"/>
              <a:gd name="T61" fmla="*/ 2147483646 h 826"/>
              <a:gd name="T62" fmla="*/ 2147483646 w 830"/>
              <a:gd name="T63" fmla="*/ 2147483646 h 826"/>
              <a:gd name="T64" fmla="*/ 2147483646 w 830"/>
              <a:gd name="T65" fmla="*/ 2147483646 h 826"/>
              <a:gd name="T66" fmla="*/ 2147483646 w 830"/>
              <a:gd name="T67" fmla="*/ 2147483646 h 826"/>
              <a:gd name="T68" fmla="*/ 2147483646 w 830"/>
              <a:gd name="T69" fmla="*/ 2147483646 h 826"/>
              <a:gd name="T70" fmla="*/ 2147483646 w 830"/>
              <a:gd name="T71" fmla="*/ 2147483646 h 826"/>
              <a:gd name="T72" fmla="*/ 2147483646 w 830"/>
              <a:gd name="T73" fmla="*/ 2147483646 h 826"/>
              <a:gd name="T74" fmla="*/ 2147483646 w 830"/>
              <a:gd name="T75" fmla="*/ 2147483646 h 826"/>
              <a:gd name="T76" fmla="*/ 2147483646 w 830"/>
              <a:gd name="T77" fmla="*/ 2147483646 h 826"/>
              <a:gd name="T78" fmla="*/ 2147483646 w 830"/>
              <a:gd name="T79" fmla="*/ 2147483646 h 826"/>
              <a:gd name="T80" fmla="*/ 2147483646 w 830"/>
              <a:gd name="T81" fmla="*/ 2147483646 h 826"/>
              <a:gd name="T82" fmla="*/ 2147483646 w 830"/>
              <a:gd name="T83" fmla="*/ 2147483646 h 826"/>
              <a:gd name="T84" fmla="*/ 2147483646 w 830"/>
              <a:gd name="T85" fmla="*/ 2147483646 h 826"/>
              <a:gd name="T86" fmla="*/ 2147483646 w 830"/>
              <a:gd name="T87" fmla="*/ 2147483646 h 826"/>
              <a:gd name="T88" fmla="*/ 2147483646 w 830"/>
              <a:gd name="T89" fmla="*/ 2147483646 h 8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30" h="826">
                <a:moveTo>
                  <a:pt x="585" y="447"/>
                </a:moveTo>
                <a:lnTo>
                  <a:pt x="436" y="126"/>
                </a:lnTo>
                <a:lnTo>
                  <a:pt x="643" y="30"/>
                </a:lnTo>
                <a:lnTo>
                  <a:pt x="681" y="115"/>
                </a:lnTo>
                <a:lnTo>
                  <a:pt x="543" y="179"/>
                </a:lnTo>
                <a:cubicBezTo>
                  <a:pt x="537" y="181"/>
                  <a:pt x="534" y="189"/>
                  <a:pt x="537" y="195"/>
                </a:cubicBezTo>
                <a:cubicBezTo>
                  <a:pt x="539" y="200"/>
                  <a:pt x="543" y="203"/>
                  <a:pt x="548" y="203"/>
                </a:cubicBezTo>
                <a:cubicBezTo>
                  <a:pt x="550" y="203"/>
                  <a:pt x="552" y="202"/>
                  <a:pt x="553" y="201"/>
                </a:cubicBezTo>
                <a:lnTo>
                  <a:pt x="692" y="137"/>
                </a:lnTo>
                <a:lnTo>
                  <a:pt x="792" y="352"/>
                </a:lnTo>
                <a:lnTo>
                  <a:pt x="585" y="447"/>
                </a:lnTo>
                <a:close/>
                <a:moveTo>
                  <a:pt x="336" y="511"/>
                </a:moveTo>
                <a:lnTo>
                  <a:pt x="227" y="275"/>
                </a:lnTo>
                <a:lnTo>
                  <a:pt x="433" y="180"/>
                </a:lnTo>
                <a:lnTo>
                  <a:pt x="472" y="264"/>
                </a:lnTo>
                <a:lnTo>
                  <a:pt x="329" y="330"/>
                </a:lnTo>
                <a:cubicBezTo>
                  <a:pt x="323" y="333"/>
                  <a:pt x="321" y="340"/>
                  <a:pt x="323" y="346"/>
                </a:cubicBezTo>
                <a:cubicBezTo>
                  <a:pt x="325" y="351"/>
                  <a:pt x="330" y="354"/>
                  <a:pt x="335" y="354"/>
                </a:cubicBezTo>
                <a:cubicBezTo>
                  <a:pt x="337" y="354"/>
                  <a:pt x="338" y="353"/>
                  <a:pt x="340" y="352"/>
                </a:cubicBezTo>
                <a:lnTo>
                  <a:pt x="483" y="286"/>
                </a:lnTo>
                <a:lnTo>
                  <a:pt x="543" y="415"/>
                </a:lnTo>
                <a:lnTo>
                  <a:pt x="336" y="511"/>
                </a:lnTo>
                <a:close/>
                <a:moveTo>
                  <a:pt x="443" y="543"/>
                </a:moveTo>
                <a:lnTo>
                  <a:pt x="443" y="543"/>
                </a:lnTo>
                <a:cubicBezTo>
                  <a:pt x="422" y="543"/>
                  <a:pt x="405" y="528"/>
                  <a:pt x="399" y="509"/>
                </a:cubicBezTo>
                <a:lnTo>
                  <a:pt x="480" y="472"/>
                </a:lnTo>
                <a:cubicBezTo>
                  <a:pt x="486" y="479"/>
                  <a:pt x="489" y="487"/>
                  <a:pt x="489" y="497"/>
                </a:cubicBezTo>
                <a:cubicBezTo>
                  <a:pt x="489" y="522"/>
                  <a:pt x="468" y="543"/>
                  <a:pt x="443" y="543"/>
                </a:cubicBezTo>
                <a:close/>
                <a:moveTo>
                  <a:pt x="61" y="519"/>
                </a:moveTo>
                <a:lnTo>
                  <a:pt x="43" y="480"/>
                </a:lnTo>
                <a:lnTo>
                  <a:pt x="226" y="332"/>
                </a:lnTo>
                <a:lnTo>
                  <a:pt x="258" y="404"/>
                </a:lnTo>
                <a:lnTo>
                  <a:pt x="292" y="475"/>
                </a:lnTo>
                <a:lnTo>
                  <a:pt x="61" y="519"/>
                </a:lnTo>
                <a:close/>
                <a:moveTo>
                  <a:pt x="789" y="158"/>
                </a:moveTo>
                <a:lnTo>
                  <a:pt x="789" y="158"/>
                </a:lnTo>
                <a:cubicBezTo>
                  <a:pt x="802" y="186"/>
                  <a:pt x="803" y="217"/>
                  <a:pt x="792" y="245"/>
                </a:cubicBezTo>
                <a:cubicBezTo>
                  <a:pt x="789" y="253"/>
                  <a:pt x="785" y="261"/>
                  <a:pt x="781" y="269"/>
                </a:cubicBezTo>
                <a:lnTo>
                  <a:pt x="699" y="93"/>
                </a:lnTo>
                <a:cubicBezTo>
                  <a:pt x="737" y="98"/>
                  <a:pt x="772" y="121"/>
                  <a:pt x="789" y="158"/>
                </a:cubicBezTo>
                <a:close/>
                <a:moveTo>
                  <a:pt x="792" y="294"/>
                </a:moveTo>
                <a:lnTo>
                  <a:pt x="792" y="294"/>
                </a:lnTo>
                <a:cubicBezTo>
                  <a:pt x="802" y="283"/>
                  <a:pt x="811" y="269"/>
                  <a:pt x="816" y="254"/>
                </a:cubicBezTo>
                <a:cubicBezTo>
                  <a:pt x="829" y="219"/>
                  <a:pt x="827" y="181"/>
                  <a:pt x="812" y="148"/>
                </a:cubicBezTo>
                <a:cubicBezTo>
                  <a:pt x="788" y="98"/>
                  <a:pt x="739" y="68"/>
                  <a:pt x="687" y="68"/>
                </a:cubicBezTo>
                <a:lnTo>
                  <a:pt x="660" y="9"/>
                </a:lnTo>
                <a:cubicBezTo>
                  <a:pt x="657" y="2"/>
                  <a:pt x="650" y="0"/>
                  <a:pt x="644" y="2"/>
                </a:cubicBezTo>
                <a:lnTo>
                  <a:pt x="414" y="109"/>
                </a:lnTo>
                <a:cubicBezTo>
                  <a:pt x="411" y="110"/>
                  <a:pt x="409" y="113"/>
                  <a:pt x="408" y="116"/>
                </a:cubicBezTo>
                <a:cubicBezTo>
                  <a:pt x="406" y="119"/>
                  <a:pt x="407" y="123"/>
                  <a:pt x="408" y="126"/>
                </a:cubicBezTo>
                <a:lnTo>
                  <a:pt x="423" y="158"/>
                </a:lnTo>
                <a:lnTo>
                  <a:pt x="205" y="259"/>
                </a:lnTo>
                <a:cubicBezTo>
                  <a:pt x="198" y="261"/>
                  <a:pt x="196" y="269"/>
                  <a:pt x="198" y="275"/>
                </a:cubicBezTo>
                <a:lnTo>
                  <a:pt x="214" y="309"/>
                </a:lnTo>
                <a:lnTo>
                  <a:pt x="32" y="456"/>
                </a:lnTo>
                <a:lnTo>
                  <a:pt x="25" y="442"/>
                </a:lnTo>
                <a:cubicBezTo>
                  <a:pt x="22" y="436"/>
                  <a:pt x="15" y="434"/>
                  <a:pt x="9" y="436"/>
                </a:cubicBezTo>
                <a:cubicBezTo>
                  <a:pt x="2" y="439"/>
                  <a:pt x="0" y="446"/>
                  <a:pt x="3" y="453"/>
                </a:cubicBezTo>
                <a:lnTo>
                  <a:pt x="56" y="567"/>
                </a:lnTo>
                <a:cubicBezTo>
                  <a:pt x="58" y="572"/>
                  <a:pt x="62" y="575"/>
                  <a:pt x="67" y="575"/>
                </a:cubicBezTo>
                <a:cubicBezTo>
                  <a:pt x="69" y="575"/>
                  <a:pt x="70" y="575"/>
                  <a:pt x="72" y="573"/>
                </a:cubicBezTo>
                <a:cubicBezTo>
                  <a:pt x="79" y="570"/>
                  <a:pt x="81" y="563"/>
                  <a:pt x="79" y="557"/>
                </a:cubicBezTo>
                <a:lnTo>
                  <a:pt x="72" y="543"/>
                </a:lnTo>
                <a:lnTo>
                  <a:pt x="302" y="499"/>
                </a:lnTo>
                <a:lnTo>
                  <a:pt x="318" y="533"/>
                </a:lnTo>
                <a:cubicBezTo>
                  <a:pt x="319" y="536"/>
                  <a:pt x="322" y="538"/>
                  <a:pt x="325" y="539"/>
                </a:cubicBezTo>
                <a:cubicBezTo>
                  <a:pt x="327" y="540"/>
                  <a:pt x="328" y="540"/>
                  <a:pt x="329" y="540"/>
                </a:cubicBezTo>
                <a:cubicBezTo>
                  <a:pt x="331" y="540"/>
                  <a:pt x="333" y="540"/>
                  <a:pt x="335" y="539"/>
                </a:cubicBezTo>
                <a:lnTo>
                  <a:pt x="376" y="520"/>
                </a:lnTo>
                <a:cubicBezTo>
                  <a:pt x="385" y="543"/>
                  <a:pt x="405" y="562"/>
                  <a:pt x="430" y="566"/>
                </a:cubicBezTo>
                <a:lnTo>
                  <a:pt x="430" y="616"/>
                </a:lnTo>
                <a:lnTo>
                  <a:pt x="234" y="803"/>
                </a:lnTo>
                <a:cubicBezTo>
                  <a:pt x="230" y="808"/>
                  <a:pt x="230" y="815"/>
                  <a:pt x="234" y="820"/>
                </a:cubicBezTo>
                <a:cubicBezTo>
                  <a:pt x="237" y="823"/>
                  <a:pt x="240" y="825"/>
                  <a:pt x="243" y="825"/>
                </a:cubicBezTo>
                <a:cubicBezTo>
                  <a:pt x="246" y="825"/>
                  <a:pt x="250" y="823"/>
                  <a:pt x="252" y="821"/>
                </a:cubicBezTo>
                <a:lnTo>
                  <a:pt x="430" y="651"/>
                </a:lnTo>
                <a:lnTo>
                  <a:pt x="430" y="812"/>
                </a:lnTo>
                <a:cubicBezTo>
                  <a:pt x="430" y="819"/>
                  <a:pt x="436" y="825"/>
                  <a:pt x="443" y="825"/>
                </a:cubicBezTo>
                <a:cubicBezTo>
                  <a:pt x="449" y="825"/>
                  <a:pt x="455" y="819"/>
                  <a:pt x="455" y="812"/>
                </a:cubicBezTo>
                <a:lnTo>
                  <a:pt x="455" y="651"/>
                </a:lnTo>
                <a:lnTo>
                  <a:pt x="634" y="821"/>
                </a:lnTo>
                <a:cubicBezTo>
                  <a:pt x="636" y="823"/>
                  <a:pt x="639" y="825"/>
                  <a:pt x="642" y="825"/>
                </a:cubicBezTo>
                <a:cubicBezTo>
                  <a:pt x="645" y="825"/>
                  <a:pt x="649" y="823"/>
                  <a:pt x="651" y="820"/>
                </a:cubicBezTo>
                <a:cubicBezTo>
                  <a:pt x="656" y="815"/>
                  <a:pt x="656" y="808"/>
                  <a:pt x="651" y="803"/>
                </a:cubicBezTo>
                <a:lnTo>
                  <a:pt x="455" y="616"/>
                </a:lnTo>
                <a:lnTo>
                  <a:pt x="455" y="566"/>
                </a:lnTo>
                <a:cubicBezTo>
                  <a:pt x="488" y="560"/>
                  <a:pt x="513" y="532"/>
                  <a:pt x="513" y="497"/>
                </a:cubicBezTo>
                <a:cubicBezTo>
                  <a:pt x="513" y="483"/>
                  <a:pt x="509" y="472"/>
                  <a:pt x="503" y="461"/>
                </a:cubicBezTo>
                <a:lnTo>
                  <a:pt x="553" y="437"/>
                </a:lnTo>
                <a:lnTo>
                  <a:pt x="567" y="469"/>
                </a:lnTo>
                <a:cubicBezTo>
                  <a:pt x="569" y="472"/>
                  <a:pt x="571" y="475"/>
                  <a:pt x="574" y="476"/>
                </a:cubicBezTo>
                <a:cubicBezTo>
                  <a:pt x="576" y="476"/>
                  <a:pt x="577" y="477"/>
                  <a:pt x="579" y="477"/>
                </a:cubicBezTo>
                <a:cubicBezTo>
                  <a:pt x="581" y="477"/>
                  <a:pt x="583" y="476"/>
                  <a:pt x="584" y="476"/>
                </a:cubicBezTo>
                <a:lnTo>
                  <a:pt x="814" y="370"/>
                </a:lnTo>
                <a:cubicBezTo>
                  <a:pt x="820" y="366"/>
                  <a:pt x="822" y="359"/>
                  <a:pt x="819" y="352"/>
                </a:cubicBezTo>
                <a:lnTo>
                  <a:pt x="792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50">
            <a:extLst>
              <a:ext uri="{FF2B5EF4-FFF2-40B4-BE49-F238E27FC236}">
                <a16:creationId xmlns:a16="http://schemas.microsoft.com/office/drawing/2014/main" id="{01F36324-9EA7-6D42-ACCA-5B17D43D51FD}"/>
              </a:ext>
            </a:extLst>
          </p:cNvPr>
          <p:cNvSpPr>
            <a:spLocks noChangeAspect="1"/>
          </p:cNvSpPr>
          <p:nvPr/>
        </p:nvSpPr>
        <p:spPr bwMode="auto">
          <a:xfrm>
            <a:off x="9791539" y="8979029"/>
            <a:ext cx="1077744" cy="1230154"/>
          </a:xfrm>
          <a:custGeom>
            <a:avLst/>
            <a:gdLst>
              <a:gd name="T0" fmla="*/ 5698587 w 259991"/>
              <a:gd name="T1" fmla="*/ 7770411 h 296502"/>
              <a:gd name="T2" fmla="*/ 5698587 w 259991"/>
              <a:gd name="T3" fmla="*/ 8099553 h 296502"/>
              <a:gd name="T4" fmla="*/ 2334805 w 259991"/>
              <a:gd name="T5" fmla="*/ 7934996 h 296502"/>
              <a:gd name="T6" fmla="*/ 4665864 w 259991"/>
              <a:gd name="T7" fmla="*/ 6456306 h 296502"/>
              <a:gd name="T8" fmla="*/ 6991556 w 259991"/>
              <a:gd name="T9" fmla="*/ 6620830 h 296502"/>
              <a:gd name="T10" fmla="*/ 4665864 w 259991"/>
              <a:gd name="T11" fmla="*/ 6785391 h 296502"/>
              <a:gd name="T12" fmla="*/ 4665864 w 259991"/>
              <a:gd name="T13" fmla="*/ 6456306 h 296502"/>
              <a:gd name="T14" fmla="*/ 3749336 w 259991"/>
              <a:gd name="T15" fmla="*/ 6456306 h 296502"/>
              <a:gd name="T16" fmla="*/ 3749336 w 259991"/>
              <a:gd name="T17" fmla="*/ 6785391 h 296502"/>
              <a:gd name="T18" fmla="*/ 2334805 w 259991"/>
              <a:gd name="T19" fmla="*/ 6620830 h 296502"/>
              <a:gd name="T20" fmla="*/ 5906611 w 259991"/>
              <a:gd name="T21" fmla="*/ 5199320 h 296502"/>
              <a:gd name="T22" fmla="*/ 6991500 w 259991"/>
              <a:gd name="T23" fmla="*/ 5357532 h 296502"/>
              <a:gd name="T24" fmla="*/ 5906611 w 259991"/>
              <a:gd name="T25" fmla="*/ 5528968 h 296502"/>
              <a:gd name="T26" fmla="*/ 5906611 w 259991"/>
              <a:gd name="T27" fmla="*/ 5199320 h 296502"/>
              <a:gd name="T28" fmla="*/ 5014659 w 259991"/>
              <a:gd name="T29" fmla="*/ 5199320 h 296502"/>
              <a:gd name="T30" fmla="*/ 5014659 w 259991"/>
              <a:gd name="T31" fmla="*/ 5528968 h 296502"/>
              <a:gd name="T32" fmla="*/ 2334805 w 259991"/>
              <a:gd name="T33" fmla="*/ 5357532 h 296502"/>
              <a:gd name="T34" fmla="*/ 4665864 w 259991"/>
              <a:gd name="T35" fmla="*/ 3885209 h 296502"/>
              <a:gd name="T36" fmla="*/ 6991556 w 259991"/>
              <a:gd name="T37" fmla="*/ 4037587 h 296502"/>
              <a:gd name="T38" fmla="*/ 4665864 w 259991"/>
              <a:gd name="T39" fmla="*/ 4215345 h 296502"/>
              <a:gd name="T40" fmla="*/ 4665864 w 259991"/>
              <a:gd name="T41" fmla="*/ 3885209 h 296502"/>
              <a:gd name="T42" fmla="*/ 3749336 w 259991"/>
              <a:gd name="T43" fmla="*/ 3885209 h 296502"/>
              <a:gd name="T44" fmla="*/ 3749336 w 259991"/>
              <a:gd name="T45" fmla="*/ 4215345 h 296502"/>
              <a:gd name="T46" fmla="*/ 2334805 w 259991"/>
              <a:gd name="T47" fmla="*/ 4037587 h 296502"/>
              <a:gd name="T48" fmla="*/ 5906611 w 259991"/>
              <a:gd name="T49" fmla="*/ 2571088 h 296502"/>
              <a:gd name="T50" fmla="*/ 6991500 w 259991"/>
              <a:gd name="T51" fmla="*/ 2736149 h 296502"/>
              <a:gd name="T52" fmla="*/ 5906611 w 259991"/>
              <a:gd name="T53" fmla="*/ 2901158 h 296502"/>
              <a:gd name="T54" fmla="*/ 5906611 w 259991"/>
              <a:gd name="T55" fmla="*/ 2571088 h 296502"/>
              <a:gd name="T56" fmla="*/ 5014659 w 259991"/>
              <a:gd name="T57" fmla="*/ 2571088 h 296502"/>
              <a:gd name="T58" fmla="*/ 5014659 w 259991"/>
              <a:gd name="T59" fmla="*/ 2901158 h 296502"/>
              <a:gd name="T60" fmla="*/ 2334805 w 259991"/>
              <a:gd name="T61" fmla="*/ 2736149 h 296502"/>
              <a:gd name="T62" fmla="*/ 1464687 w 259991"/>
              <a:gd name="T63" fmla="*/ 1085610 h 296502"/>
              <a:gd name="T64" fmla="*/ 1632475 w 259991"/>
              <a:gd name="T65" fmla="*/ 9047098 h 296502"/>
              <a:gd name="T66" fmla="*/ 7750802 w 259991"/>
              <a:gd name="T67" fmla="*/ 1253481 h 296502"/>
              <a:gd name="T68" fmla="*/ 8073463 w 259991"/>
              <a:gd name="T69" fmla="*/ 1253481 h 296502"/>
              <a:gd name="T70" fmla="*/ 7905716 w 259991"/>
              <a:gd name="T71" fmla="*/ 9357294 h 296502"/>
              <a:gd name="T72" fmla="*/ 1309796 w 259991"/>
              <a:gd name="T73" fmla="*/ 9202228 h 296502"/>
              <a:gd name="T74" fmla="*/ 1464687 w 259991"/>
              <a:gd name="T75" fmla="*/ 1085610 h 296502"/>
              <a:gd name="T76" fmla="*/ 2476693 w 259991"/>
              <a:gd name="T77" fmla="*/ 816948 h 296502"/>
              <a:gd name="T78" fmla="*/ 6385218 w 259991"/>
              <a:gd name="T79" fmla="*/ 1296670 h 296502"/>
              <a:gd name="T80" fmla="*/ 6875429 w 259991"/>
              <a:gd name="T81" fmla="*/ 324173 h 296502"/>
              <a:gd name="T82" fmla="*/ 812612 w 259991"/>
              <a:gd name="T83" fmla="*/ 324173 h 296502"/>
              <a:gd name="T84" fmla="*/ 335377 w 259991"/>
              <a:gd name="T85" fmla="*/ 9867427 h 296502"/>
              <a:gd name="T86" fmla="*/ 8526532 w 259991"/>
              <a:gd name="T87" fmla="*/ 10347173 h 296502"/>
              <a:gd name="T88" fmla="*/ 9016747 w 259991"/>
              <a:gd name="T89" fmla="*/ 816948 h 296502"/>
              <a:gd name="T90" fmla="*/ 7185000 w 259991"/>
              <a:gd name="T91" fmla="*/ 324173 h 296502"/>
              <a:gd name="T92" fmla="*/ 6385218 w 259991"/>
              <a:gd name="T93" fmla="*/ 1620847 h 296502"/>
              <a:gd name="T94" fmla="*/ 2154186 w 259991"/>
              <a:gd name="T95" fmla="*/ 816948 h 296502"/>
              <a:gd name="T96" fmla="*/ 812612 w 259991"/>
              <a:gd name="T97" fmla="*/ 324173 h 296502"/>
              <a:gd name="T98" fmla="*/ 8526532 w 259991"/>
              <a:gd name="T99" fmla="*/ 0 h 296502"/>
              <a:gd name="T100" fmla="*/ 9326305 w 259991"/>
              <a:gd name="T101" fmla="*/ 9867427 h 296502"/>
              <a:gd name="T102" fmla="*/ 812612 w 259991"/>
              <a:gd name="T103" fmla="*/ 10671352 h 296502"/>
              <a:gd name="T104" fmla="*/ 0 w 259991"/>
              <a:gd name="T105" fmla="*/ 816948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9991" h="296502">
                <a:moveTo>
                  <a:pt x="69741" y="215900"/>
                </a:moveTo>
                <a:lnTo>
                  <a:pt x="158860" y="215900"/>
                </a:lnTo>
                <a:cubicBezTo>
                  <a:pt x="161366" y="215900"/>
                  <a:pt x="163155" y="217805"/>
                  <a:pt x="163155" y="220472"/>
                </a:cubicBezTo>
                <a:cubicBezTo>
                  <a:pt x="163155" y="223139"/>
                  <a:pt x="161366" y="225044"/>
                  <a:pt x="158860" y="225044"/>
                </a:cubicBezTo>
                <a:lnTo>
                  <a:pt x="69741" y="225044"/>
                </a:lnTo>
                <a:cubicBezTo>
                  <a:pt x="67236" y="225044"/>
                  <a:pt x="65088" y="223139"/>
                  <a:pt x="65088" y="220472"/>
                </a:cubicBezTo>
                <a:cubicBezTo>
                  <a:pt x="65088" y="217805"/>
                  <a:pt x="67236" y="215900"/>
                  <a:pt x="69741" y="215900"/>
                </a:cubicBezTo>
                <a:close/>
                <a:moveTo>
                  <a:pt x="130070" y="179387"/>
                </a:moveTo>
                <a:lnTo>
                  <a:pt x="190248" y="179387"/>
                </a:lnTo>
                <a:cubicBezTo>
                  <a:pt x="192756" y="179387"/>
                  <a:pt x="194905" y="181292"/>
                  <a:pt x="194905" y="183959"/>
                </a:cubicBezTo>
                <a:cubicBezTo>
                  <a:pt x="194905" y="186626"/>
                  <a:pt x="192756" y="188531"/>
                  <a:pt x="190248" y="188531"/>
                </a:cubicBezTo>
                <a:lnTo>
                  <a:pt x="130070" y="188531"/>
                </a:lnTo>
                <a:cubicBezTo>
                  <a:pt x="127562" y="188531"/>
                  <a:pt x="125413" y="186626"/>
                  <a:pt x="125413" y="183959"/>
                </a:cubicBezTo>
                <a:cubicBezTo>
                  <a:pt x="125413" y="181292"/>
                  <a:pt x="127562" y="179387"/>
                  <a:pt x="130070" y="179387"/>
                </a:cubicBezTo>
                <a:close/>
                <a:moveTo>
                  <a:pt x="69748" y="179387"/>
                </a:moveTo>
                <a:lnTo>
                  <a:pt x="104520" y="179387"/>
                </a:lnTo>
                <a:cubicBezTo>
                  <a:pt x="107387" y="179387"/>
                  <a:pt x="109180" y="181292"/>
                  <a:pt x="109180" y="183959"/>
                </a:cubicBezTo>
                <a:cubicBezTo>
                  <a:pt x="109180" y="186626"/>
                  <a:pt x="107387" y="188531"/>
                  <a:pt x="104520" y="188531"/>
                </a:cubicBezTo>
                <a:lnTo>
                  <a:pt x="69748" y="188531"/>
                </a:lnTo>
                <a:cubicBezTo>
                  <a:pt x="67239" y="188531"/>
                  <a:pt x="65088" y="186626"/>
                  <a:pt x="65088" y="183959"/>
                </a:cubicBezTo>
                <a:cubicBezTo>
                  <a:pt x="65088" y="181292"/>
                  <a:pt x="67239" y="179387"/>
                  <a:pt x="69748" y="179387"/>
                </a:cubicBezTo>
                <a:close/>
                <a:moveTo>
                  <a:pt x="164659" y="144462"/>
                </a:moveTo>
                <a:lnTo>
                  <a:pt x="190223" y="144462"/>
                </a:lnTo>
                <a:cubicBezTo>
                  <a:pt x="192743" y="144462"/>
                  <a:pt x="194903" y="146660"/>
                  <a:pt x="194903" y="148858"/>
                </a:cubicBezTo>
                <a:cubicBezTo>
                  <a:pt x="194903" y="151423"/>
                  <a:pt x="192743" y="153621"/>
                  <a:pt x="190223" y="153621"/>
                </a:cubicBezTo>
                <a:lnTo>
                  <a:pt x="164659" y="153621"/>
                </a:lnTo>
                <a:cubicBezTo>
                  <a:pt x="162499" y="153621"/>
                  <a:pt x="160338" y="151423"/>
                  <a:pt x="160338" y="148858"/>
                </a:cubicBezTo>
                <a:cubicBezTo>
                  <a:pt x="160338" y="146660"/>
                  <a:pt x="162499" y="144462"/>
                  <a:pt x="164659" y="144462"/>
                </a:cubicBezTo>
                <a:close/>
                <a:moveTo>
                  <a:pt x="69757" y="144462"/>
                </a:moveTo>
                <a:lnTo>
                  <a:pt x="139794" y="144462"/>
                </a:lnTo>
                <a:cubicBezTo>
                  <a:pt x="142308" y="144462"/>
                  <a:pt x="144104" y="146660"/>
                  <a:pt x="144104" y="148858"/>
                </a:cubicBezTo>
                <a:cubicBezTo>
                  <a:pt x="144104" y="151423"/>
                  <a:pt x="142308" y="153621"/>
                  <a:pt x="139794" y="153621"/>
                </a:cubicBezTo>
                <a:lnTo>
                  <a:pt x="69757" y="153621"/>
                </a:lnTo>
                <a:cubicBezTo>
                  <a:pt x="67243" y="153621"/>
                  <a:pt x="65088" y="151423"/>
                  <a:pt x="65088" y="148858"/>
                </a:cubicBezTo>
                <a:cubicBezTo>
                  <a:pt x="65088" y="146660"/>
                  <a:pt x="67243" y="144462"/>
                  <a:pt x="69757" y="144462"/>
                </a:cubicBezTo>
                <a:close/>
                <a:moveTo>
                  <a:pt x="130070" y="107950"/>
                </a:moveTo>
                <a:lnTo>
                  <a:pt x="190248" y="107950"/>
                </a:lnTo>
                <a:cubicBezTo>
                  <a:pt x="192756" y="107950"/>
                  <a:pt x="194905" y="110067"/>
                  <a:pt x="194905" y="112183"/>
                </a:cubicBezTo>
                <a:cubicBezTo>
                  <a:pt x="194905" y="115006"/>
                  <a:pt x="192756" y="117122"/>
                  <a:pt x="190248" y="117122"/>
                </a:cubicBezTo>
                <a:lnTo>
                  <a:pt x="130070" y="117122"/>
                </a:lnTo>
                <a:cubicBezTo>
                  <a:pt x="127562" y="117122"/>
                  <a:pt x="125413" y="115006"/>
                  <a:pt x="125413" y="112183"/>
                </a:cubicBezTo>
                <a:cubicBezTo>
                  <a:pt x="125413" y="110067"/>
                  <a:pt x="127562" y="107950"/>
                  <a:pt x="130070" y="107950"/>
                </a:cubicBezTo>
                <a:close/>
                <a:moveTo>
                  <a:pt x="69748" y="107950"/>
                </a:moveTo>
                <a:lnTo>
                  <a:pt x="104520" y="107950"/>
                </a:lnTo>
                <a:cubicBezTo>
                  <a:pt x="107387" y="107950"/>
                  <a:pt x="109180" y="110067"/>
                  <a:pt x="109180" y="112183"/>
                </a:cubicBezTo>
                <a:cubicBezTo>
                  <a:pt x="109180" y="115006"/>
                  <a:pt x="107387" y="117122"/>
                  <a:pt x="104520" y="117122"/>
                </a:cubicBezTo>
                <a:lnTo>
                  <a:pt x="69748" y="117122"/>
                </a:lnTo>
                <a:cubicBezTo>
                  <a:pt x="67239" y="117122"/>
                  <a:pt x="65088" y="115006"/>
                  <a:pt x="65088" y="112183"/>
                </a:cubicBezTo>
                <a:cubicBezTo>
                  <a:pt x="65088" y="110067"/>
                  <a:pt x="67239" y="107950"/>
                  <a:pt x="69748" y="107950"/>
                </a:cubicBezTo>
                <a:close/>
                <a:moveTo>
                  <a:pt x="164659" y="71437"/>
                </a:moveTo>
                <a:lnTo>
                  <a:pt x="190223" y="71437"/>
                </a:lnTo>
                <a:cubicBezTo>
                  <a:pt x="192743" y="71437"/>
                  <a:pt x="194903" y="73554"/>
                  <a:pt x="194903" y="76023"/>
                </a:cubicBezTo>
                <a:cubicBezTo>
                  <a:pt x="194903" y="78493"/>
                  <a:pt x="192743" y="80609"/>
                  <a:pt x="190223" y="80609"/>
                </a:cubicBezTo>
                <a:lnTo>
                  <a:pt x="164659" y="80609"/>
                </a:lnTo>
                <a:cubicBezTo>
                  <a:pt x="162499" y="80609"/>
                  <a:pt x="160338" y="78493"/>
                  <a:pt x="160338" y="76023"/>
                </a:cubicBezTo>
                <a:cubicBezTo>
                  <a:pt x="160338" y="73554"/>
                  <a:pt x="162499" y="71437"/>
                  <a:pt x="164659" y="71437"/>
                </a:cubicBezTo>
                <a:close/>
                <a:moveTo>
                  <a:pt x="69757" y="71437"/>
                </a:moveTo>
                <a:lnTo>
                  <a:pt x="139794" y="71437"/>
                </a:lnTo>
                <a:cubicBezTo>
                  <a:pt x="142308" y="71437"/>
                  <a:pt x="144104" y="73554"/>
                  <a:pt x="144104" y="76023"/>
                </a:cubicBezTo>
                <a:cubicBezTo>
                  <a:pt x="144104" y="78493"/>
                  <a:pt x="142308" y="80609"/>
                  <a:pt x="139794" y="80609"/>
                </a:cubicBezTo>
                <a:lnTo>
                  <a:pt x="69757" y="80609"/>
                </a:lnTo>
                <a:cubicBezTo>
                  <a:pt x="67243" y="80609"/>
                  <a:pt x="65088" y="78493"/>
                  <a:pt x="65088" y="76023"/>
                </a:cubicBezTo>
                <a:cubicBezTo>
                  <a:pt x="65088" y="73554"/>
                  <a:pt x="67243" y="71437"/>
                  <a:pt x="69757" y="71437"/>
                </a:cubicBezTo>
                <a:close/>
                <a:moveTo>
                  <a:pt x="40831" y="30162"/>
                </a:moveTo>
                <a:cubicBezTo>
                  <a:pt x="43709" y="30162"/>
                  <a:pt x="45509" y="32317"/>
                  <a:pt x="45509" y="34830"/>
                </a:cubicBezTo>
                <a:lnTo>
                  <a:pt x="45509" y="251372"/>
                </a:lnTo>
                <a:lnTo>
                  <a:pt x="216070" y="251372"/>
                </a:lnTo>
                <a:lnTo>
                  <a:pt x="216070" y="34830"/>
                </a:lnTo>
                <a:cubicBezTo>
                  <a:pt x="216070" y="32317"/>
                  <a:pt x="218229" y="30162"/>
                  <a:pt x="220388" y="30162"/>
                </a:cubicBezTo>
                <a:cubicBezTo>
                  <a:pt x="222906" y="30162"/>
                  <a:pt x="225065" y="32317"/>
                  <a:pt x="225065" y="34830"/>
                </a:cubicBezTo>
                <a:lnTo>
                  <a:pt x="225065" y="255682"/>
                </a:lnTo>
                <a:cubicBezTo>
                  <a:pt x="225065" y="258195"/>
                  <a:pt x="222906" y="259991"/>
                  <a:pt x="220388" y="259991"/>
                </a:cubicBezTo>
                <a:lnTo>
                  <a:pt x="40831" y="259991"/>
                </a:lnTo>
                <a:cubicBezTo>
                  <a:pt x="38312" y="259991"/>
                  <a:pt x="36513" y="258195"/>
                  <a:pt x="36513" y="255682"/>
                </a:cubicBezTo>
                <a:lnTo>
                  <a:pt x="36513" y="34830"/>
                </a:lnTo>
                <a:cubicBezTo>
                  <a:pt x="36513" y="32317"/>
                  <a:pt x="38312" y="30162"/>
                  <a:pt x="40831" y="30162"/>
                </a:cubicBezTo>
                <a:close/>
                <a:moveTo>
                  <a:pt x="69043" y="9007"/>
                </a:moveTo>
                <a:lnTo>
                  <a:pt x="69043" y="22697"/>
                </a:lnTo>
                <a:cubicBezTo>
                  <a:pt x="69043" y="29902"/>
                  <a:pt x="74797" y="36027"/>
                  <a:pt x="82349" y="36027"/>
                </a:cubicBezTo>
                <a:lnTo>
                  <a:pt x="178002" y="36027"/>
                </a:lnTo>
                <a:cubicBezTo>
                  <a:pt x="185194" y="36027"/>
                  <a:pt x="191667" y="29902"/>
                  <a:pt x="191667" y="22697"/>
                </a:cubicBezTo>
                <a:lnTo>
                  <a:pt x="191667" y="9007"/>
                </a:lnTo>
                <a:lnTo>
                  <a:pt x="69043" y="9007"/>
                </a:lnTo>
                <a:close/>
                <a:moveTo>
                  <a:pt x="22655" y="9007"/>
                </a:moveTo>
                <a:cubicBezTo>
                  <a:pt x="15103" y="9007"/>
                  <a:pt x="9349" y="15131"/>
                  <a:pt x="9349" y="22697"/>
                </a:cubicBezTo>
                <a:lnTo>
                  <a:pt x="9349" y="274165"/>
                </a:lnTo>
                <a:cubicBezTo>
                  <a:pt x="9349" y="281371"/>
                  <a:pt x="15103" y="287495"/>
                  <a:pt x="22655" y="287495"/>
                </a:cubicBezTo>
                <a:lnTo>
                  <a:pt x="237695" y="287495"/>
                </a:lnTo>
                <a:cubicBezTo>
                  <a:pt x="245247" y="287495"/>
                  <a:pt x="251360" y="281371"/>
                  <a:pt x="251360" y="274165"/>
                </a:cubicBezTo>
                <a:lnTo>
                  <a:pt x="251360" y="22697"/>
                </a:lnTo>
                <a:cubicBezTo>
                  <a:pt x="251360" y="15131"/>
                  <a:pt x="245247" y="9007"/>
                  <a:pt x="237695" y="9007"/>
                </a:cubicBezTo>
                <a:lnTo>
                  <a:pt x="200297" y="9007"/>
                </a:lnTo>
                <a:lnTo>
                  <a:pt x="200297" y="22697"/>
                </a:lnTo>
                <a:cubicBezTo>
                  <a:pt x="200297" y="34586"/>
                  <a:pt x="190228" y="45034"/>
                  <a:pt x="178002" y="45034"/>
                </a:cubicBezTo>
                <a:lnTo>
                  <a:pt x="82349" y="45034"/>
                </a:lnTo>
                <a:cubicBezTo>
                  <a:pt x="70122" y="45034"/>
                  <a:pt x="60053" y="34586"/>
                  <a:pt x="60053" y="22697"/>
                </a:cubicBezTo>
                <a:lnTo>
                  <a:pt x="60053" y="9007"/>
                </a:lnTo>
                <a:lnTo>
                  <a:pt x="22655" y="9007"/>
                </a:lnTo>
                <a:close/>
                <a:moveTo>
                  <a:pt x="22655" y="0"/>
                </a:moveTo>
                <a:lnTo>
                  <a:pt x="237695" y="0"/>
                </a:lnTo>
                <a:cubicBezTo>
                  <a:pt x="250281" y="0"/>
                  <a:pt x="259991" y="10087"/>
                  <a:pt x="259991" y="22697"/>
                </a:cubicBezTo>
                <a:lnTo>
                  <a:pt x="259991" y="274165"/>
                </a:lnTo>
                <a:cubicBezTo>
                  <a:pt x="259991" y="286414"/>
                  <a:pt x="250281" y="296502"/>
                  <a:pt x="237695" y="296502"/>
                </a:cubicBezTo>
                <a:lnTo>
                  <a:pt x="22655" y="296502"/>
                </a:lnTo>
                <a:cubicBezTo>
                  <a:pt x="10428" y="296502"/>
                  <a:pt x="0" y="286414"/>
                  <a:pt x="0" y="274165"/>
                </a:cubicBezTo>
                <a:lnTo>
                  <a:pt x="0" y="22697"/>
                </a:lnTo>
                <a:cubicBezTo>
                  <a:pt x="0" y="10087"/>
                  <a:pt x="10428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951">
            <a:extLst>
              <a:ext uri="{FF2B5EF4-FFF2-40B4-BE49-F238E27FC236}">
                <a16:creationId xmlns:a16="http://schemas.microsoft.com/office/drawing/2014/main" id="{AA17B6DA-CE52-F443-91EB-D7A964725ED7}"/>
              </a:ext>
            </a:extLst>
          </p:cNvPr>
          <p:cNvSpPr>
            <a:spLocks noChangeAspect="1"/>
          </p:cNvSpPr>
          <p:nvPr/>
        </p:nvSpPr>
        <p:spPr bwMode="auto">
          <a:xfrm>
            <a:off x="13430652" y="5240088"/>
            <a:ext cx="1230154" cy="1230154"/>
          </a:xfrm>
          <a:custGeom>
            <a:avLst/>
            <a:gdLst>
              <a:gd name="T0" fmla="*/ 1874701 w 296503"/>
              <a:gd name="T1" fmla="*/ 8951676 h 296019"/>
              <a:gd name="T2" fmla="*/ 2250952 w 296503"/>
              <a:gd name="T3" fmla="*/ 7143508 h 296019"/>
              <a:gd name="T4" fmla="*/ 3288867 w 296503"/>
              <a:gd name="T5" fmla="*/ 7737351 h 296019"/>
              <a:gd name="T6" fmla="*/ 9516506 w 296503"/>
              <a:gd name="T7" fmla="*/ 2774927 h 296019"/>
              <a:gd name="T8" fmla="*/ 2154972 w 296503"/>
              <a:gd name="T9" fmla="*/ 1422412 h 296019"/>
              <a:gd name="T10" fmla="*/ 2154972 w 296503"/>
              <a:gd name="T11" fmla="*/ 3059122 h 296019"/>
              <a:gd name="T12" fmla="*/ 7933669 w 296503"/>
              <a:gd name="T13" fmla="*/ 1177958 h 296019"/>
              <a:gd name="T14" fmla="*/ 3055366 w 296503"/>
              <a:gd name="T15" fmla="*/ 7513066 h 296019"/>
              <a:gd name="T16" fmla="*/ 7933669 w 296503"/>
              <a:gd name="T17" fmla="*/ 1177958 h 296019"/>
              <a:gd name="T18" fmla="*/ 6841357 w 296503"/>
              <a:gd name="T19" fmla="*/ 854815 h 296019"/>
              <a:gd name="T20" fmla="*/ 6841357 w 296503"/>
              <a:gd name="T21" fmla="*/ 1184826 h 296019"/>
              <a:gd name="T22" fmla="*/ 2479538 w 296503"/>
              <a:gd name="T23" fmla="*/ 3217501 h 296019"/>
              <a:gd name="T24" fmla="*/ 311649 w 296503"/>
              <a:gd name="T25" fmla="*/ 3389093 h 296019"/>
              <a:gd name="T26" fmla="*/ 9489647 w 296503"/>
              <a:gd name="T27" fmla="*/ 10516770 h 296019"/>
              <a:gd name="T28" fmla="*/ 9645397 w 296503"/>
              <a:gd name="T29" fmla="*/ 3719133 h 296019"/>
              <a:gd name="T30" fmla="*/ 9814162 w 296503"/>
              <a:gd name="T31" fmla="*/ 10688353 h 296019"/>
              <a:gd name="T32" fmla="*/ 155750 w 296503"/>
              <a:gd name="T33" fmla="*/ 10846781 h 296019"/>
              <a:gd name="T34" fmla="*/ 0 w 296503"/>
              <a:gd name="T35" fmla="*/ 3217501 h 296019"/>
              <a:gd name="T36" fmla="*/ 2193891 w 296503"/>
              <a:gd name="T37" fmla="*/ 907641 h 296019"/>
              <a:gd name="T38" fmla="*/ 8634289 w 296503"/>
              <a:gd name="T39" fmla="*/ 451990 h 296019"/>
              <a:gd name="T40" fmla="*/ 9750072 w 296503"/>
              <a:gd name="T41" fmla="*/ 2550509 h 296019"/>
              <a:gd name="T42" fmla="*/ 10333883 w 296503"/>
              <a:gd name="T43" fmla="*/ 1771853 h 296019"/>
              <a:gd name="T44" fmla="*/ 9218100 w 296503"/>
              <a:gd name="T45" fmla="*/ 451990 h 296019"/>
              <a:gd name="T46" fmla="*/ 8927832 w 296503"/>
              <a:gd name="T47" fmla="*/ 0 h 296019"/>
              <a:gd name="T48" fmla="*/ 10450637 w 296503"/>
              <a:gd name="T49" fmla="*/ 1243968 h 296019"/>
              <a:gd name="T50" fmla="*/ 10450637 w 296503"/>
              <a:gd name="T51" fmla="*/ 2299781 h 296019"/>
              <a:gd name="T52" fmla="*/ 10061434 w 296503"/>
              <a:gd name="T53" fmla="*/ 2867276 h 296019"/>
              <a:gd name="T54" fmla="*/ 9957652 w 296503"/>
              <a:gd name="T55" fmla="*/ 3157649 h 296019"/>
              <a:gd name="T56" fmla="*/ 9750072 w 296503"/>
              <a:gd name="T57" fmla="*/ 3012447 h 296019"/>
              <a:gd name="T58" fmla="*/ 4002487 w 296503"/>
              <a:gd name="T59" fmla="*/ 8819580 h 296019"/>
              <a:gd name="T60" fmla="*/ 1654207 w 296503"/>
              <a:gd name="T61" fmla="*/ 9334400 h 296019"/>
              <a:gd name="T62" fmla="*/ 1498556 w 296503"/>
              <a:gd name="T63" fmla="*/ 9136367 h 296019"/>
              <a:gd name="T64" fmla="*/ 2043360 w 296503"/>
              <a:gd name="T65" fmla="*/ 6707906 h 296019"/>
              <a:gd name="T66" fmla="*/ 7622251 w 296503"/>
              <a:gd name="T67" fmla="*/ 847963 h 296019"/>
              <a:gd name="T68" fmla="*/ 7842885 w 296503"/>
              <a:gd name="T69" fmla="*/ 623635 h 296019"/>
              <a:gd name="T70" fmla="*/ 8413722 w 296503"/>
              <a:gd name="T71" fmla="*/ 227690 h 2960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6503" h="296019">
                <a:moveTo>
                  <a:pt x="62544" y="194953"/>
                </a:moveTo>
                <a:lnTo>
                  <a:pt x="52090" y="244298"/>
                </a:lnTo>
                <a:lnTo>
                  <a:pt x="101117" y="233853"/>
                </a:lnTo>
                <a:lnTo>
                  <a:pt x="62544" y="194953"/>
                </a:lnTo>
                <a:close/>
                <a:moveTo>
                  <a:pt x="245674" y="57000"/>
                </a:moveTo>
                <a:lnTo>
                  <a:pt x="91383" y="211161"/>
                </a:lnTo>
                <a:lnTo>
                  <a:pt x="110129" y="229891"/>
                </a:lnTo>
                <a:lnTo>
                  <a:pt x="264419" y="75730"/>
                </a:lnTo>
                <a:lnTo>
                  <a:pt x="245674" y="57000"/>
                </a:lnTo>
                <a:close/>
                <a:moveTo>
                  <a:pt x="59876" y="38819"/>
                </a:moveTo>
                <a:lnTo>
                  <a:pt x="15150" y="83487"/>
                </a:lnTo>
                <a:lnTo>
                  <a:pt x="59876" y="83487"/>
                </a:lnTo>
                <a:lnTo>
                  <a:pt x="59876" y="38819"/>
                </a:lnTo>
                <a:close/>
                <a:moveTo>
                  <a:pt x="220439" y="32147"/>
                </a:moveTo>
                <a:lnTo>
                  <a:pt x="66149" y="186308"/>
                </a:lnTo>
                <a:lnTo>
                  <a:pt x="84895" y="205038"/>
                </a:lnTo>
                <a:lnTo>
                  <a:pt x="239185" y="50877"/>
                </a:lnTo>
                <a:lnTo>
                  <a:pt x="220439" y="32147"/>
                </a:lnTo>
                <a:close/>
                <a:moveTo>
                  <a:pt x="64205" y="23329"/>
                </a:moveTo>
                <a:lnTo>
                  <a:pt x="190089" y="23329"/>
                </a:lnTo>
                <a:cubicBezTo>
                  <a:pt x="192614" y="23329"/>
                  <a:pt x="194778" y="25851"/>
                  <a:pt x="194778" y="28012"/>
                </a:cubicBezTo>
                <a:cubicBezTo>
                  <a:pt x="194778" y="30534"/>
                  <a:pt x="192614" y="32335"/>
                  <a:pt x="190089" y="32335"/>
                </a:cubicBezTo>
                <a:lnTo>
                  <a:pt x="68894" y="32335"/>
                </a:lnTo>
                <a:lnTo>
                  <a:pt x="68894" y="87809"/>
                </a:lnTo>
                <a:cubicBezTo>
                  <a:pt x="68894" y="90331"/>
                  <a:pt x="66730" y="92492"/>
                  <a:pt x="64205" y="92492"/>
                </a:cubicBezTo>
                <a:lnTo>
                  <a:pt x="8657" y="92492"/>
                </a:lnTo>
                <a:lnTo>
                  <a:pt x="8657" y="287013"/>
                </a:lnTo>
                <a:lnTo>
                  <a:pt x="263672" y="287013"/>
                </a:lnTo>
                <a:lnTo>
                  <a:pt x="263672" y="105820"/>
                </a:lnTo>
                <a:cubicBezTo>
                  <a:pt x="263672" y="103659"/>
                  <a:pt x="265836" y="101498"/>
                  <a:pt x="268000" y="101498"/>
                </a:cubicBezTo>
                <a:cubicBezTo>
                  <a:pt x="270525" y="101498"/>
                  <a:pt x="272690" y="103659"/>
                  <a:pt x="272690" y="105820"/>
                </a:cubicBezTo>
                <a:lnTo>
                  <a:pt x="272690" y="291696"/>
                </a:lnTo>
                <a:cubicBezTo>
                  <a:pt x="272690" y="293858"/>
                  <a:pt x="270525" y="296019"/>
                  <a:pt x="268000" y="296019"/>
                </a:cubicBezTo>
                <a:lnTo>
                  <a:pt x="4329" y="296019"/>
                </a:lnTo>
                <a:cubicBezTo>
                  <a:pt x="1804" y="296019"/>
                  <a:pt x="0" y="293858"/>
                  <a:pt x="0" y="291696"/>
                </a:cubicBezTo>
                <a:lnTo>
                  <a:pt x="0" y="87809"/>
                </a:lnTo>
                <a:cubicBezTo>
                  <a:pt x="0" y="86729"/>
                  <a:pt x="361" y="85648"/>
                  <a:pt x="1082" y="84567"/>
                </a:cubicBezTo>
                <a:lnTo>
                  <a:pt x="60959" y="24770"/>
                </a:lnTo>
                <a:cubicBezTo>
                  <a:pt x="62041" y="24050"/>
                  <a:pt x="63123" y="23329"/>
                  <a:pt x="64205" y="23329"/>
                </a:cubicBezTo>
                <a:close/>
                <a:moveTo>
                  <a:pt x="239906" y="12336"/>
                </a:moveTo>
                <a:lnTo>
                  <a:pt x="226568" y="25664"/>
                </a:lnTo>
                <a:lnTo>
                  <a:pt x="270908" y="69607"/>
                </a:lnTo>
                <a:lnTo>
                  <a:pt x="284246" y="56280"/>
                </a:lnTo>
                <a:cubicBezTo>
                  <a:pt x="286049" y="54119"/>
                  <a:pt x="287130" y="51237"/>
                  <a:pt x="287130" y="48356"/>
                </a:cubicBezTo>
                <a:cubicBezTo>
                  <a:pt x="287130" y="45114"/>
                  <a:pt x="286049" y="42232"/>
                  <a:pt x="284246" y="40071"/>
                </a:cubicBezTo>
                <a:lnTo>
                  <a:pt x="256128" y="12336"/>
                </a:lnTo>
                <a:cubicBezTo>
                  <a:pt x="251802" y="8014"/>
                  <a:pt x="244592" y="8014"/>
                  <a:pt x="239906" y="12336"/>
                </a:cubicBezTo>
                <a:close/>
                <a:moveTo>
                  <a:pt x="248062" y="0"/>
                </a:moveTo>
                <a:cubicBezTo>
                  <a:pt x="253244" y="0"/>
                  <a:pt x="258471" y="2071"/>
                  <a:pt x="262617" y="6213"/>
                </a:cubicBezTo>
                <a:lnTo>
                  <a:pt x="290374" y="33948"/>
                </a:lnTo>
                <a:cubicBezTo>
                  <a:pt x="294340" y="37550"/>
                  <a:pt x="296503" y="42953"/>
                  <a:pt x="296503" y="48356"/>
                </a:cubicBezTo>
                <a:cubicBezTo>
                  <a:pt x="296503" y="53758"/>
                  <a:pt x="294340" y="58801"/>
                  <a:pt x="290374" y="62763"/>
                </a:cubicBezTo>
                <a:lnTo>
                  <a:pt x="277036" y="75730"/>
                </a:lnTo>
                <a:lnTo>
                  <a:pt x="279560" y="78251"/>
                </a:lnTo>
                <a:cubicBezTo>
                  <a:pt x="281723" y="80412"/>
                  <a:pt x="281723" y="82934"/>
                  <a:pt x="279920" y="84735"/>
                </a:cubicBezTo>
                <a:cubicBezTo>
                  <a:pt x="278839" y="85815"/>
                  <a:pt x="277757" y="86175"/>
                  <a:pt x="276676" y="86175"/>
                </a:cubicBezTo>
                <a:cubicBezTo>
                  <a:pt x="275234" y="86175"/>
                  <a:pt x="274513" y="85815"/>
                  <a:pt x="273431" y="84735"/>
                </a:cubicBezTo>
                <a:lnTo>
                  <a:pt x="270908" y="82213"/>
                </a:lnTo>
                <a:lnTo>
                  <a:pt x="113373" y="239256"/>
                </a:lnTo>
                <a:cubicBezTo>
                  <a:pt x="112652" y="239976"/>
                  <a:pt x="111931" y="240336"/>
                  <a:pt x="111210" y="240697"/>
                </a:cubicBezTo>
                <a:lnTo>
                  <a:pt x="47043" y="254384"/>
                </a:lnTo>
                <a:cubicBezTo>
                  <a:pt x="46683" y="254744"/>
                  <a:pt x="46322" y="254744"/>
                  <a:pt x="45962" y="254744"/>
                </a:cubicBezTo>
                <a:cubicBezTo>
                  <a:pt x="44880" y="254744"/>
                  <a:pt x="43799" y="254024"/>
                  <a:pt x="43078" y="253303"/>
                </a:cubicBezTo>
                <a:cubicBezTo>
                  <a:pt x="41996" y="252223"/>
                  <a:pt x="41275" y="250782"/>
                  <a:pt x="41636" y="249341"/>
                </a:cubicBezTo>
                <a:lnTo>
                  <a:pt x="55334" y="185227"/>
                </a:lnTo>
                <a:cubicBezTo>
                  <a:pt x="55695" y="184507"/>
                  <a:pt x="56055" y="183427"/>
                  <a:pt x="56776" y="183066"/>
                </a:cubicBezTo>
                <a:lnTo>
                  <a:pt x="213950" y="25664"/>
                </a:lnTo>
                <a:lnTo>
                  <a:pt x="211787" y="23142"/>
                </a:lnTo>
                <a:cubicBezTo>
                  <a:pt x="209985" y="21701"/>
                  <a:pt x="209985" y="18820"/>
                  <a:pt x="211787" y="17019"/>
                </a:cubicBezTo>
                <a:cubicBezTo>
                  <a:pt x="213229" y="15218"/>
                  <a:pt x="216474" y="15218"/>
                  <a:pt x="217916" y="17019"/>
                </a:cubicBezTo>
                <a:lnTo>
                  <a:pt x="220439" y="19180"/>
                </a:lnTo>
                <a:lnTo>
                  <a:pt x="233777" y="6213"/>
                </a:lnTo>
                <a:cubicBezTo>
                  <a:pt x="237743" y="2071"/>
                  <a:pt x="242880" y="0"/>
                  <a:pt x="248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15733-BD1A-2040-83A2-DF65EBC7DD32}"/>
              </a:ext>
            </a:extLst>
          </p:cNvPr>
          <p:cNvSpPr txBox="1"/>
          <p:nvPr/>
        </p:nvSpPr>
        <p:spPr>
          <a:xfrm>
            <a:off x="17577256" y="855610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8F54EF-DE3C-C945-98AB-9F290693F4D0}"/>
              </a:ext>
            </a:extLst>
          </p:cNvPr>
          <p:cNvSpPr txBox="1">
            <a:spLocks/>
          </p:cNvSpPr>
          <p:nvPr/>
        </p:nvSpPr>
        <p:spPr>
          <a:xfrm>
            <a:off x="17577257" y="9239931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B0292-CE7E-F24E-998B-878B8B14C825}"/>
              </a:ext>
            </a:extLst>
          </p:cNvPr>
          <p:cNvSpPr txBox="1"/>
          <p:nvPr/>
        </p:nvSpPr>
        <p:spPr>
          <a:xfrm>
            <a:off x="17577256" y="481716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AB7159-57C3-5D41-BF5B-8AA35AE645D2}"/>
              </a:ext>
            </a:extLst>
          </p:cNvPr>
          <p:cNvSpPr txBox="1">
            <a:spLocks/>
          </p:cNvSpPr>
          <p:nvPr/>
        </p:nvSpPr>
        <p:spPr>
          <a:xfrm>
            <a:off x="17577257" y="5500989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AB29F-C21D-A84E-AD46-01CBA61DC944}"/>
              </a:ext>
            </a:extLst>
          </p:cNvPr>
          <p:cNvSpPr txBox="1"/>
          <p:nvPr/>
        </p:nvSpPr>
        <p:spPr>
          <a:xfrm>
            <a:off x="3720705" y="855610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6F8BE0A-254C-5A49-BF81-C44216C2612B}"/>
              </a:ext>
            </a:extLst>
          </p:cNvPr>
          <p:cNvSpPr txBox="1">
            <a:spLocks/>
          </p:cNvSpPr>
          <p:nvPr/>
        </p:nvSpPr>
        <p:spPr>
          <a:xfrm>
            <a:off x="1520826" y="9239931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A8E60-0A43-E347-BDF7-E466530A35B9}"/>
              </a:ext>
            </a:extLst>
          </p:cNvPr>
          <p:cNvSpPr txBox="1"/>
          <p:nvPr/>
        </p:nvSpPr>
        <p:spPr>
          <a:xfrm>
            <a:off x="3720705" y="481716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23E9E2-CAA8-934D-A23F-54DA6350FE59}"/>
              </a:ext>
            </a:extLst>
          </p:cNvPr>
          <p:cNvSpPr txBox="1">
            <a:spLocks/>
          </p:cNvSpPr>
          <p:nvPr/>
        </p:nvSpPr>
        <p:spPr>
          <a:xfrm>
            <a:off x="1520826" y="5500989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</p:spTree>
    <p:extLst>
      <p:ext uri="{BB962C8B-B14F-4D97-AF65-F5344CB8AC3E}">
        <p14:creationId xmlns:p14="http://schemas.microsoft.com/office/powerpoint/2010/main" val="18214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26067-FD03-E548-9DF6-C0F10ACE2BF7}"/>
              </a:ext>
            </a:extLst>
          </p:cNvPr>
          <p:cNvSpPr txBox="1"/>
          <p:nvPr/>
        </p:nvSpPr>
        <p:spPr>
          <a:xfrm>
            <a:off x="7739569" y="612372"/>
            <a:ext cx="8898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5D90F-574B-7643-9299-516DAA57C8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1732A-4510-7F4A-87A4-BC8E4D3F9C09}"/>
              </a:ext>
            </a:extLst>
          </p:cNvPr>
          <p:cNvSpPr/>
          <p:nvPr/>
        </p:nvSpPr>
        <p:spPr>
          <a:xfrm>
            <a:off x="1" y="4065295"/>
            <a:ext cx="24377650" cy="3537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ff-page Connector 4">
            <a:extLst>
              <a:ext uri="{FF2B5EF4-FFF2-40B4-BE49-F238E27FC236}">
                <a16:creationId xmlns:a16="http://schemas.microsoft.com/office/drawing/2014/main" id="{441C30B4-8DD3-3B4D-9CAC-BF4CD69D3A49}"/>
              </a:ext>
            </a:extLst>
          </p:cNvPr>
          <p:cNvSpPr/>
          <p:nvPr/>
        </p:nvSpPr>
        <p:spPr>
          <a:xfrm>
            <a:off x="1520825" y="3463716"/>
            <a:ext cx="3441031" cy="5676862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9BC90ED-78F9-C34A-8A56-75AA4CF02445}"/>
              </a:ext>
            </a:extLst>
          </p:cNvPr>
          <p:cNvSpPr/>
          <p:nvPr/>
        </p:nvSpPr>
        <p:spPr>
          <a:xfrm>
            <a:off x="4961856" y="3463716"/>
            <a:ext cx="312821" cy="60157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ff-page Connector 8">
            <a:extLst>
              <a:ext uri="{FF2B5EF4-FFF2-40B4-BE49-F238E27FC236}">
                <a16:creationId xmlns:a16="http://schemas.microsoft.com/office/drawing/2014/main" id="{FBBF2148-A76D-A844-A7D9-9D79A29668D6}"/>
              </a:ext>
            </a:extLst>
          </p:cNvPr>
          <p:cNvSpPr/>
          <p:nvPr/>
        </p:nvSpPr>
        <p:spPr>
          <a:xfrm>
            <a:off x="5994567" y="3463716"/>
            <a:ext cx="3441031" cy="5676862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AEE98F7-4FA5-184B-885D-0B73E370C995}"/>
              </a:ext>
            </a:extLst>
          </p:cNvPr>
          <p:cNvSpPr/>
          <p:nvPr/>
        </p:nvSpPr>
        <p:spPr>
          <a:xfrm>
            <a:off x="9435598" y="3463716"/>
            <a:ext cx="312821" cy="601579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ff-page Connector 11">
            <a:extLst>
              <a:ext uri="{FF2B5EF4-FFF2-40B4-BE49-F238E27FC236}">
                <a16:creationId xmlns:a16="http://schemas.microsoft.com/office/drawing/2014/main" id="{03816F32-9F2F-8D42-A01C-C1320A75FEAA}"/>
              </a:ext>
            </a:extLst>
          </p:cNvPr>
          <p:cNvSpPr/>
          <p:nvPr/>
        </p:nvSpPr>
        <p:spPr>
          <a:xfrm>
            <a:off x="10468309" y="3463716"/>
            <a:ext cx="3441031" cy="5676862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91969AD-B2DE-5445-80D5-271B4D9BC35C}"/>
              </a:ext>
            </a:extLst>
          </p:cNvPr>
          <p:cNvSpPr/>
          <p:nvPr/>
        </p:nvSpPr>
        <p:spPr>
          <a:xfrm>
            <a:off x="13909340" y="3463716"/>
            <a:ext cx="312821" cy="601579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ff-page Connector 14">
            <a:extLst>
              <a:ext uri="{FF2B5EF4-FFF2-40B4-BE49-F238E27FC236}">
                <a16:creationId xmlns:a16="http://schemas.microsoft.com/office/drawing/2014/main" id="{6144DB56-AF05-BE49-BBD7-B5B7D071728A}"/>
              </a:ext>
            </a:extLst>
          </p:cNvPr>
          <p:cNvSpPr/>
          <p:nvPr/>
        </p:nvSpPr>
        <p:spPr>
          <a:xfrm>
            <a:off x="14942051" y="3463716"/>
            <a:ext cx="3441031" cy="5676862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FB0C69A6-B229-6A41-8C15-E0A1520B11A2}"/>
              </a:ext>
            </a:extLst>
          </p:cNvPr>
          <p:cNvSpPr/>
          <p:nvPr/>
        </p:nvSpPr>
        <p:spPr>
          <a:xfrm>
            <a:off x="18383082" y="3463716"/>
            <a:ext cx="312821" cy="601579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ff-page Connector 17">
            <a:extLst>
              <a:ext uri="{FF2B5EF4-FFF2-40B4-BE49-F238E27FC236}">
                <a16:creationId xmlns:a16="http://schemas.microsoft.com/office/drawing/2014/main" id="{88373BC8-909A-524A-8037-92B3E510C3DE}"/>
              </a:ext>
            </a:extLst>
          </p:cNvPr>
          <p:cNvSpPr/>
          <p:nvPr/>
        </p:nvSpPr>
        <p:spPr>
          <a:xfrm>
            <a:off x="19415794" y="3463716"/>
            <a:ext cx="3441031" cy="5676862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8A08997-1CDD-7C4E-93CC-46B2F0888F2C}"/>
              </a:ext>
            </a:extLst>
          </p:cNvPr>
          <p:cNvSpPr/>
          <p:nvPr/>
        </p:nvSpPr>
        <p:spPr>
          <a:xfrm>
            <a:off x="22856825" y="3463716"/>
            <a:ext cx="312821" cy="601579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8B86C-3130-E943-B3F2-F5F7EBF3D26F}"/>
              </a:ext>
            </a:extLst>
          </p:cNvPr>
          <p:cNvSpPr txBox="1"/>
          <p:nvPr/>
        </p:nvSpPr>
        <p:spPr>
          <a:xfrm>
            <a:off x="1763211" y="965156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096ECFE-45BB-F44E-BBF2-43F19ADE161F}"/>
              </a:ext>
            </a:extLst>
          </p:cNvPr>
          <p:cNvSpPr txBox="1">
            <a:spLocks/>
          </p:cNvSpPr>
          <p:nvPr/>
        </p:nvSpPr>
        <p:spPr>
          <a:xfrm>
            <a:off x="1520824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2D4D2-B70F-0E45-B5C6-35E7D4321D74}"/>
              </a:ext>
            </a:extLst>
          </p:cNvPr>
          <p:cNvSpPr txBox="1"/>
          <p:nvPr/>
        </p:nvSpPr>
        <p:spPr>
          <a:xfrm>
            <a:off x="6196878" y="965156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55FDB6-D45D-CD46-BBEF-2145F5A4EA14}"/>
              </a:ext>
            </a:extLst>
          </p:cNvPr>
          <p:cNvSpPr txBox="1">
            <a:spLocks/>
          </p:cNvSpPr>
          <p:nvPr/>
        </p:nvSpPr>
        <p:spPr>
          <a:xfrm>
            <a:off x="5994566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18913-FA82-6B4C-B7D3-5640317C8599}"/>
              </a:ext>
            </a:extLst>
          </p:cNvPr>
          <p:cNvSpPr txBox="1"/>
          <p:nvPr/>
        </p:nvSpPr>
        <p:spPr>
          <a:xfrm>
            <a:off x="10663408" y="965156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851665C-8BA9-D24F-A61B-5797A1C17CF6}"/>
              </a:ext>
            </a:extLst>
          </p:cNvPr>
          <p:cNvSpPr txBox="1">
            <a:spLocks/>
          </p:cNvSpPr>
          <p:nvPr/>
        </p:nvSpPr>
        <p:spPr>
          <a:xfrm>
            <a:off x="10468309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8637A-E906-994F-ACF8-29BF266319F7}"/>
              </a:ext>
            </a:extLst>
          </p:cNvPr>
          <p:cNvSpPr txBox="1"/>
          <p:nvPr/>
        </p:nvSpPr>
        <p:spPr>
          <a:xfrm>
            <a:off x="15122723" y="965156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E5E3AB0-CC11-E64C-81BB-852163B5B5F8}"/>
              </a:ext>
            </a:extLst>
          </p:cNvPr>
          <p:cNvSpPr txBox="1">
            <a:spLocks/>
          </p:cNvSpPr>
          <p:nvPr/>
        </p:nvSpPr>
        <p:spPr>
          <a:xfrm>
            <a:off x="14942051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52B0B-EC54-CF48-B15B-ED0FF573F758}"/>
              </a:ext>
            </a:extLst>
          </p:cNvPr>
          <p:cNvSpPr txBox="1"/>
          <p:nvPr/>
        </p:nvSpPr>
        <p:spPr>
          <a:xfrm>
            <a:off x="19602076" y="965156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F68AB0-474B-F64C-A4D3-E81DFC25D7DF}"/>
              </a:ext>
            </a:extLst>
          </p:cNvPr>
          <p:cNvSpPr txBox="1">
            <a:spLocks/>
          </p:cNvSpPr>
          <p:nvPr/>
        </p:nvSpPr>
        <p:spPr>
          <a:xfrm>
            <a:off x="19415794" y="10335395"/>
            <a:ext cx="34410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6" name="Freeform 937">
            <a:extLst>
              <a:ext uri="{FF2B5EF4-FFF2-40B4-BE49-F238E27FC236}">
                <a16:creationId xmlns:a16="http://schemas.microsoft.com/office/drawing/2014/main" id="{A23A3388-79CA-4F48-88E4-BDED9D14279D}"/>
              </a:ext>
            </a:extLst>
          </p:cNvPr>
          <p:cNvSpPr>
            <a:spLocks noChangeAspect="1"/>
          </p:cNvSpPr>
          <p:nvPr/>
        </p:nvSpPr>
        <p:spPr bwMode="auto">
          <a:xfrm>
            <a:off x="7099175" y="4169871"/>
            <a:ext cx="1231814" cy="1231814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8">
            <a:extLst>
              <a:ext uri="{FF2B5EF4-FFF2-40B4-BE49-F238E27FC236}">
                <a16:creationId xmlns:a16="http://schemas.microsoft.com/office/drawing/2014/main" id="{6DD60EBC-47DF-7841-AED9-5EF08A271534}"/>
              </a:ext>
            </a:extLst>
          </p:cNvPr>
          <p:cNvSpPr>
            <a:spLocks noChangeAspect="1"/>
          </p:cNvSpPr>
          <p:nvPr/>
        </p:nvSpPr>
        <p:spPr bwMode="auto">
          <a:xfrm>
            <a:off x="20520402" y="4169871"/>
            <a:ext cx="1231814" cy="123181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39">
            <a:extLst>
              <a:ext uri="{FF2B5EF4-FFF2-40B4-BE49-F238E27FC236}">
                <a16:creationId xmlns:a16="http://schemas.microsoft.com/office/drawing/2014/main" id="{B708F14C-FED4-0C4F-9C4C-C0075516BC22}"/>
              </a:ext>
            </a:extLst>
          </p:cNvPr>
          <p:cNvSpPr>
            <a:spLocks noChangeAspect="1"/>
          </p:cNvSpPr>
          <p:nvPr/>
        </p:nvSpPr>
        <p:spPr bwMode="auto">
          <a:xfrm>
            <a:off x="11572918" y="4169871"/>
            <a:ext cx="1231814" cy="1231814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0">
            <a:extLst>
              <a:ext uri="{FF2B5EF4-FFF2-40B4-BE49-F238E27FC236}">
                <a16:creationId xmlns:a16="http://schemas.microsoft.com/office/drawing/2014/main" id="{99C4181A-667B-DC4D-9C66-F7CC62AC5626}"/>
              </a:ext>
            </a:extLst>
          </p:cNvPr>
          <p:cNvSpPr>
            <a:spLocks noChangeAspect="1"/>
          </p:cNvSpPr>
          <p:nvPr/>
        </p:nvSpPr>
        <p:spPr bwMode="auto">
          <a:xfrm>
            <a:off x="16046659" y="4169871"/>
            <a:ext cx="1231814" cy="1231814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41">
            <a:extLst>
              <a:ext uri="{FF2B5EF4-FFF2-40B4-BE49-F238E27FC236}">
                <a16:creationId xmlns:a16="http://schemas.microsoft.com/office/drawing/2014/main" id="{2D27DA43-CE3C-3D45-9DBC-E4DA53865B00}"/>
              </a:ext>
            </a:extLst>
          </p:cNvPr>
          <p:cNvSpPr>
            <a:spLocks noChangeAspect="1"/>
          </p:cNvSpPr>
          <p:nvPr/>
        </p:nvSpPr>
        <p:spPr bwMode="auto">
          <a:xfrm>
            <a:off x="2625433" y="4169871"/>
            <a:ext cx="1231814" cy="1231814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E42158-6E65-8A44-BCAB-5D98E75B6C05}"/>
              </a:ext>
            </a:extLst>
          </p:cNvPr>
          <p:cNvSpPr txBox="1"/>
          <p:nvPr/>
        </p:nvSpPr>
        <p:spPr>
          <a:xfrm>
            <a:off x="2555895" y="6143400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0334B3-1FB0-6E47-9D6E-20C08B4E51E0}"/>
              </a:ext>
            </a:extLst>
          </p:cNvPr>
          <p:cNvSpPr txBox="1"/>
          <p:nvPr/>
        </p:nvSpPr>
        <p:spPr>
          <a:xfrm>
            <a:off x="6917427" y="6143400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426818-E318-1B4B-AF61-F119E6BFCF36}"/>
              </a:ext>
            </a:extLst>
          </p:cNvPr>
          <p:cNvSpPr txBox="1"/>
          <p:nvPr/>
        </p:nvSpPr>
        <p:spPr>
          <a:xfrm>
            <a:off x="11371132" y="6143400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F063E-5128-B046-8DA7-9006A72A6668}"/>
              </a:ext>
            </a:extLst>
          </p:cNvPr>
          <p:cNvSpPr txBox="1"/>
          <p:nvPr/>
        </p:nvSpPr>
        <p:spPr>
          <a:xfrm>
            <a:off x="15803997" y="6143400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DCB83A-7A28-4340-BA79-F6F1C51C5AAE}"/>
              </a:ext>
            </a:extLst>
          </p:cNvPr>
          <p:cNvSpPr txBox="1"/>
          <p:nvPr/>
        </p:nvSpPr>
        <p:spPr>
          <a:xfrm>
            <a:off x="20292969" y="6143400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8383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5C0E4-5D26-2449-A10F-453E7395F8DE}"/>
              </a:ext>
            </a:extLst>
          </p:cNvPr>
          <p:cNvSpPr txBox="1"/>
          <p:nvPr/>
        </p:nvSpPr>
        <p:spPr>
          <a:xfrm>
            <a:off x="6195898" y="612372"/>
            <a:ext cx="11985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PLANNING PROCESS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F26C7-6B22-8048-B1EC-0C6D2E193F5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F94E3785-0B80-1842-87C9-C61643A2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448" y="3047791"/>
            <a:ext cx="9714755" cy="9561303"/>
          </a:xfrm>
          <a:custGeom>
            <a:avLst/>
            <a:gdLst>
              <a:gd name="T0" fmla="*/ 7050 w 10886"/>
              <a:gd name="T1" fmla="*/ 7186 h 10717"/>
              <a:gd name="T2" fmla="*/ 3610 w 10886"/>
              <a:gd name="T3" fmla="*/ 6964 h 10717"/>
              <a:gd name="T4" fmla="*/ 3835 w 10886"/>
              <a:gd name="T5" fmla="*/ 3526 h 10717"/>
              <a:gd name="T6" fmla="*/ 7271 w 10886"/>
              <a:gd name="T7" fmla="*/ 3745 h 10717"/>
              <a:gd name="T8" fmla="*/ 10877 w 10886"/>
              <a:gd name="T9" fmla="*/ 5184 h 10717"/>
              <a:gd name="T10" fmla="*/ 10821 w 10886"/>
              <a:gd name="T11" fmla="*/ 4566 h 10717"/>
              <a:gd name="T12" fmla="*/ 9380 w 10886"/>
              <a:gd name="T13" fmla="*/ 3369 h 10717"/>
              <a:gd name="T14" fmla="*/ 10097 w 10886"/>
              <a:gd name="T15" fmla="*/ 2547 h 10717"/>
              <a:gd name="T16" fmla="*/ 8352 w 10886"/>
              <a:gd name="T17" fmla="*/ 2042 h 10717"/>
              <a:gd name="T18" fmla="*/ 7554 w 10886"/>
              <a:gd name="T19" fmla="*/ 345 h 10717"/>
              <a:gd name="T20" fmla="*/ 6383 w 10886"/>
              <a:gd name="T21" fmla="*/ 0 h 10717"/>
              <a:gd name="T22" fmla="*/ 4794 w 10886"/>
              <a:gd name="T23" fmla="*/ 994 h 10717"/>
              <a:gd name="T24" fmla="*/ 4238 w 10886"/>
              <a:gd name="T25" fmla="*/ 53 h 10717"/>
              <a:gd name="T26" fmla="*/ 3211 w 10886"/>
              <a:gd name="T27" fmla="*/ 1553 h 10717"/>
              <a:gd name="T28" fmla="*/ 1349 w 10886"/>
              <a:gd name="T29" fmla="*/ 1778 h 10717"/>
              <a:gd name="T30" fmla="*/ 637 w 10886"/>
              <a:gd name="T31" fmla="*/ 2814 h 10717"/>
              <a:gd name="T32" fmla="*/ 1092 w 10886"/>
              <a:gd name="T33" fmla="*/ 4631 h 10717"/>
              <a:gd name="T34" fmla="*/ 27 w 10886"/>
              <a:gd name="T35" fmla="*/ 4871 h 10717"/>
              <a:gd name="T36" fmla="*/ 7 w 10886"/>
              <a:gd name="T37" fmla="*/ 5527 h 10717"/>
              <a:gd name="T38" fmla="*/ 1137 w 10886"/>
              <a:gd name="T39" fmla="*/ 6308 h 10717"/>
              <a:gd name="T40" fmla="*/ 776 w 10886"/>
              <a:gd name="T41" fmla="*/ 8148 h 10717"/>
              <a:gd name="T42" fmla="*/ 1545 w 10886"/>
              <a:gd name="T43" fmla="*/ 9148 h 10717"/>
              <a:gd name="T44" fmla="*/ 3416 w 10886"/>
              <a:gd name="T45" fmla="*/ 9272 h 10717"/>
              <a:gd name="T46" fmla="*/ 3315 w 10886"/>
              <a:gd name="T47" fmla="*/ 10361 h 10717"/>
              <a:gd name="T48" fmla="*/ 5026 w 10886"/>
              <a:gd name="T49" fmla="*/ 9745 h 10717"/>
              <a:gd name="T50" fmla="*/ 6664 w 10886"/>
              <a:gd name="T51" fmla="*/ 10656 h 10717"/>
              <a:gd name="T52" fmla="*/ 7850 w 10886"/>
              <a:gd name="T53" fmla="*/ 10232 h 10717"/>
              <a:gd name="T54" fmla="*/ 8545 w 10886"/>
              <a:gd name="T55" fmla="*/ 8490 h 10717"/>
              <a:gd name="T56" fmla="*/ 9548 w 10886"/>
              <a:gd name="T57" fmla="*/ 8920 h 10717"/>
              <a:gd name="T58" fmla="*/ 9491 w 10886"/>
              <a:gd name="T59" fmla="*/ 7105 h 10717"/>
              <a:gd name="T60" fmla="*/ 10860 w 10886"/>
              <a:gd name="T61" fmla="*/ 5823 h 10717"/>
              <a:gd name="T62" fmla="*/ 10877 w 10886"/>
              <a:gd name="T63" fmla="*/ 5184 h 10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86" h="10717">
                <a:moveTo>
                  <a:pt x="7050" y="7186"/>
                </a:moveTo>
                <a:lnTo>
                  <a:pt x="7050" y="7186"/>
                </a:lnTo>
                <a:cubicBezTo>
                  <a:pt x="6040" y="8073"/>
                  <a:pt x="4501" y="7979"/>
                  <a:pt x="3610" y="6964"/>
                </a:cubicBezTo>
                <a:lnTo>
                  <a:pt x="3610" y="6964"/>
                </a:lnTo>
                <a:cubicBezTo>
                  <a:pt x="2724" y="5949"/>
                  <a:pt x="2822" y="4412"/>
                  <a:pt x="3835" y="3526"/>
                </a:cubicBezTo>
                <a:lnTo>
                  <a:pt x="3835" y="3526"/>
                </a:lnTo>
                <a:cubicBezTo>
                  <a:pt x="4844" y="2634"/>
                  <a:pt x="6384" y="2734"/>
                  <a:pt x="7271" y="3745"/>
                </a:cubicBezTo>
                <a:lnTo>
                  <a:pt x="7271" y="3745"/>
                </a:lnTo>
                <a:cubicBezTo>
                  <a:pt x="8164" y="4758"/>
                  <a:pt x="8062" y="6299"/>
                  <a:pt x="7050" y="7186"/>
                </a:cubicBezTo>
                <a:close/>
                <a:moveTo>
                  <a:pt x="10877" y="5184"/>
                </a:moveTo>
                <a:lnTo>
                  <a:pt x="10877" y="5184"/>
                </a:lnTo>
                <a:cubicBezTo>
                  <a:pt x="10872" y="4975"/>
                  <a:pt x="10852" y="4769"/>
                  <a:pt x="10821" y="4566"/>
                </a:cubicBezTo>
                <a:lnTo>
                  <a:pt x="9744" y="4388"/>
                </a:lnTo>
                <a:lnTo>
                  <a:pt x="9380" y="3369"/>
                </a:lnTo>
                <a:lnTo>
                  <a:pt x="10097" y="2547"/>
                </a:lnTo>
                <a:lnTo>
                  <a:pt x="10097" y="2547"/>
                </a:lnTo>
                <a:cubicBezTo>
                  <a:pt x="9880" y="2185"/>
                  <a:pt x="9620" y="1852"/>
                  <a:pt x="9328" y="1552"/>
                </a:cubicBezTo>
                <a:lnTo>
                  <a:pt x="8352" y="2042"/>
                </a:lnTo>
                <a:lnTo>
                  <a:pt x="7457" y="1433"/>
                </a:lnTo>
                <a:lnTo>
                  <a:pt x="7554" y="345"/>
                </a:lnTo>
                <a:lnTo>
                  <a:pt x="7554" y="345"/>
                </a:lnTo>
                <a:cubicBezTo>
                  <a:pt x="7183" y="189"/>
                  <a:pt x="6790" y="71"/>
                  <a:pt x="6383" y="0"/>
                </a:cubicBezTo>
                <a:lnTo>
                  <a:pt x="5876" y="969"/>
                </a:lnTo>
                <a:lnTo>
                  <a:pt x="4794" y="994"/>
                </a:lnTo>
                <a:lnTo>
                  <a:pt x="4238" y="53"/>
                </a:lnTo>
                <a:lnTo>
                  <a:pt x="4238" y="53"/>
                </a:lnTo>
                <a:cubicBezTo>
                  <a:pt x="3822" y="147"/>
                  <a:pt x="3425" y="288"/>
                  <a:pt x="3052" y="472"/>
                </a:cubicBezTo>
                <a:lnTo>
                  <a:pt x="3211" y="1553"/>
                </a:lnTo>
                <a:lnTo>
                  <a:pt x="2351" y="2211"/>
                </a:lnTo>
                <a:lnTo>
                  <a:pt x="1349" y="1778"/>
                </a:lnTo>
                <a:lnTo>
                  <a:pt x="1349" y="1778"/>
                </a:lnTo>
                <a:cubicBezTo>
                  <a:pt x="1074" y="2093"/>
                  <a:pt x="833" y="2440"/>
                  <a:pt x="637" y="2814"/>
                </a:cubicBezTo>
                <a:lnTo>
                  <a:pt x="1399" y="3594"/>
                </a:lnTo>
                <a:lnTo>
                  <a:pt x="1092" y="4631"/>
                </a:lnTo>
                <a:lnTo>
                  <a:pt x="27" y="4871"/>
                </a:lnTo>
                <a:lnTo>
                  <a:pt x="27" y="4871"/>
                </a:lnTo>
                <a:cubicBezTo>
                  <a:pt x="8" y="5086"/>
                  <a:pt x="0" y="5305"/>
                  <a:pt x="7" y="5527"/>
                </a:cubicBezTo>
                <a:lnTo>
                  <a:pt x="7" y="5527"/>
                </a:lnTo>
                <a:cubicBezTo>
                  <a:pt x="14" y="5731"/>
                  <a:pt x="32" y="5930"/>
                  <a:pt x="60" y="6126"/>
                </a:cubicBezTo>
                <a:lnTo>
                  <a:pt x="1137" y="6308"/>
                </a:lnTo>
                <a:lnTo>
                  <a:pt x="1498" y="7327"/>
                </a:lnTo>
                <a:lnTo>
                  <a:pt x="776" y="8148"/>
                </a:lnTo>
                <a:lnTo>
                  <a:pt x="776" y="8148"/>
                </a:lnTo>
                <a:cubicBezTo>
                  <a:pt x="994" y="8510"/>
                  <a:pt x="1252" y="8847"/>
                  <a:pt x="1545" y="9148"/>
                </a:cubicBezTo>
                <a:lnTo>
                  <a:pt x="2523" y="8661"/>
                </a:lnTo>
                <a:lnTo>
                  <a:pt x="3416" y="9272"/>
                </a:lnTo>
                <a:lnTo>
                  <a:pt x="3315" y="10361"/>
                </a:lnTo>
                <a:lnTo>
                  <a:pt x="3315" y="10361"/>
                </a:lnTo>
                <a:cubicBezTo>
                  <a:pt x="3698" y="10523"/>
                  <a:pt x="4101" y="10645"/>
                  <a:pt x="4521" y="10716"/>
                </a:cubicBezTo>
                <a:lnTo>
                  <a:pt x="5026" y="9745"/>
                </a:lnTo>
                <a:lnTo>
                  <a:pt x="6107" y="9715"/>
                </a:lnTo>
                <a:lnTo>
                  <a:pt x="6664" y="10656"/>
                </a:lnTo>
                <a:lnTo>
                  <a:pt x="6664" y="10656"/>
                </a:lnTo>
                <a:cubicBezTo>
                  <a:pt x="7080" y="10560"/>
                  <a:pt x="7477" y="10416"/>
                  <a:pt x="7850" y="10232"/>
                </a:cubicBezTo>
                <a:lnTo>
                  <a:pt x="7688" y="9152"/>
                </a:lnTo>
                <a:lnTo>
                  <a:pt x="8545" y="8490"/>
                </a:lnTo>
                <a:lnTo>
                  <a:pt x="9548" y="8920"/>
                </a:lnTo>
                <a:lnTo>
                  <a:pt x="9548" y="8920"/>
                </a:lnTo>
                <a:cubicBezTo>
                  <a:pt x="9823" y="8603"/>
                  <a:pt x="10063" y="8255"/>
                  <a:pt x="10258" y="7881"/>
                </a:cubicBezTo>
                <a:lnTo>
                  <a:pt x="9491" y="7105"/>
                </a:lnTo>
                <a:lnTo>
                  <a:pt x="9794" y="6065"/>
                </a:lnTo>
                <a:lnTo>
                  <a:pt x="10860" y="5823"/>
                </a:lnTo>
                <a:lnTo>
                  <a:pt x="10860" y="5823"/>
                </a:lnTo>
                <a:cubicBezTo>
                  <a:pt x="10877" y="5612"/>
                  <a:pt x="10885" y="5398"/>
                  <a:pt x="10877" y="518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C82826-A0EB-254A-9375-0FE295805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602387"/>
              </p:ext>
            </p:extLst>
          </p:nvPr>
        </p:nvGraphicFramePr>
        <p:xfrm>
          <a:off x="8470680" y="4110684"/>
          <a:ext cx="7436291" cy="743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reeform 929">
            <a:extLst>
              <a:ext uri="{FF2B5EF4-FFF2-40B4-BE49-F238E27FC236}">
                <a16:creationId xmlns:a16="http://schemas.microsoft.com/office/drawing/2014/main" id="{3DCF3CDE-7C11-724D-9C9D-F593DE35189D}"/>
              </a:ext>
            </a:extLst>
          </p:cNvPr>
          <p:cNvSpPr>
            <a:spLocks noChangeAspect="1"/>
          </p:cNvSpPr>
          <p:nvPr/>
        </p:nvSpPr>
        <p:spPr bwMode="auto">
          <a:xfrm>
            <a:off x="13151355" y="6073345"/>
            <a:ext cx="1429184" cy="1424934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Freeform 938">
            <a:extLst>
              <a:ext uri="{FF2B5EF4-FFF2-40B4-BE49-F238E27FC236}">
                <a16:creationId xmlns:a16="http://schemas.microsoft.com/office/drawing/2014/main" id="{4C0F6293-DB02-F147-843E-D9F88DA85377}"/>
              </a:ext>
            </a:extLst>
          </p:cNvPr>
          <p:cNvSpPr>
            <a:spLocks noChangeAspect="1"/>
          </p:cNvSpPr>
          <p:nvPr/>
        </p:nvSpPr>
        <p:spPr bwMode="auto">
          <a:xfrm>
            <a:off x="11474232" y="9015860"/>
            <a:ext cx="1429184" cy="142918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Freeform 946">
            <a:extLst>
              <a:ext uri="{FF2B5EF4-FFF2-40B4-BE49-F238E27FC236}">
                <a16:creationId xmlns:a16="http://schemas.microsoft.com/office/drawing/2014/main" id="{C1068F1E-762F-BF49-8440-601A9EECBB5F}"/>
              </a:ext>
            </a:extLst>
          </p:cNvPr>
          <p:cNvSpPr>
            <a:spLocks noChangeAspect="1"/>
          </p:cNvSpPr>
          <p:nvPr/>
        </p:nvSpPr>
        <p:spPr bwMode="auto">
          <a:xfrm>
            <a:off x="9797113" y="6071219"/>
            <a:ext cx="1429184" cy="1429184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72A55-EB71-7E44-9DB6-9A227BA96BD1}"/>
              </a:ext>
            </a:extLst>
          </p:cNvPr>
          <p:cNvSpPr txBox="1"/>
          <p:nvPr/>
        </p:nvSpPr>
        <p:spPr>
          <a:xfrm>
            <a:off x="17577256" y="735305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079815A-0AF1-7145-893C-9853260AEBBD}"/>
              </a:ext>
            </a:extLst>
          </p:cNvPr>
          <p:cNvSpPr txBox="1">
            <a:spLocks/>
          </p:cNvSpPr>
          <p:nvPr/>
        </p:nvSpPr>
        <p:spPr>
          <a:xfrm>
            <a:off x="17577257" y="8036884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F53AB-F983-F94A-933E-0B289C55F8C5}"/>
              </a:ext>
            </a:extLst>
          </p:cNvPr>
          <p:cNvSpPr txBox="1"/>
          <p:nvPr/>
        </p:nvSpPr>
        <p:spPr>
          <a:xfrm>
            <a:off x="3844134" y="50332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AC89069-1031-5D49-9C2A-967DE1C638D4}"/>
              </a:ext>
            </a:extLst>
          </p:cNvPr>
          <p:cNvSpPr txBox="1">
            <a:spLocks/>
          </p:cNvSpPr>
          <p:nvPr/>
        </p:nvSpPr>
        <p:spPr>
          <a:xfrm>
            <a:off x="1520825" y="5717044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7C79C-E4D0-DF46-8A24-AC0F69EB3A19}"/>
              </a:ext>
            </a:extLst>
          </p:cNvPr>
          <p:cNvSpPr txBox="1"/>
          <p:nvPr/>
        </p:nvSpPr>
        <p:spPr>
          <a:xfrm>
            <a:off x="3763984" y="967289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3507EF-0C19-3640-BA3B-5DF7320269DB}"/>
              </a:ext>
            </a:extLst>
          </p:cNvPr>
          <p:cNvSpPr txBox="1">
            <a:spLocks/>
          </p:cNvSpPr>
          <p:nvPr/>
        </p:nvSpPr>
        <p:spPr>
          <a:xfrm>
            <a:off x="1520825" y="10356725"/>
            <a:ext cx="527956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</p:spTree>
    <p:extLst>
      <p:ext uri="{BB962C8B-B14F-4D97-AF65-F5344CB8AC3E}">
        <p14:creationId xmlns:p14="http://schemas.microsoft.com/office/powerpoint/2010/main" val="22568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08E2-C22A-4B4E-9903-12ED120AEEE1}"/>
              </a:ext>
            </a:extLst>
          </p:cNvPr>
          <p:cNvSpPr txBox="1"/>
          <p:nvPr/>
        </p:nvSpPr>
        <p:spPr>
          <a:xfrm>
            <a:off x="8008073" y="612372"/>
            <a:ext cx="836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COMPANY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4D8AD-3FB8-A04A-9391-1F48499775C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20CBA88-7607-AC42-871A-95C426A89990}"/>
              </a:ext>
            </a:extLst>
          </p:cNvPr>
          <p:cNvSpPr/>
          <p:nvPr/>
        </p:nvSpPr>
        <p:spPr>
          <a:xfrm>
            <a:off x="-308963" y="3183987"/>
            <a:ext cx="8941802" cy="8941802"/>
          </a:xfrm>
          <a:prstGeom prst="arc">
            <a:avLst>
              <a:gd name="adj1" fmla="val 16200000"/>
              <a:gd name="adj2" fmla="val 5410514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C3E3FC-5E40-EC41-B114-8E97B5864B14}"/>
              </a:ext>
            </a:extLst>
          </p:cNvPr>
          <p:cNvSpPr/>
          <p:nvPr/>
        </p:nvSpPr>
        <p:spPr>
          <a:xfrm>
            <a:off x="3947806" y="2969855"/>
            <a:ext cx="428263" cy="4282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EA11F-D290-3746-92FE-8A4CAAC79A3D}"/>
              </a:ext>
            </a:extLst>
          </p:cNvPr>
          <p:cNvSpPr/>
          <p:nvPr/>
        </p:nvSpPr>
        <p:spPr>
          <a:xfrm>
            <a:off x="3947806" y="11911657"/>
            <a:ext cx="428263" cy="4282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CF7477-18D4-2E4A-9CCE-E04B20835EF0}"/>
              </a:ext>
            </a:extLst>
          </p:cNvPr>
          <p:cNvSpPr/>
          <p:nvPr/>
        </p:nvSpPr>
        <p:spPr>
          <a:xfrm>
            <a:off x="7813801" y="6835850"/>
            <a:ext cx="1638076" cy="1638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97BF78-9EC7-C84A-926E-F1B83B6BDFCC}"/>
              </a:ext>
            </a:extLst>
          </p:cNvPr>
          <p:cNvSpPr/>
          <p:nvPr/>
        </p:nvSpPr>
        <p:spPr>
          <a:xfrm>
            <a:off x="5172201" y="10899849"/>
            <a:ext cx="1638076" cy="1638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D7CB5-E14B-574D-9E5E-EF5954173AD3}"/>
              </a:ext>
            </a:extLst>
          </p:cNvPr>
          <p:cNvSpPr/>
          <p:nvPr/>
        </p:nvSpPr>
        <p:spPr>
          <a:xfrm>
            <a:off x="5172201" y="2771849"/>
            <a:ext cx="1638076" cy="1638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E408B-165F-8040-9757-65047FBCAD0D}"/>
              </a:ext>
            </a:extLst>
          </p:cNvPr>
          <p:cNvSpPr/>
          <p:nvPr/>
        </p:nvSpPr>
        <p:spPr>
          <a:xfrm>
            <a:off x="6992802" y="9225851"/>
            <a:ext cx="1638076" cy="1638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AFD7D-DB14-9044-A660-B7A71A35F190}"/>
              </a:ext>
            </a:extLst>
          </p:cNvPr>
          <p:cNvSpPr/>
          <p:nvPr/>
        </p:nvSpPr>
        <p:spPr>
          <a:xfrm>
            <a:off x="6992802" y="4445847"/>
            <a:ext cx="1638076" cy="1638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D3E4D-EB78-0C44-AB74-C89FF6B7FBB8}"/>
              </a:ext>
            </a:extLst>
          </p:cNvPr>
          <p:cNvSpPr txBox="1"/>
          <p:nvPr/>
        </p:nvSpPr>
        <p:spPr>
          <a:xfrm>
            <a:off x="10110655" y="706572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0B14365-CE9E-9E4C-B6B1-2CCEEEE683FE}"/>
              </a:ext>
            </a:extLst>
          </p:cNvPr>
          <p:cNvSpPr txBox="1">
            <a:spLocks/>
          </p:cNvSpPr>
          <p:nvPr/>
        </p:nvSpPr>
        <p:spPr>
          <a:xfrm>
            <a:off x="10110655" y="7749554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B01-3EE4-F94C-8CE1-646F2C96DD8C}"/>
              </a:ext>
            </a:extLst>
          </p:cNvPr>
          <p:cNvSpPr txBox="1"/>
          <p:nvPr/>
        </p:nvSpPr>
        <p:spPr>
          <a:xfrm>
            <a:off x="9268445" y="467572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9650EF-2625-854D-8C6B-2B5EEB8E058F}"/>
              </a:ext>
            </a:extLst>
          </p:cNvPr>
          <p:cNvSpPr txBox="1">
            <a:spLocks/>
          </p:cNvSpPr>
          <p:nvPr/>
        </p:nvSpPr>
        <p:spPr>
          <a:xfrm>
            <a:off x="9268445" y="5359551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C1D39-56F4-8F43-876F-B95066185D3F}"/>
              </a:ext>
            </a:extLst>
          </p:cNvPr>
          <p:cNvSpPr txBox="1"/>
          <p:nvPr/>
        </p:nvSpPr>
        <p:spPr>
          <a:xfrm>
            <a:off x="9268445" y="945572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7F8865D-AE9C-7F46-9253-4C4F490F133B}"/>
              </a:ext>
            </a:extLst>
          </p:cNvPr>
          <p:cNvSpPr txBox="1">
            <a:spLocks/>
          </p:cNvSpPr>
          <p:nvPr/>
        </p:nvSpPr>
        <p:spPr>
          <a:xfrm>
            <a:off x="9268445" y="10139555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6F0024-D025-B949-8C36-6B07D8C9E562}"/>
              </a:ext>
            </a:extLst>
          </p:cNvPr>
          <p:cNvSpPr txBox="1"/>
          <p:nvPr/>
        </p:nvSpPr>
        <p:spPr>
          <a:xfrm>
            <a:off x="7476480" y="1145122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F23074F-9F36-844B-930E-DD38F9E08E16}"/>
              </a:ext>
            </a:extLst>
          </p:cNvPr>
          <p:cNvSpPr txBox="1">
            <a:spLocks/>
          </p:cNvSpPr>
          <p:nvPr/>
        </p:nvSpPr>
        <p:spPr>
          <a:xfrm>
            <a:off x="7476480" y="12135050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A4831-56AB-074B-9517-9DE6BC8373C3}"/>
              </a:ext>
            </a:extLst>
          </p:cNvPr>
          <p:cNvSpPr txBox="1"/>
          <p:nvPr/>
        </p:nvSpPr>
        <p:spPr>
          <a:xfrm>
            <a:off x="7476480" y="267146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3615ACB-2309-EB43-ABF2-0C7C4E69E370}"/>
              </a:ext>
            </a:extLst>
          </p:cNvPr>
          <p:cNvSpPr txBox="1">
            <a:spLocks/>
          </p:cNvSpPr>
          <p:nvPr/>
        </p:nvSpPr>
        <p:spPr>
          <a:xfrm>
            <a:off x="7476480" y="3355287"/>
            <a:ext cx="10826255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Freeform 35">
            <a:extLst>
              <a:ext uri="{FF2B5EF4-FFF2-40B4-BE49-F238E27FC236}">
                <a16:creationId xmlns:a16="http://schemas.microsoft.com/office/drawing/2014/main" id="{687375C7-0E58-2345-98BD-F237C14B0D22}"/>
              </a:ext>
            </a:extLst>
          </p:cNvPr>
          <p:cNvSpPr>
            <a:spLocks noChangeAspect="1"/>
          </p:cNvSpPr>
          <p:nvPr/>
        </p:nvSpPr>
        <p:spPr bwMode="auto">
          <a:xfrm>
            <a:off x="5622806" y="3223550"/>
            <a:ext cx="736866" cy="734676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29">
            <a:extLst>
              <a:ext uri="{FF2B5EF4-FFF2-40B4-BE49-F238E27FC236}">
                <a16:creationId xmlns:a16="http://schemas.microsoft.com/office/drawing/2014/main" id="{54A6BC7B-A5B3-4A4D-BD7B-B30B3EB570B1}"/>
              </a:ext>
            </a:extLst>
          </p:cNvPr>
          <p:cNvSpPr>
            <a:spLocks noChangeAspect="1"/>
          </p:cNvSpPr>
          <p:nvPr/>
        </p:nvSpPr>
        <p:spPr bwMode="auto">
          <a:xfrm>
            <a:off x="7443407" y="4897547"/>
            <a:ext cx="736866" cy="734676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30">
            <a:extLst>
              <a:ext uri="{FF2B5EF4-FFF2-40B4-BE49-F238E27FC236}">
                <a16:creationId xmlns:a16="http://schemas.microsoft.com/office/drawing/2014/main" id="{D7D18901-DFC4-AE4A-A306-278386184AD2}"/>
              </a:ext>
            </a:extLst>
          </p:cNvPr>
          <p:cNvSpPr>
            <a:spLocks noChangeAspect="1"/>
          </p:cNvSpPr>
          <p:nvPr/>
        </p:nvSpPr>
        <p:spPr bwMode="auto">
          <a:xfrm>
            <a:off x="7443407" y="9677551"/>
            <a:ext cx="736866" cy="734676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31">
            <a:extLst>
              <a:ext uri="{FF2B5EF4-FFF2-40B4-BE49-F238E27FC236}">
                <a16:creationId xmlns:a16="http://schemas.microsoft.com/office/drawing/2014/main" id="{DCF33C5F-9E8A-EC40-9007-50360D243590}"/>
              </a:ext>
            </a:extLst>
          </p:cNvPr>
          <p:cNvSpPr>
            <a:spLocks noChangeAspect="1"/>
          </p:cNvSpPr>
          <p:nvPr/>
        </p:nvSpPr>
        <p:spPr bwMode="auto">
          <a:xfrm>
            <a:off x="5622806" y="11351549"/>
            <a:ext cx="736866" cy="734676"/>
          </a:xfrm>
          <a:custGeom>
            <a:avLst/>
            <a:gdLst>
              <a:gd name="T0" fmla="*/ 7859658 w 293328"/>
              <a:gd name="T1" fmla="*/ 8127578 h 293326"/>
              <a:gd name="T2" fmla="*/ 4110621 w 293328"/>
              <a:gd name="T3" fmla="*/ 7487107 h 293326"/>
              <a:gd name="T4" fmla="*/ 4442221 w 293328"/>
              <a:gd name="T5" fmla="*/ 7813878 h 293326"/>
              <a:gd name="T6" fmla="*/ 8522949 w 293328"/>
              <a:gd name="T7" fmla="*/ 7813878 h 293326"/>
              <a:gd name="T8" fmla="*/ 7859658 w 293328"/>
              <a:gd name="T9" fmla="*/ 7160373 h 293326"/>
              <a:gd name="T10" fmla="*/ 4110621 w 293328"/>
              <a:gd name="T11" fmla="*/ 8454348 h 293326"/>
              <a:gd name="T12" fmla="*/ 5991851 w 293328"/>
              <a:gd name="T13" fmla="*/ 6478409 h 293326"/>
              <a:gd name="T14" fmla="*/ 6624621 w 293328"/>
              <a:gd name="T15" fmla="*/ 7123578 h 293326"/>
              <a:gd name="T16" fmla="*/ 5991851 w 293328"/>
              <a:gd name="T17" fmla="*/ 7046188 h 293326"/>
              <a:gd name="T18" fmla="*/ 6677367 w 293328"/>
              <a:gd name="T19" fmla="*/ 8259035 h 293326"/>
              <a:gd name="T20" fmla="*/ 5991851 w 293328"/>
              <a:gd name="T21" fmla="*/ 9136437 h 293326"/>
              <a:gd name="T22" fmla="*/ 5358978 w 293328"/>
              <a:gd name="T23" fmla="*/ 8491269 h 293326"/>
              <a:gd name="T24" fmla="*/ 5991851 w 293328"/>
              <a:gd name="T25" fmla="*/ 8555819 h 293326"/>
              <a:gd name="T26" fmla="*/ 5306272 w 293328"/>
              <a:gd name="T27" fmla="*/ 7342911 h 293326"/>
              <a:gd name="T28" fmla="*/ 5991851 w 293328"/>
              <a:gd name="T29" fmla="*/ 6478409 h 293326"/>
              <a:gd name="T30" fmla="*/ 2563300 w 293328"/>
              <a:gd name="T31" fmla="*/ 8592102 h 293326"/>
              <a:gd name="T32" fmla="*/ 9362842 w 293328"/>
              <a:gd name="T33" fmla="*/ 8592102 h 293326"/>
              <a:gd name="T34" fmla="*/ 3190900 w 293328"/>
              <a:gd name="T35" fmla="*/ 6346447 h 293326"/>
              <a:gd name="T36" fmla="*/ 9035975 w 293328"/>
              <a:gd name="T37" fmla="*/ 6178653 h 293326"/>
              <a:gd name="T38" fmla="*/ 9676671 w 293328"/>
              <a:gd name="T39" fmla="*/ 8734099 h 293326"/>
              <a:gd name="T40" fmla="*/ 8879035 w 293328"/>
              <a:gd name="T41" fmla="*/ 9534286 h 293326"/>
              <a:gd name="T42" fmla="*/ 2406263 w 293328"/>
              <a:gd name="T43" fmla="*/ 8888979 h 293326"/>
              <a:gd name="T44" fmla="*/ 2406263 w 293328"/>
              <a:gd name="T45" fmla="*/ 6656187 h 293326"/>
              <a:gd name="T46" fmla="*/ 1596249 w 293328"/>
              <a:gd name="T47" fmla="*/ 5393866 h 293326"/>
              <a:gd name="T48" fmla="*/ 10342888 w 293328"/>
              <a:gd name="T49" fmla="*/ 5393866 h 293326"/>
              <a:gd name="T50" fmla="*/ 10500047 w 293328"/>
              <a:gd name="T51" fmla="*/ 5057672 h 293326"/>
              <a:gd name="T52" fmla="*/ 10500047 w 293328"/>
              <a:gd name="T53" fmla="*/ 10500283 h 293326"/>
              <a:gd name="T54" fmla="*/ 1268902 w 293328"/>
              <a:gd name="T55" fmla="*/ 5225783 h 293326"/>
              <a:gd name="T56" fmla="*/ 6335547 w 293328"/>
              <a:gd name="T57" fmla="*/ 4148488 h 293326"/>
              <a:gd name="T58" fmla="*/ 3904986 w 293328"/>
              <a:gd name="T59" fmla="*/ 4476308 h 293326"/>
              <a:gd name="T60" fmla="*/ 1194807 w 293328"/>
              <a:gd name="T61" fmla="*/ 4148488 h 293326"/>
              <a:gd name="T62" fmla="*/ 2944820 w 293328"/>
              <a:gd name="T63" fmla="*/ 4476308 h 293326"/>
              <a:gd name="T64" fmla="*/ 1194807 w 293328"/>
              <a:gd name="T65" fmla="*/ 4148488 h 293326"/>
              <a:gd name="T66" fmla="*/ 7427260 w 293328"/>
              <a:gd name="T67" fmla="*/ 3396588 h 293326"/>
              <a:gd name="T68" fmla="*/ 6171464 w 293328"/>
              <a:gd name="T69" fmla="*/ 3396588 h 293326"/>
              <a:gd name="T70" fmla="*/ 5539982 w 293328"/>
              <a:gd name="T71" fmla="*/ 3239199 h 293326"/>
              <a:gd name="T72" fmla="*/ 4611211 w 293328"/>
              <a:gd name="T73" fmla="*/ 3567085 h 293326"/>
              <a:gd name="T74" fmla="*/ 2925452 w 293328"/>
              <a:gd name="T75" fmla="*/ 3239199 h 293326"/>
              <a:gd name="T76" fmla="*/ 3854194 w 293328"/>
              <a:gd name="T77" fmla="*/ 3567085 h 293326"/>
              <a:gd name="T78" fmla="*/ 2925452 w 293328"/>
              <a:gd name="T79" fmla="*/ 3239199 h 293326"/>
              <a:gd name="T80" fmla="*/ 2293890 w 293328"/>
              <a:gd name="T81" fmla="*/ 3396588 h 293326"/>
              <a:gd name="T82" fmla="*/ 1038174 w 293328"/>
              <a:gd name="T83" fmla="*/ 3396588 h 293326"/>
              <a:gd name="T84" fmla="*/ 6475814 w 293328"/>
              <a:gd name="T85" fmla="*/ 1452999 h 293326"/>
              <a:gd name="T86" fmla="*/ 6736524 w 293328"/>
              <a:gd name="T87" fmla="*/ 2104707 h 293326"/>
              <a:gd name="T88" fmla="*/ 5837123 w 293328"/>
              <a:gd name="T89" fmla="*/ 1348718 h 293326"/>
              <a:gd name="T90" fmla="*/ 6215092 w 293328"/>
              <a:gd name="T91" fmla="*/ 1726732 h 293326"/>
              <a:gd name="T92" fmla="*/ 1365399 w 293328"/>
              <a:gd name="T93" fmla="*/ 1400867 h 293326"/>
              <a:gd name="T94" fmla="*/ 2491089 w 293328"/>
              <a:gd name="T95" fmla="*/ 2104707 h 293326"/>
              <a:gd name="T96" fmla="*/ 2491089 w 293328"/>
              <a:gd name="T97" fmla="*/ 1348718 h 293326"/>
              <a:gd name="T98" fmla="*/ 6280294 w 293328"/>
              <a:gd name="T99" fmla="*/ 1192301 h 293326"/>
              <a:gd name="T100" fmla="*/ 6736524 w 293328"/>
              <a:gd name="T101" fmla="*/ 2430592 h 293326"/>
              <a:gd name="T102" fmla="*/ 5133300 w 293328"/>
              <a:gd name="T103" fmla="*/ 1726732 h 293326"/>
              <a:gd name="T104" fmla="*/ 2491089 w 293328"/>
              <a:gd name="T105" fmla="*/ 1022852 h 293326"/>
              <a:gd name="T106" fmla="*/ 2491089 w 293328"/>
              <a:gd name="T107" fmla="*/ 2430592 h 293326"/>
              <a:gd name="T108" fmla="*/ 1038174 w 293328"/>
              <a:gd name="T109" fmla="*/ 1400867 h 293326"/>
              <a:gd name="T110" fmla="*/ 7920889 w 293328"/>
              <a:gd name="T111" fmla="*/ 0 h 293326"/>
              <a:gd name="T112" fmla="*/ 8352914 w 293328"/>
              <a:gd name="T113" fmla="*/ 4760749 h 293326"/>
              <a:gd name="T114" fmla="*/ 7920889 w 293328"/>
              <a:gd name="T115" fmla="*/ 320804 h 293326"/>
              <a:gd name="T116" fmla="*/ 314256 w 293328"/>
              <a:gd name="T117" fmla="*/ 5761657 h 293326"/>
              <a:gd name="T118" fmla="*/ 955691 w 293328"/>
              <a:gd name="T119" fmla="*/ 6185102 h 293326"/>
              <a:gd name="T120" fmla="*/ 0 w 293328"/>
              <a:gd name="T121" fmla="*/ 576165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32">
            <a:extLst>
              <a:ext uri="{FF2B5EF4-FFF2-40B4-BE49-F238E27FC236}">
                <a16:creationId xmlns:a16="http://schemas.microsoft.com/office/drawing/2014/main" id="{EA0AE563-76CF-CC4E-859A-08F5BC80B352}"/>
              </a:ext>
            </a:extLst>
          </p:cNvPr>
          <p:cNvSpPr>
            <a:spLocks noChangeAspect="1"/>
          </p:cNvSpPr>
          <p:nvPr/>
        </p:nvSpPr>
        <p:spPr bwMode="auto">
          <a:xfrm>
            <a:off x="8264406" y="7287550"/>
            <a:ext cx="736866" cy="734676"/>
          </a:xfrm>
          <a:custGeom>
            <a:avLst/>
            <a:gdLst>
              <a:gd name="T0" fmla="*/ 6095595 w 293327"/>
              <a:gd name="T1" fmla="*/ 8948186 h 293328"/>
              <a:gd name="T2" fmla="*/ 7367182 w 293327"/>
              <a:gd name="T3" fmla="*/ 9215487 h 293328"/>
              <a:gd name="T4" fmla="*/ 7655617 w 293327"/>
              <a:gd name="T5" fmla="*/ 8362698 h 293328"/>
              <a:gd name="T6" fmla="*/ 3265833 w 293327"/>
              <a:gd name="T7" fmla="*/ 8273602 h 293328"/>
              <a:gd name="T8" fmla="*/ 3083357 w 293327"/>
              <a:gd name="T9" fmla="*/ 8999110 h 293328"/>
              <a:gd name="T10" fmla="*/ 4543306 w 293327"/>
              <a:gd name="T11" fmla="*/ 9139131 h 293328"/>
              <a:gd name="T12" fmla="*/ 4321683 w 293327"/>
              <a:gd name="T13" fmla="*/ 8273602 h 293328"/>
              <a:gd name="T14" fmla="*/ 7445859 w 293327"/>
              <a:gd name="T15" fmla="*/ 7955366 h 293328"/>
              <a:gd name="T16" fmla="*/ 7957115 w 293327"/>
              <a:gd name="T17" fmla="*/ 9050024 h 293328"/>
              <a:gd name="T18" fmla="*/ 5925230 w 293327"/>
              <a:gd name="T19" fmla="*/ 9355518 h 293328"/>
              <a:gd name="T20" fmla="*/ 6384047 w 293327"/>
              <a:gd name="T21" fmla="*/ 7955366 h 293328"/>
              <a:gd name="T22" fmla="*/ 4921303 w 293327"/>
              <a:gd name="T23" fmla="*/ 8502717 h 293328"/>
              <a:gd name="T24" fmla="*/ 4347750 w 293327"/>
              <a:gd name="T25" fmla="*/ 9533672 h 293328"/>
              <a:gd name="T26" fmla="*/ 2679307 w 293327"/>
              <a:gd name="T27" fmla="*/ 8629981 h 293328"/>
              <a:gd name="T28" fmla="*/ 6493252 w 293327"/>
              <a:gd name="T29" fmla="*/ 5946382 h 293328"/>
              <a:gd name="T30" fmla="*/ 6285609 w 293327"/>
              <a:gd name="T31" fmla="*/ 6806040 h 293328"/>
              <a:gd name="T32" fmla="*/ 8037609 w 293327"/>
              <a:gd name="T33" fmla="*/ 6677724 h 293328"/>
              <a:gd name="T34" fmla="*/ 7855873 w 293327"/>
              <a:gd name="T35" fmla="*/ 5946382 h 293328"/>
              <a:gd name="T36" fmla="*/ 2651821 w 293327"/>
              <a:gd name="T37" fmla="*/ 6036181 h 293328"/>
              <a:gd name="T38" fmla="*/ 2937267 w 293327"/>
              <a:gd name="T39" fmla="*/ 6895839 h 293328"/>
              <a:gd name="T40" fmla="*/ 4507579 w 293327"/>
              <a:gd name="T41" fmla="*/ 6613578 h 293328"/>
              <a:gd name="T42" fmla="*/ 2859450 w 293327"/>
              <a:gd name="T43" fmla="*/ 5946382 h 293328"/>
              <a:gd name="T44" fmla="*/ 8297143 w 293327"/>
              <a:gd name="T45" fmla="*/ 5830910 h 293328"/>
              <a:gd name="T46" fmla="*/ 7778005 w 293327"/>
              <a:gd name="T47" fmla="*/ 7203826 h 293328"/>
              <a:gd name="T48" fmla="*/ 5883279 w 293327"/>
              <a:gd name="T49" fmla="*/ 6600738 h 293328"/>
              <a:gd name="T50" fmla="*/ 2859450 w 293327"/>
              <a:gd name="T51" fmla="*/ 5625582 h 293328"/>
              <a:gd name="T52" fmla="*/ 4819115 w 293327"/>
              <a:gd name="T53" fmla="*/ 6600738 h 293328"/>
              <a:gd name="T54" fmla="*/ 2937267 w 293327"/>
              <a:gd name="T55" fmla="*/ 7203826 h 293328"/>
              <a:gd name="T56" fmla="*/ 2405182 w 293327"/>
              <a:gd name="T57" fmla="*/ 5830910 h 293328"/>
              <a:gd name="T58" fmla="*/ 2026899 w 293327"/>
              <a:gd name="T59" fmla="*/ 9817636 h 293328"/>
              <a:gd name="T60" fmla="*/ 8617547 w 293327"/>
              <a:gd name="T61" fmla="*/ 9817636 h 293328"/>
              <a:gd name="T62" fmla="*/ 5322244 w 293327"/>
              <a:gd name="T63" fmla="*/ 5417053 h 293328"/>
              <a:gd name="T64" fmla="*/ 5344545 w 293327"/>
              <a:gd name="T65" fmla="*/ 2613882 h 293328"/>
              <a:gd name="T66" fmla="*/ 6103762 w 293327"/>
              <a:gd name="T67" fmla="*/ 3361876 h 293328"/>
              <a:gd name="T68" fmla="*/ 5514725 w 293327"/>
              <a:gd name="T69" fmla="*/ 3671393 h 293328"/>
              <a:gd name="T70" fmla="*/ 5187411 w 293327"/>
              <a:gd name="T71" fmla="*/ 4264628 h 293328"/>
              <a:gd name="T72" fmla="*/ 4441236 w 293327"/>
              <a:gd name="T73" fmla="*/ 3516634 h 293328"/>
              <a:gd name="T74" fmla="*/ 5187411 w 293327"/>
              <a:gd name="T75" fmla="*/ 2781553 h 293328"/>
              <a:gd name="T76" fmla="*/ 3766079 w 293327"/>
              <a:gd name="T77" fmla="*/ 3551307 h 293328"/>
              <a:gd name="T78" fmla="*/ 5322244 w 293327"/>
              <a:gd name="T79" fmla="*/ 2020163 h 293328"/>
              <a:gd name="T80" fmla="*/ 7806817 w 293327"/>
              <a:gd name="T81" fmla="*/ 1273880 h 293328"/>
              <a:gd name="T82" fmla="*/ 2850703 w 293327"/>
              <a:gd name="T83" fmla="*/ 321688 h 293328"/>
              <a:gd name="T84" fmla="*/ 3334594 w 293327"/>
              <a:gd name="T85" fmla="*/ 797696 h 293328"/>
              <a:gd name="T86" fmla="*/ 3661517 w 293327"/>
              <a:gd name="T87" fmla="*/ 797696 h 293328"/>
              <a:gd name="T88" fmla="*/ 863003 w 293327"/>
              <a:gd name="T89" fmla="*/ 4670801 h 293328"/>
              <a:gd name="T90" fmla="*/ 5322244 w 293327"/>
              <a:gd name="T91" fmla="*/ 1698446 h 293328"/>
              <a:gd name="T92" fmla="*/ 9794485 w 293327"/>
              <a:gd name="T93" fmla="*/ 4670801 h 293328"/>
              <a:gd name="T94" fmla="*/ 7009129 w 293327"/>
              <a:gd name="T95" fmla="*/ 797696 h 293328"/>
              <a:gd name="T96" fmla="*/ 8329890 w 293327"/>
              <a:gd name="T97" fmla="*/ 1402480 h 293328"/>
              <a:gd name="T98" fmla="*/ 10657531 w 293327"/>
              <a:gd name="T99" fmla="*/ 4825134 h 293328"/>
              <a:gd name="T100" fmla="*/ 8931422 w 293327"/>
              <a:gd name="T101" fmla="*/ 9907690 h 293328"/>
              <a:gd name="T102" fmla="*/ 1726097 w 293327"/>
              <a:gd name="T103" fmla="*/ 9907690 h 293328"/>
              <a:gd name="T104" fmla="*/ 0 w 293327"/>
              <a:gd name="T105" fmla="*/ 4825134 h 293328"/>
              <a:gd name="T106" fmla="*/ 2327665 w 293327"/>
              <a:gd name="T107" fmla="*/ 1402480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3327" h="293328">
                <a:moveTo>
                  <a:pt x="175708" y="231140"/>
                </a:moveTo>
                <a:cubicBezTo>
                  <a:pt x="171739" y="231140"/>
                  <a:pt x="168492" y="233985"/>
                  <a:pt x="168492" y="238252"/>
                </a:cubicBezTo>
                <a:lnTo>
                  <a:pt x="167770" y="249987"/>
                </a:lnTo>
                <a:cubicBezTo>
                  <a:pt x="167770" y="251765"/>
                  <a:pt x="168492" y="253898"/>
                  <a:pt x="169935" y="255321"/>
                </a:cubicBezTo>
                <a:cubicBezTo>
                  <a:pt x="171017" y="256743"/>
                  <a:pt x="173182" y="257454"/>
                  <a:pt x="174986" y="257454"/>
                </a:cubicBezTo>
                <a:lnTo>
                  <a:pt x="202767" y="257454"/>
                </a:lnTo>
                <a:cubicBezTo>
                  <a:pt x="206375" y="257454"/>
                  <a:pt x="209622" y="254965"/>
                  <a:pt x="210344" y="251409"/>
                </a:cubicBezTo>
                <a:lnTo>
                  <a:pt x="212509" y="239674"/>
                </a:lnTo>
                <a:cubicBezTo>
                  <a:pt x="212509" y="237541"/>
                  <a:pt x="212148" y="235407"/>
                  <a:pt x="210705" y="233629"/>
                </a:cubicBezTo>
                <a:cubicBezTo>
                  <a:pt x="209262" y="232207"/>
                  <a:pt x="207097" y="231140"/>
                  <a:pt x="204932" y="231140"/>
                </a:cubicBezTo>
                <a:lnTo>
                  <a:pt x="175708" y="231140"/>
                </a:lnTo>
                <a:close/>
                <a:moveTo>
                  <a:pt x="89886" y="231140"/>
                </a:moveTo>
                <a:cubicBezTo>
                  <a:pt x="87734" y="231140"/>
                  <a:pt x="85581" y="232207"/>
                  <a:pt x="84505" y="233629"/>
                </a:cubicBezTo>
                <a:cubicBezTo>
                  <a:pt x="82711" y="235407"/>
                  <a:pt x="82352" y="237541"/>
                  <a:pt x="82711" y="239674"/>
                </a:cubicBezTo>
                <a:lnTo>
                  <a:pt x="84864" y="251409"/>
                </a:lnTo>
                <a:cubicBezTo>
                  <a:pt x="85222" y="254965"/>
                  <a:pt x="88451" y="257454"/>
                  <a:pt x="92039" y="257454"/>
                </a:cubicBezTo>
                <a:lnTo>
                  <a:pt x="119663" y="257454"/>
                </a:lnTo>
                <a:cubicBezTo>
                  <a:pt x="121457" y="257454"/>
                  <a:pt x="123610" y="256743"/>
                  <a:pt x="125045" y="255321"/>
                </a:cubicBezTo>
                <a:cubicBezTo>
                  <a:pt x="126480" y="253898"/>
                  <a:pt x="127198" y="251765"/>
                  <a:pt x="127198" y="249987"/>
                </a:cubicBezTo>
                <a:lnTo>
                  <a:pt x="126480" y="238252"/>
                </a:lnTo>
                <a:cubicBezTo>
                  <a:pt x="126121" y="233985"/>
                  <a:pt x="122892" y="231140"/>
                  <a:pt x="118946" y="231140"/>
                </a:cubicBezTo>
                <a:lnTo>
                  <a:pt x="89886" y="231140"/>
                </a:lnTo>
                <a:close/>
                <a:moveTo>
                  <a:pt x="175708" y="222250"/>
                </a:moveTo>
                <a:lnTo>
                  <a:pt x="204932" y="222250"/>
                </a:lnTo>
                <a:cubicBezTo>
                  <a:pt x="209983" y="222250"/>
                  <a:pt x="214313" y="224384"/>
                  <a:pt x="217560" y="227940"/>
                </a:cubicBezTo>
                <a:cubicBezTo>
                  <a:pt x="220807" y="231496"/>
                  <a:pt x="221889" y="236474"/>
                  <a:pt x="221168" y="241097"/>
                </a:cubicBezTo>
                <a:lnTo>
                  <a:pt x="219003" y="252832"/>
                </a:lnTo>
                <a:cubicBezTo>
                  <a:pt x="217560" y="260655"/>
                  <a:pt x="211066" y="266344"/>
                  <a:pt x="202767" y="266344"/>
                </a:cubicBezTo>
                <a:lnTo>
                  <a:pt x="174986" y="266344"/>
                </a:lnTo>
                <a:cubicBezTo>
                  <a:pt x="170656" y="266344"/>
                  <a:pt x="166327" y="264566"/>
                  <a:pt x="163080" y="261366"/>
                </a:cubicBezTo>
                <a:cubicBezTo>
                  <a:pt x="160193" y="258166"/>
                  <a:pt x="158750" y="253898"/>
                  <a:pt x="158750" y="249276"/>
                </a:cubicBezTo>
                <a:lnTo>
                  <a:pt x="159472" y="237541"/>
                </a:lnTo>
                <a:cubicBezTo>
                  <a:pt x="159472" y="229362"/>
                  <a:pt x="166688" y="222250"/>
                  <a:pt x="175708" y="222250"/>
                </a:cubicBezTo>
                <a:close/>
                <a:moveTo>
                  <a:pt x="89886" y="222250"/>
                </a:moveTo>
                <a:lnTo>
                  <a:pt x="118946" y="222250"/>
                </a:lnTo>
                <a:cubicBezTo>
                  <a:pt x="127556" y="222250"/>
                  <a:pt x="134731" y="229362"/>
                  <a:pt x="135449" y="237541"/>
                </a:cubicBezTo>
                <a:lnTo>
                  <a:pt x="135808" y="249276"/>
                </a:lnTo>
                <a:cubicBezTo>
                  <a:pt x="136166" y="253898"/>
                  <a:pt x="134373" y="258166"/>
                  <a:pt x="131144" y="261366"/>
                </a:cubicBezTo>
                <a:cubicBezTo>
                  <a:pt x="128274" y="264566"/>
                  <a:pt x="124328" y="266344"/>
                  <a:pt x="119663" y="266344"/>
                </a:cubicBezTo>
                <a:lnTo>
                  <a:pt x="92039" y="266344"/>
                </a:lnTo>
                <a:cubicBezTo>
                  <a:pt x="84146" y="266344"/>
                  <a:pt x="77330" y="260655"/>
                  <a:pt x="75895" y="252832"/>
                </a:cubicBezTo>
                <a:lnTo>
                  <a:pt x="73742" y="241097"/>
                </a:lnTo>
                <a:cubicBezTo>
                  <a:pt x="73025" y="236474"/>
                  <a:pt x="74460" y="231496"/>
                  <a:pt x="77330" y="227940"/>
                </a:cubicBezTo>
                <a:cubicBezTo>
                  <a:pt x="80559" y="224384"/>
                  <a:pt x="85222" y="222250"/>
                  <a:pt x="89886" y="222250"/>
                </a:cubicBezTo>
                <a:close/>
                <a:moveTo>
                  <a:pt x="178713" y="166124"/>
                </a:moveTo>
                <a:cubicBezTo>
                  <a:pt x="174784" y="166124"/>
                  <a:pt x="171569" y="168991"/>
                  <a:pt x="171569" y="172935"/>
                </a:cubicBezTo>
                <a:lnTo>
                  <a:pt x="170855" y="184764"/>
                </a:lnTo>
                <a:cubicBezTo>
                  <a:pt x="170855" y="186915"/>
                  <a:pt x="171569" y="188707"/>
                  <a:pt x="172998" y="190141"/>
                </a:cubicBezTo>
                <a:cubicBezTo>
                  <a:pt x="174427" y="191575"/>
                  <a:pt x="176213" y="192650"/>
                  <a:pt x="178356" y="192650"/>
                </a:cubicBezTo>
                <a:lnTo>
                  <a:pt x="214074" y="192650"/>
                </a:lnTo>
                <a:cubicBezTo>
                  <a:pt x="217646" y="192650"/>
                  <a:pt x="220861" y="190141"/>
                  <a:pt x="221218" y="186556"/>
                </a:cubicBezTo>
                <a:lnTo>
                  <a:pt x="223718" y="174727"/>
                </a:lnTo>
                <a:cubicBezTo>
                  <a:pt x="224075" y="172576"/>
                  <a:pt x="223361" y="170425"/>
                  <a:pt x="221932" y="168633"/>
                </a:cubicBezTo>
                <a:cubicBezTo>
                  <a:pt x="220504" y="166841"/>
                  <a:pt x="218360" y="166124"/>
                  <a:pt x="216217" y="166124"/>
                </a:cubicBezTo>
                <a:lnTo>
                  <a:pt x="178713" y="166124"/>
                </a:lnTo>
                <a:close/>
                <a:moveTo>
                  <a:pt x="78700" y="166124"/>
                </a:moveTo>
                <a:cubicBezTo>
                  <a:pt x="76557" y="166124"/>
                  <a:pt x="74413" y="166841"/>
                  <a:pt x="72985" y="168633"/>
                </a:cubicBezTo>
                <a:cubicBezTo>
                  <a:pt x="71913" y="170425"/>
                  <a:pt x="71199" y="172576"/>
                  <a:pt x="71556" y="174727"/>
                </a:cubicBezTo>
                <a:lnTo>
                  <a:pt x="73699" y="186556"/>
                </a:lnTo>
                <a:cubicBezTo>
                  <a:pt x="74056" y="190141"/>
                  <a:pt x="77271" y="192650"/>
                  <a:pt x="80843" y="192650"/>
                </a:cubicBezTo>
                <a:lnTo>
                  <a:pt x="116562" y="192650"/>
                </a:lnTo>
                <a:cubicBezTo>
                  <a:pt x="118705" y="192650"/>
                  <a:pt x="120848" y="191575"/>
                  <a:pt x="121920" y="190141"/>
                </a:cubicBezTo>
                <a:cubicBezTo>
                  <a:pt x="123349" y="188707"/>
                  <a:pt x="124063" y="186915"/>
                  <a:pt x="124063" y="184764"/>
                </a:cubicBezTo>
                <a:lnTo>
                  <a:pt x="123349" y="172935"/>
                </a:lnTo>
                <a:cubicBezTo>
                  <a:pt x="123349" y="168991"/>
                  <a:pt x="120134" y="166124"/>
                  <a:pt x="115847" y="166124"/>
                </a:cubicBezTo>
                <a:lnTo>
                  <a:pt x="78700" y="166124"/>
                </a:lnTo>
                <a:close/>
                <a:moveTo>
                  <a:pt x="178713" y="157162"/>
                </a:moveTo>
                <a:lnTo>
                  <a:pt x="216217" y="157162"/>
                </a:lnTo>
                <a:cubicBezTo>
                  <a:pt x="220861" y="157162"/>
                  <a:pt x="225504" y="159313"/>
                  <a:pt x="228362" y="162898"/>
                </a:cubicBezTo>
                <a:cubicBezTo>
                  <a:pt x="231576" y="166841"/>
                  <a:pt x="233005" y="171501"/>
                  <a:pt x="231934" y="176161"/>
                </a:cubicBezTo>
                <a:lnTo>
                  <a:pt x="230148" y="187990"/>
                </a:lnTo>
                <a:cubicBezTo>
                  <a:pt x="228719" y="195877"/>
                  <a:pt x="221932" y="201254"/>
                  <a:pt x="214074" y="201254"/>
                </a:cubicBezTo>
                <a:lnTo>
                  <a:pt x="178356" y="201254"/>
                </a:lnTo>
                <a:cubicBezTo>
                  <a:pt x="173712" y="201254"/>
                  <a:pt x="169783" y="199820"/>
                  <a:pt x="166569" y="196235"/>
                </a:cubicBezTo>
                <a:cubicBezTo>
                  <a:pt x="163354" y="193367"/>
                  <a:pt x="161925" y="189066"/>
                  <a:pt x="161925" y="184406"/>
                </a:cubicBezTo>
                <a:lnTo>
                  <a:pt x="162640" y="172576"/>
                </a:lnTo>
                <a:cubicBezTo>
                  <a:pt x="162997" y="163973"/>
                  <a:pt x="170141" y="157162"/>
                  <a:pt x="178713" y="157162"/>
                </a:cubicBezTo>
                <a:close/>
                <a:moveTo>
                  <a:pt x="78700" y="157162"/>
                </a:moveTo>
                <a:lnTo>
                  <a:pt x="115847" y="157162"/>
                </a:lnTo>
                <a:cubicBezTo>
                  <a:pt x="124778" y="157162"/>
                  <a:pt x="131921" y="163973"/>
                  <a:pt x="132279" y="172576"/>
                </a:cubicBezTo>
                <a:lnTo>
                  <a:pt x="132636" y="184406"/>
                </a:lnTo>
                <a:cubicBezTo>
                  <a:pt x="132993" y="189066"/>
                  <a:pt x="131564" y="193367"/>
                  <a:pt x="128350" y="196235"/>
                </a:cubicBezTo>
                <a:cubicBezTo>
                  <a:pt x="125135" y="199820"/>
                  <a:pt x="121205" y="201254"/>
                  <a:pt x="116562" y="201254"/>
                </a:cubicBezTo>
                <a:lnTo>
                  <a:pt x="80843" y="201254"/>
                </a:lnTo>
                <a:cubicBezTo>
                  <a:pt x="72985" y="201254"/>
                  <a:pt x="66198" y="195877"/>
                  <a:pt x="64769" y="187990"/>
                </a:cubicBezTo>
                <a:lnTo>
                  <a:pt x="62626" y="176161"/>
                </a:lnTo>
                <a:cubicBezTo>
                  <a:pt x="61912" y="171501"/>
                  <a:pt x="63341" y="166841"/>
                  <a:pt x="66198" y="162898"/>
                </a:cubicBezTo>
                <a:cubicBezTo>
                  <a:pt x="69413" y="159313"/>
                  <a:pt x="74056" y="157162"/>
                  <a:pt x="78700" y="157162"/>
                </a:cubicBezTo>
                <a:close/>
                <a:moveTo>
                  <a:pt x="21954" y="139115"/>
                </a:moveTo>
                <a:lnTo>
                  <a:pt x="55786" y="274276"/>
                </a:lnTo>
                <a:cubicBezTo>
                  <a:pt x="57585" y="280387"/>
                  <a:pt x="62984" y="284341"/>
                  <a:pt x="69103" y="284341"/>
                </a:cubicBezTo>
                <a:lnTo>
                  <a:pt x="224225" y="284341"/>
                </a:lnTo>
                <a:cubicBezTo>
                  <a:pt x="230703" y="284341"/>
                  <a:pt x="235742" y="280387"/>
                  <a:pt x="237181" y="274276"/>
                </a:cubicBezTo>
                <a:lnTo>
                  <a:pt x="271373" y="139115"/>
                </a:lnTo>
                <a:lnTo>
                  <a:pt x="179596" y="139115"/>
                </a:lnTo>
                <a:cubicBezTo>
                  <a:pt x="170598" y="146664"/>
                  <a:pt x="159441" y="151337"/>
                  <a:pt x="146484" y="151337"/>
                </a:cubicBezTo>
                <a:cubicBezTo>
                  <a:pt x="134247" y="151337"/>
                  <a:pt x="122730" y="146664"/>
                  <a:pt x="113731" y="139115"/>
                </a:cubicBezTo>
                <a:lnTo>
                  <a:pt x="21954" y="139115"/>
                </a:lnTo>
                <a:close/>
                <a:moveTo>
                  <a:pt x="147097" y="73025"/>
                </a:moveTo>
                <a:cubicBezTo>
                  <a:pt x="149979" y="73025"/>
                  <a:pt x="151781" y="75187"/>
                  <a:pt x="151781" y="77709"/>
                </a:cubicBezTo>
                <a:lnTo>
                  <a:pt x="151781" y="93921"/>
                </a:lnTo>
                <a:lnTo>
                  <a:pt x="167993" y="93921"/>
                </a:lnTo>
                <a:cubicBezTo>
                  <a:pt x="170515" y="93921"/>
                  <a:pt x="172677" y="95723"/>
                  <a:pt x="172677" y="98245"/>
                </a:cubicBezTo>
                <a:cubicBezTo>
                  <a:pt x="172677" y="100767"/>
                  <a:pt x="170515" y="102568"/>
                  <a:pt x="167993" y="102568"/>
                </a:cubicBezTo>
                <a:lnTo>
                  <a:pt x="151781" y="102568"/>
                </a:lnTo>
                <a:lnTo>
                  <a:pt x="151781" y="119141"/>
                </a:lnTo>
                <a:cubicBezTo>
                  <a:pt x="151781" y="121663"/>
                  <a:pt x="149979" y="123465"/>
                  <a:pt x="147097" y="123465"/>
                </a:cubicBezTo>
                <a:cubicBezTo>
                  <a:pt x="144935" y="123465"/>
                  <a:pt x="142773" y="121663"/>
                  <a:pt x="142773" y="119141"/>
                </a:cubicBezTo>
                <a:lnTo>
                  <a:pt x="142773" y="102568"/>
                </a:lnTo>
                <a:lnTo>
                  <a:pt x="126561" y="102568"/>
                </a:lnTo>
                <a:cubicBezTo>
                  <a:pt x="124039" y="102568"/>
                  <a:pt x="122237" y="100767"/>
                  <a:pt x="122237" y="98245"/>
                </a:cubicBezTo>
                <a:cubicBezTo>
                  <a:pt x="122237" y="95723"/>
                  <a:pt x="124039" y="93921"/>
                  <a:pt x="126561" y="93921"/>
                </a:cubicBezTo>
                <a:lnTo>
                  <a:pt x="142773" y="93921"/>
                </a:lnTo>
                <a:lnTo>
                  <a:pt x="142773" y="77709"/>
                </a:lnTo>
                <a:cubicBezTo>
                  <a:pt x="142773" y="75187"/>
                  <a:pt x="144935" y="73025"/>
                  <a:pt x="147097" y="73025"/>
                </a:cubicBezTo>
                <a:close/>
                <a:moveTo>
                  <a:pt x="146484" y="56437"/>
                </a:moveTo>
                <a:cubicBezTo>
                  <a:pt x="123090" y="56437"/>
                  <a:pt x="103654" y="75848"/>
                  <a:pt x="103654" y="99214"/>
                </a:cubicBezTo>
                <a:cubicBezTo>
                  <a:pt x="103654" y="122939"/>
                  <a:pt x="123090" y="141991"/>
                  <a:pt x="146484" y="141991"/>
                </a:cubicBezTo>
                <a:cubicBezTo>
                  <a:pt x="170238" y="141991"/>
                  <a:pt x="189673" y="122939"/>
                  <a:pt x="189673" y="99214"/>
                </a:cubicBezTo>
                <a:cubicBezTo>
                  <a:pt x="189673" y="75848"/>
                  <a:pt x="170238" y="56437"/>
                  <a:pt x="146484" y="56437"/>
                </a:cubicBezTo>
                <a:close/>
                <a:moveTo>
                  <a:pt x="214867" y="8987"/>
                </a:moveTo>
                <a:cubicBezTo>
                  <a:pt x="207669" y="8987"/>
                  <a:pt x="201550" y="14738"/>
                  <a:pt x="201550" y="22287"/>
                </a:cubicBezTo>
                <a:cubicBezTo>
                  <a:pt x="201550" y="29477"/>
                  <a:pt x="207669" y="35587"/>
                  <a:pt x="214867" y="35587"/>
                </a:cubicBezTo>
                <a:cubicBezTo>
                  <a:pt x="222425" y="35587"/>
                  <a:pt x="228184" y="29477"/>
                  <a:pt x="228184" y="22287"/>
                </a:cubicBezTo>
                <a:cubicBezTo>
                  <a:pt x="228184" y="14738"/>
                  <a:pt x="222425" y="8987"/>
                  <a:pt x="214867" y="8987"/>
                </a:cubicBezTo>
                <a:close/>
                <a:moveTo>
                  <a:pt x="78460" y="8987"/>
                </a:moveTo>
                <a:cubicBezTo>
                  <a:pt x="71262" y="8987"/>
                  <a:pt x="65144" y="14738"/>
                  <a:pt x="65144" y="22287"/>
                </a:cubicBezTo>
                <a:cubicBezTo>
                  <a:pt x="65144" y="29477"/>
                  <a:pt x="71262" y="35587"/>
                  <a:pt x="78460" y="35587"/>
                </a:cubicBezTo>
                <a:cubicBezTo>
                  <a:pt x="86018" y="35587"/>
                  <a:pt x="91777" y="29477"/>
                  <a:pt x="91777" y="22287"/>
                </a:cubicBezTo>
                <a:cubicBezTo>
                  <a:pt x="91777" y="14738"/>
                  <a:pt x="86018" y="8987"/>
                  <a:pt x="78460" y="8987"/>
                </a:cubicBezTo>
                <a:close/>
                <a:moveTo>
                  <a:pt x="78460" y="0"/>
                </a:moveTo>
                <a:cubicBezTo>
                  <a:pt x="90697" y="0"/>
                  <a:pt x="100775" y="10065"/>
                  <a:pt x="100775" y="22287"/>
                </a:cubicBezTo>
                <a:cubicBezTo>
                  <a:pt x="100775" y="34509"/>
                  <a:pt x="90697" y="44215"/>
                  <a:pt x="78460" y="44215"/>
                </a:cubicBezTo>
                <a:cubicBezTo>
                  <a:pt x="76301" y="44215"/>
                  <a:pt x="73781" y="43855"/>
                  <a:pt x="71982" y="43496"/>
                </a:cubicBezTo>
                <a:lnTo>
                  <a:pt x="23754" y="130488"/>
                </a:lnTo>
                <a:lnTo>
                  <a:pt x="105094" y="130488"/>
                </a:lnTo>
                <a:cubicBezTo>
                  <a:pt x="98615" y="121501"/>
                  <a:pt x="95016" y="110717"/>
                  <a:pt x="95016" y="99214"/>
                </a:cubicBezTo>
                <a:cubicBezTo>
                  <a:pt x="95016" y="70816"/>
                  <a:pt x="118050" y="47450"/>
                  <a:pt x="146484" y="47450"/>
                </a:cubicBezTo>
                <a:cubicBezTo>
                  <a:pt x="175277" y="47450"/>
                  <a:pt x="198671" y="70816"/>
                  <a:pt x="198671" y="99214"/>
                </a:cubicBezTo>
                <a:cubicBezTo>
                  <a:pt x="198671" y="110717"/>
                  <a:pt x="194712" y="121501"/>
                  <a:pt x="187874" y="130488"/>
                </a:cubicBezTo>
                <a:lnTo>
                  <a:pt x="269573" y="130488"/>
                </a:lnTo>
                <a:lnTo>
                  <a:pt x="221345" y="43496"/>
                </a:lnTo>
                <a:cubicBezTo>
                  <a:pt x="219546" y="43855"/>
                  <a:pt x="217386" y="44215"/>
                  <a:pt x="214867" y="44215"/>
                </a:cubicBezTo>
                <a:cubicBezTo>
                  <a:pt x="202630" y="44215"/>
                  <a:pt x="192912" y="34509"/>
                  <a:pt x="192912" y="22287"/>
                </a:cubicBezTo>
                <a:cubicBezTo>
                  <a:pt x="192912" y="10065"/>
                  <a:pt x="202630" y="0"/>
                  <a:pt x="214867" y="0"/>
                </a:cubicBezTo>
                <a:cubicBezTo>
                  <a:pt x="227104" y="0"/>
                  <a:pt x="237181" y="10065"/>
                  <a:pt x="237181" y="22287"/>
                </a:cubicBezTo>
                <a:cubicBezTo>
                  <a:pt x="237181" y="29117"/>
                  <a:pt x="233942" y="34869"/>
                  <a:pt x="229263" y="39182"/>
                </a:cubicBezTo>
                <a:lnTo>
                  <a:pt x="279651" y="130488"/>
                </a:lnTo>
                <a:lnTo>
                  <a:pt x="289008" y="130488"/>
                </a:lnTo>
                <a:cubicBezTo>
                  <a:pt x="291528" y="130488"/>
                  <a:pt x="293327" y="132285"/>
                  <a:pt x="293327" y="134801"/>
                </a:cubicBezTo>
                <a:cubicBezTo>
                  <a:pt x="293327" y="137318"/>
                  <a:pt x="291528" y="139115"/>
                  <a:pt x="289008" y="139115"/>
                </a:cubicBezTo>
                <a:lnTo>
                  <a:pt x="280730" y="139115"/>
                </a:lnTo>
                <a:lnTo>
                  <a:pt x="245819" y="276792"/>
                </a:lnTo>
                <a:cubicBezTo>
                  <a:pt x="243300" y="286498"/>
                  <a:pt x="234662" y="293328"/>
                  <a:pt x="224225" y="293328"/>
                </a:cubicBezTo>
                <a:lnTo>
                  <a:pt x="69103" y="293328"/>
                </a:lnTo>
                <a:cubicBezTo>
                  <a:pt x="58665" y="293328"/>
                  <a:pt x="49667" y="286498"/>
                  <a:pt x="47508" y="276792"/>
                </a:cubicBezTo>
                <a:lnTo>
                  <a:pt x="12597" y="139115"/>
                </a:lnTo>
                <a:lnTo>
                  <a:pt x="4319" y="139115"/>
                </a:lnTo>
                <a:cubicBezTo>
                  <a:pt x="1799" y="139115"/>
                  <a:pt x="0" y="137318"/>
                  <a:pt x="0" y="134801"/>
                </a:cubicBezTo>
                <a:cubicBezTo>
                  <a:pt x="0" y="132285"/>
                  <a:pt x="1799" y="130488"/>
                  <a:pt x="4319" y="130488"/>
                </a:cubicBezTo>
                <a:lnTo>
                  <a:pt x="13316" y="130488"/>
                </a:lnTo>
                <a:lnTo>
                  <a:pt x="64064" y="39182"/>
                </a:lnTo>
                <a:cubicBezTo>
                  <a:pt x="59385" y="34869"/>
                  <a:pt x="56506" y="29117"/>
                  <a:pt x="56506" y="22287"/>
                </a:cubicBezTo>
                <a:cubicBezTo>
                  <a:pt x="56506" y="10065"/>
                  <a:pt x="66223" y="0"/>
                  <a:pt x="784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05083-3F05-0C46-9514-4186C6A611F7}"/>
              </a:ext>
            </a:extLst>
          </p:cNvPr>
          <p:cNvSpPr txBox="1"/>
          <p:nvPr/>
        </p:nvSpPr>
        <p:spPr>
          <a:xfrm>
            <a:off x="8008073" y="612372"/>
            <a:ext cx="836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COMPANY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F6BAD-F8A1-9448-AA99-5DDC18622D8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CDFDB4-EFB3-D342-B1C8-EE84D4D00871}"/>
              </a:ext>
            </a:extLst>
          </p:cNvPr>
          <p:cNvSpPr/>
          <p:nvPr/>
        </p:nvSpPr>
        <p:spPr>
          <a:xfrm>
            <a:off x="6505843" y="4428151"/>
            <a:ext cx="5655620" cy="2062576"/>
          </a:xfrm>
          <a:custGeom>
            <a:avLst/>
            <a:gdLst>
              <a:gd name="connsiteX0" fmla="*/ 556806 w 9160442"/>
              <a:gd name="connsiteY0" fmla="*/ 0 h 3340768"/>
              <a:gd name="connsiteX1" fmla="*/ 9160442 w 9160442"/>
              <a:gd name="connsiteY1" fmla="*/ 0 h 3340768"/>
              <a:gd name="connsiteX2" fmla="*/ 6655569 w 9160442"/>
              <a:gd name="connsiteY2" fmla="*/ 3340768 h 3340768"/>
              <a:gd name="connsiteX3" fmla="*/ 556806 w 9160442"/>
              <a:gd name="connsiteY3" fmla="*/ 3340768 h 3340768"/>
              <a:gd name="connsiteX4" fmla="*/ 0 w 9160442"/>
              <a:gd name="connsiteY4" fmla="*/ 2783962 h 3340768"/>
              <a:gd name="connsiteX5" fmla="*/ 0 w 9160442"/>
              <a:gd name="connsiteY5" fmla="*/ 556806 h 3340768"/>
              <a:gd name="connsiteX6" fmla="*/ 556806 w 916044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442" h="3340768">
                <a:moveTo>
                  <a:pt x="556806" y="0"/>
                </a:moveTo>
                <a:lnTo>
                  <a:pt x="9160442" y="0"/>
                </a:lnTo>
                <a:lnTo>
                  <a:pt x="6655569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36F499B-AD6E-BB4D-BBB4-5FD310D84596}"/>
              </a:ext>
            </a:extLst>
          </p:cNvPr>
          <p:cNvSpPr/>
          <p:nvPr/>
        </p:nvSpPr>
        <p:spPr>
          <a:xfrm>
            <a:off x="12216187" y="4428151"/>
            <a:ext cx="5655620" cy="2062576"/>
          </a:xfrm>
          <a:custGeom>
            <a:avLst/>
            <a:gdLst>
              <a:gd name="connsiteX0" fmla="*/ 0 w 9160442"/>
              <a:gd name="connsiteY0" fmla="*/ 0 h 3340768"/>
              <a:gd name="connsiteX1" fmla="*/ 8603636 w 9160442"/>
              <a:gd name="connsiteY1" fmla="*/ 0 h 3340768"/>
              <a:gd name="connsiteX2" fmla="*/ 9160442 w 9160442"/>
              <a:gd name="connsiteY2" fmla="*/ 556806 h 3340768"/>
              <a:gd name="connsiteX3" fmla="*/ 9160442 w 9160442"/>
              <a:gd name="connsiteY3" fmla="*/ 2783962 h 3340768"/>
              <a:gd name="connsiteX4" fmla="*/ 8603636 w 9160442"/>
              <a:gd name="connsiteY4" fmla="*/ 3340768 h 3340768"/>
              <a:gd name="connsiteX5" fmla="*/ 2504872 w 9160442"/>
              <a:gd name="connsiteY5" fmla="*/ 3340768 h 3340768"/>
              <a:gd name="connsiteX6" fmla="*/ 0 w 916044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442" h="3340768">
                <a:moveTo>
                  <a:pt x="0" y="0"/>
                </a:moveTo>
                <a:lnTo>
                  <a:pt x="8603636" y="0"/>
                </a:lnTo>
                <a:cubicBezTo>
                  <a:pt x="8911152" y="0"/>
                  <a:pt x="9160442" y="249291"/>
                  <a:pt x="9160442" y="556806"/>
                </a:cubicBezTo>
                <a:lnTo>
                  <a:pt x="9160442" y="2783962"/>
                </a:lnTo>
                <a:cubicBezTo>
                  <a:pt x="9160442" y="3091477"/>
                  <a:pt x="8911152" y="3340768"/>
                  <a:pt x="8603636" y="3340768"/>
                </a:cubicBezTo>
                <a:lnTo>
                  <a:pt x="2504872" y="33407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B8976D1-0CFA-E94A-AB34-52C91B4EFB6B}"/>
              </a:ext>
            </a:extLst>
          </p:cNvPr>
          <p:cNvSpPr/>
          <p:nvPr/>
        </p:nvSpPr>
        <p:spPr>
          <a:xfrm>
            <a:off x="6505844" y="6620304"/>
            <a:ext cx="4011967" cy="2062576"/>
          </a:xfrm>
          <a:custGeom>
            <a:avLst/>
            <a:gdLst>
              <a:gd name="connsiteX0" fmla="*/ 556806 w 6498205"/>
              <a:gd name="connsiteY0" fmla="*/ 0 h 3340768"/>
              <a:gd name="connsiteX1" fmla="*/ 6498205 w 6498205"/>
              <a:gd name="connsiteY1" fmla="*/ 0 h 3340768"/>
              <a:gd name="connsiteX2" fmla="*/ 5245769 w 6498205"/>
              <a:gd name="connsiteY2" fmla="*/ 1670384 h 3340768"/>
              <a:gd name="connsiteX3" fmla="*/ 6498205 w 6498205"/>
              <a:gd name="connsiteY3" fmla="*/ 3340768 h 3340768"/>
              <a:gd name="connsiteX4" fmla="*/ 556806 w 6498205"/>
              <a:gd name="connsiteY4" fmla="*/ 3340768 h 3340768"/>
              <a:gd name="connsiteX5" fmla="*/ 0 w 6498205"/>
              <a:gd name="connsiteY5" fmla="*/ 2783962 h 3340768"/>
              <a:gd name="connsiteX6" fmla="*/ 0 w 6498205"/>
              <a:gd name="connsiteY6" fmla="*/ 556806 h 3340768"/>
              <a:gd name="connsiteX7" fmla="*/ 556806 w 6498205"/>
              <a:gd name="connsiteY7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8205" h="3340768">
                <a:moveTo>
                  <a:pt x="556806" y="0"/>
                </a:moveTo>
                <a:lnTo>
                  <a:pt x="6498205" y="0"/>
                </a:lnTo>
                <a:lnTo>
                  <a:pt x="5245769" y="1670384"/>
                </a:lnTo>
                <a:lnTo>
                  <a:pt x="6498205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5D241EC-DA69-604C-8666-B0B3633C18F6}"/>
              </a:ext>
            </a:extLst>
          </p:cNvPr>
          <p:cNvSpPr/>
          <p:nvPr/>
        </p:nvSpPr>
        <p:spPr>
          <a:xfrm>
            <a:off x="13859840" y="6620304"/>
            <a:ext cx="4011967" cy="2062576"/>
          </a:xfrm>
          <a:custGeom>
            <a:avLst/>
            <a:gdLst>
              <a:gd name="connsiteX0" fmla="*/ 0 w 6498206"/>
              <a:gd name="connsiteY0" fmla="*/ 0 h 3340768"/>
              <a:gd name="connsiteX1" fmla="*/ 5941400 w 6498206"/>
              <a:gd name="connsiteY1" fmla="*/ 0 h 3340768"/>
              <a:gd name="connsiteX2" fmla="*/ 6498206 w 6498206"/>
              <a:gd name="connsiteY2" fmla="*/ 556806 h 3340768"/>
              <a:gd name="connsiteX3" fmla="*/ 6498206 w 6498206"/>
              <a:gd name="connsiteY3" fmla="*/ 2783962 h 3340768"/>
              <a:gd name="connsiteX4" fmla="*/ 5941400 w 6498206"/>
              <a:gd name="connsiteY4" fmla="*/ 3340768 h 3340768"/>
              <a:gd name="connsiteX5" fmla="*/ 0 w 6498206"/>
              <a:gd name="connsiteY5" fmla="*/ 3340768 h 3340768"/>
              <a:gd name="connsiteX6" fmla="*/ 1252436 w 6498206"/>
              <a:gd name="connsiteY6" fmla="*/ 1670384 h 3340768"/>
              <a:gd name="connsiteX7" fmla="*/ 0 w 6498206"/>
              <a:gd name="connsiteY7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8206" h="3340768">
                <a:moveTo>
                  <a:pt x="0" y="0"/>
                </a:moveTo>
                <a:lnTo>
                  <a:pt x="5941400" y="0"/>
                </a:lnTo>
                <a:cubicBezTo>
                  <a:pt x="6248916" y="0"/>
                  <a:pt x="6498206" y="249291"/>
                  <a:pt x="6498206" y="556806"/>
                </a:cubicBezTo>
                <a:lnTo>
                  <a:pt x="6498206" y="2783962"/>
                </a:lnTo>
                <a:cubicBezTo>
                  <a:pt x="6498206" y="3091477"/>
                  <a:pt x="6248916" y="3340768"/>
                  <a:pt x="5941400" y="3340768"/>
                </a:cubicBezTo>
                <a:lnTo>
                  <a:pt x="0" y="3340768"/>
                </a:lnTo>
                <a:lnTo>
                  <a:pt x="1252436" y="16703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5F260C-8971-E444-A9BA-0691E508EA5B}"/>
              </a:ext>
            </a:extLst>
          </p:cNvPr>
          <p:cNvSpPr/>
          <p:nvPr/>
        </p:nvSpPr>
        <p:spPr>
          <a:xfrm>
            <a:off x="6505843" y="8815769"/>
            <a:ext cx="5658103" cy="2062576"/>
          </a:xfrm>
          <a:custGeom>
            <a:avLst/>
            <a:gdLst>
              <a:gd name="connsiteX0" fmla="*/ 556806 w 9164462"/>
              <a:gd name="connsiteY0" fmla="*/ 0 h 3340768"/>
              <a:gd name="connsiteX1" fmla="*/ 6659590 w 9164462"/>
              <a:gd name="connsiteY1" fmla="*/ 0 h 3340768"/>
              <a:gd name="connsiteX2" fmla="*/ 9164462 w 9164462"/>
              <a:gd name="connsiteY2" fmla="*/ 3340768 h 3340768"/>
              <a:gd name="connsiteX3" fmla="*/ 556806 w 9164462"/>
              <a:gd name="connsiteY3" fmla="*/ 3340768 h 3340768"/>
              <a:gd name="connsiteX4" fmla="*/ 0 w 9164462"/>
              <a:gd name="connsiteY4" fmla="*/ 2783962 h 3340768"/>
              <a:gd name="connsiteX5" fmla="*/ 0 w 9164462"/>
              <a:gd name="connsiteY5" fmla="*/ 556806 h 3340768"/>
              <a:gd name="connsiteX6" fmla="*/ 556806 w 916446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462" h="3340768">
                <a:moveTo>
                  <a:pt x="556806" y="0"/>
                </a:moveTo>
                <a:lnTo>
                  <a:pt x="6659590" y="0"/>
                </a:lnTo>
                <a:lnTo>
                  <a:pt x="9164462" y="3340768"/>
                </a:lnTo>
                <a:lnTo>
                  <a:pt x="556806" y="3340768"/>
                </a:lnTo>
                <a:cubicBezTo>
                  <a:pt x="249291" y="3340768"/>
                  <a:pt x="0" y="3091477"/>
                  <a:pt x="0" y="2783962"/>
                </a:cubicBezTo>
                <a:lnTo>
                  <a:pt x="0" y="556806"/>
                </a:lnTo>
                <a:cubicBezTo>
                  <a:pt x="0" y="249291"/>
                  <a:pt x="249291" y="0"/>
                  <a:pt x="5568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DD557E4-DEE8-564A-A4DE-D1C1B17EDD9F}"/>
              </a:ext>
            </a:extLst>
          </p:cNvPr>
          <p:cNvSpPr/>
          <p:nvPr/>
        </p:nvSpPr>
        <p:spPr>
          <a:xfrm>
            <a:off x="12213704" y="8815769"/>
            <a:ext cx="5658103" cy="2062576"/>
          </a:xfrm>
          <a:custGeom>
            <a:avLst/>
            <a:gdLst>
              <a:gd name="connsiteX0" fmla="*/ 2504871 w 9164462"/>
              <a:gd name="connsiteY0" fmla="*/ 0 h 3340768"/>
              <a:gd name="connsiteX1" fmla="*/ 8607656 w 9164462"/>
              <a:gd name="connsiteY1" fmla="*/ 0 h 3340768"/>
              <a:gd name="connsiteX2" fmla="*/ 9164462 w 9164462"/>
              <a:gd name="connsiteY2" fmla="*/ 556806 h 3340768"/>
              <a:gd name="connsiteX3" fmla="*/ 9164462 w 9164462"/>
              <a:gd name="connsiteY3" fmla="*/ 2783962 h 3340768"/>
              <a:gd name="connsiteX4" fmla="*/ 8607656 w 9164462"/>
              <a:gd name="connsiteY4" fmla="*/ 3340768 h 3340768"/>
              <a:gd name="connsiteX5" fmla="*/ 0 w 9164462"/>
              <a:gd name="connsiteY5" fmla="*/ 3340768 h 3340768"/>
              <a:gd name="connsiteX6" fmla="*/ 2504871 w 9164462"/>
              <a:gd name="connsiteY6" fmla="*/ 0 h 334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462" h="3340768">
                <a:moveTo>
                  <a:pt x="2504871" y="0"/>
                </a:moveTo>
                <a:lnTo>
                  <a:pt x="8607656" y="0"/>
                </a:lnTo>
                <a:cubicBezTo>
                  <a:pt x="8915172" y="0"/>
                  <a:pt x="9164462" y="249291"/>
                  <a:pt x="9164462" y="556806"/>
                </a:cubicBezTo>
                <a:lnTo>
                  <a:pt x="9164462" y="2783962"/>
                </a:lnTo>
                <a:cubicBezTo>
                  <a:pt x="9164462" y="3091477"/>
                  <a:pt x="8915172" y="3340768"/>
                  <a:pt x="8607656" y="3340768"/>
                </a:cubicBezTo>
                <a:lnTo>
                  <a:pt x="0" y="3340768"/>
                </a:lnTo>
                <a:lnTo>
                  <a:pt x="25048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937">
            <a:extLst>
              <a:ext uri="{FF2B5EF4-FFF2-40B4-BE49-F238E27FC236}">
                <a16:creationId xmlns:a16="http://schemas.microsoft.com/office/drawing/2014/main" id="{5E41C5C3-E244-CB4E-81DD-B8AA4E6AE0D8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7135236"/>
            <a:ext cx="1032712" cy="1032711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938">
            <a:extLst>
              <a:ext uri="{FF2B5EF4-FFF2-40B4-BE49-F238E27FC236}">
                <a16:creationId xmlns:a16="http://schemas.microsoft.com/office/drawing/2014/main" id="{CF08572E-7983-2140-BA9F-C1DBD720B2C4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4943083"/>
            <a:ext cx="1032712" cy="1032711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45">
            <a:extLst>
              <a:ext uri="{FF2B5EF4-FFF2-40B4-BE49-F238E27FC236}">
                <a16:creationId xmlns:a16="http://schemas.microsoft.com/office/drawing/2014/main" id="{31CAE7F5-6277-684B-BCD9-BFA8DED338B1}"/>
              </a:ext>
            </a:extLst>
          </p:cNvPr>
          <p:cNvSpPr>
            <a:spLocks noChangeAspect="1"/>
          </p:cNvSpPr>
          <p:nvPr/>
        </p:nvSpPr>
        <p:spPr bwMode="auto">
          <a:xfrm>
            <a:off x="7751554" y="7135236"/>
            <a:ext cx="903622" cy="1032711"/>
          </a:xfrm>
          <a:custGeom>
            <a:avLst/>
            <a:gdLst>
              <a:gd name="T0" fmla="*/ 1331410 w 258044"/>
              <a:gd name="T1" fmla="*/ 6833319 h 294045"/>
              <a:gd name="T2" fmla="*/ 2188764 w 258044"/>
              <a:gd name="T3" fmla="*/ 7714681 h 294045"/>
              <a:gd name="T4" fmla="*/ 2507223 w 258044"/>
              <a:gd name="T5" fmla="*/ 6505962 h 294045"/>
              <a:gd name="T6" fmla="*/ 1821350 w 258044"/>
              <a:gd name="T7" fmla="*/ 5989737 h 294045"/>
              <a:gd name="T8" fmla="*/ 2776672 w 258044"/>
              <a:gd name="T9" fmla="*/ 6342278 h 294045"/>
              <a:gd name="T10" fmla="*/ 2960371 w 258044"/>
              <a:gd name="T11" fmla="*/ 7362139 h 294045"/>
              <a:gd name="T12" fmla="*/ 2237756 w 258044"/>
              <a:gd name="T13" fmla="*/ 8042062 h 294045"/>
              <a:gd name="T14" fmla="*/ 1343630 w 258044"/>
              <a:gd name="T15" fmla="*/ 7802792 h 294045"/>
              <a:gd name="T16" fmla="*/ 1025196 w 258044"/>
              <a:gd name="T17" fmla="*/ 6820670 h 294045"/>
              <a:gd name="T18" fmla="*/ 1674336 w 258044"/>
              <a:gd name="T19" fmla="*/ 6040074 h 294045"/>
              <a:gd name="T20" fmla="*/ 7067754 w 258044"/>
              <a:gd name="T21" fmla="*/ 4404963 h 294045"/>
              <a:gd name="T22" fmla="*/ 4425416 w 258044"/>
              <a:gd name="T23" fmla="*/ 7424345 h 294045"/>
              <a:gd name="T24" fmla="*/ 4425416 w 258044"/>
              <a:gd name="T25" fmla="*/ 7121166 h 294045"/>
              <a:gd name="T26" fmla="*/ 7067754 w 258044"/>
              <a:gd name="T27" fmla="*/ 4404963 h 294045"/>
              <a:gd name="T28" fmla="*/ 8319221 w 258044"/>
              <a:gd name="T29" fmla="*/ 3340788 h 294045"/>
              <a:gd name="T30" fmla="*/ 3912013 w 258044"/>
              <a:gd name="T31" fmla="*/ 6768539 h 294045"/>
              <a:gd name="T32" fmla="*/ 3169268 w 258044"/>
              <a:gd name="T33" fmla="*/ 8616183 h 294045"/>
              <a:gd name="T34" fmla="*/ 6709849 w 258044"/>
              <a:gd name="T35" fmla="*/ 8119255 h 294045"/>
              <a:gd name="T36" fmla="*/ 8566854 w 258044"/>
              <a:gd name="T37" fmla="*/ 9864979 h 294045"/>
              <a:gd name="T38" fmla="*/ 8368779 w 258044"/>
              <a:gd name="T39" fmla="*/ 3277127 h 294045"/>
              <a:gd name="T40" fmla="*/ 4538772 w 258044"/>
              <a:gd name="T41" fmla="*/ 1861381 h 294045"/>
              <a:gd name="T42" fmla="*/ 1896478 w 258044"/>
              <a:gd name="T43" fmla="*/ 4564949 h 294045"/>
              <a:gd name="T44" fmla="*/ 1601498 w 258044"/>
              <a:gd name="T45" fmla="*/ 4564949 h 294045"/>
              <a:gd name="T46" fmla="*/ 7242201 w 258044"/>
              <a:gd name="T47" fmla="*/ 346276 h 294045"/>
              <a:gd name="T48" fmla="*/ 5409965 w 258044"/>
              <a:gd name="T49" fmla="*/ 2257767 h 294045"/>
              <a:gd name="T50" fmla="*/ 3948180 w 258044"/>
              <a:gd name="T51" fmla="*/ 3864320 h 294045"/>
              <a:gd name="T52" fmla="*/ 2327394 w 258044"/>
              <a:gd name="T53" fmla="*/ 5443279 h 294045"/>
              <a:gd name="T54" fmla="*/ 891343 w 258044"/>
              <a:gd name="T55" fmla="*/ 5889281 h 294045"/>
              <a:gd name="T56" fmla="*/ 3156865 w 258044"/>
              <a:gd name="T57" fmla="*/ 8221157 h 294045"/>
              <a:gd name="T58" fmla="*/ 3627295 w 258044"/>
              <a:gd name="T59" fmla="*/ 6602897 h 294045"/>
              <a:gd name="T60" fmla="*/ 6672702 w 258044"/>
              <a:gd name="T61" fmla="*/ 3570191 h 294045"/>
              <a:gd name="T62" fmla="*/ 8134850 w 258044"/>
              <a:gd name="T63" fmla="*/ 3059058 h 294045"/>
              <a:gd name="T64" fmla="*/ 8542080 w 258044"/>
              <a:gd name="T65" fmla="*/ 1684198 h 294045"/>
              <a:gd name="T66" fmla="*/ 7316454 w 258044"/>
              <a:gd name="T67" fmla="*/ 2831113 h 294045"/>
              <a:gd name="T68" fmla="*/ 6350833 w 258044"/>
              <a:gd name="T69" fmla="*/ 2487110 h 294045"/>
              <a:gd name="T70" fmla="*/ 6165205 w 258044"/>
              <a:gd name="T71" fmla="*/ 1454900 h 294045"/>
              <a:gd name="T72" fmla="*/ 4431997 w 258044"/>
              <a:gd name="T73" fmla="*/ 320840 h 294045"/>
              <a:gd name="T74" fmla="*/ 507562 w 258044"/>
              <a:gd name="T75" fmla="*/ 5863805 h 294045"/>
              <a:gd name="T76" fmla="*/ 2290272 w 258044"/>
              <a:gd name="T77" fmla="*/ 5112036 h 294045"/>
              <a:gd name="T78" fmla="*/ 5088104 w 258044"/>
              <a:gd name="T79" fmla="*/ 2244917 h 294045"/>
              <a:gd name="T80" fmla="*/ 5682348 w 258044"/>
              <a:gd name="T81" fmla="*/ 524713 h 294045"/>
              <a:gd name="T82" fmla="*/ 4431997 w 258044"/>
              <a:gd name="T83" fmla="*/ 2273 h 294045"/>
              <a:gd name="T84" fmla="*/ 7588830 w 258044"/>
              <a:gd name="T85" fmla="*/ 104128 h 294045"/>
              <a:gd name="T86" fmla="*/ 7650735 w 258044"/>
              <a:gd name="T87" fmla="*/ 371759 h 294045"/>
              <a:gd name="T88" fmla="*/ 6623192 w 258044"/>
              <a:gd name="T89" fmla="*/ 2321343 h 294045"/>
              <a:gd name="T90" fmla="*/ 8517301 w 258044"/>
              <a:gd name="T91" fmla="*/ 1263841 h 294045"/>
              <a:gd name="T92" fmla="*/ 8777296 w 258044"/>
              <a:gd name="T93" fmla="*/ 1327455 h 294045"/>
              <a:gd name="T94" fmla="*/ 8876336 w 258044"/>
              <a:gd name="T95" fmla="*/ 4564084 h 294045"/>
              <a:gd name="T96" fmla="*/ 8777296 w 258044"/>
              <a:gd name="T97" fmla="*/ 10387387 h 294045"/>
              <a:gd name="T98" fmla="*/ 8603981 w 258044"/>
              <a:gd name="T99" fmla="*/ 10349184 h 294045"/>
              <a:gd name="T100" fmla="*/ 4431997 w 258044"/>
              <a:gd name="T101" fmla="*/ 9138632 h 294045"/>
              <a:gd name="T102" fmla="*/ 2030284 w 258044"/>
              <a:gd name="T103" fmla="*/ 9011176 h 294045"/>
              <a:gd name="T104" fmla="*/ 297108 w 258044"/>
              <a:gd name="T105" fmla="*/ 6220615 h 294045"/>
              <a:gd name="T106" fmla="*/ 4431997 w 258044"/>
              <a:gd name="T107" fmla="*/ 2273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46">
            <a:extLst>
              <a:ext uri="{FF2B5EF4-FFF2-40B4-BE49-F238E27FC236}">
                <a16:creationId xmlns:a16="http://schemas.microsoft.com/office/drawing/2014/main" id="{96A77441-483E-D548-8A52-2F44FBF91A6E}"/>
              </a:ext>
            </a:extLst>
          </p:cNvPr>
          <p:cNvSpPr>
            <a:spLocks noChangeAspect="1"/>
          </p:cNvSpPr>
          <p:nvPr/>
        </p:nvSpPr>
        <p:spPr bwMode="auto">
          <a:xfrm>
            <a:off x="15657931" y="9329164"/>
            <a:ext cx="1032712" cy="1032711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4" name="Freeform 955">
            <a:extLst>
              <a:ext uri="{FF2B5EF4-FFF2-40B4-BE49-F238E27FC236}">
                <a16:creationId xmlns:a16="http://schemas.microsoft.com/office/drawing/2014/main" id="{10E67494-281C-A348-8DB7-09BE0F94AFE2}"/>
              </a:ext>
            </a:extLst>
          </p:cNvPr>
          <p:cNvSpPr>
            <a:spLocks noChangeAspect="1"/>
          </p:cNvSpPr>
          <p:nvPr/>
        </p:nvSpPr>
        <p:spPr bwMode="auto">
          <a:xfrm>
            <a:off x="7687008" y="4944620"/>
            <a:ext cx="1032712" cy="1029638"/>
          </a:xfrm>
          <a:custGeom>
            <a:avLst/>
            <a:gdLst>
              <a:gd name="T0" fmla="*/ 7096114 w 293328"/>
              <a:gd name="T1" fmla="*/ 10177451 h 293329"/>
              <a:gd name="T2" fmla="*/ 326110 w 293328"/>
              <a:gd name="T3" fmla="*/ 7951508 h 293329"/>
              <a:gd name="T4" fmla="*/ 10057158 w 293328"/>
              <a:gd name="T5" fmla="*/ 8903638 h 293329"/>
              <a:gd name="T6" fmla="*/ 326110 w 293328"/>
              <a:gd name="T7" fmla="*/ 7951508 h 293329"/>
              <a:gd name="T8" fmla="*/ 8696200 w 293328"/>
              <a:gd name="T9" fmla="*/ 6010013 h 293329"/>
              <a:gd name="T10" fmla="*/ 6690531 w 293328"/>
              <a:gd name="T11" fmla="*/ 6010013 h 293329"/>
              <a:gd name="T12" fmla="*/ 9459040 w 293328"/>
              <a:gd name="T13" fmla="*/ 4772993 h 293329"/>
              <a:gd name="T14" fmla="*/ 8593839 w 293328"/>
              <a:gd name="T15" fmla="*/ 5100856 h 293329"/>
              <a:gd name="T16" fmla="*/ 6857140 w 293328"/>
              <a:gd name="T17" fmla="*/ 4772993 h 293329"/>
              <a:gd name="T18" fmla="*/ 7677454 w 293328"/>
              <a:gd name="T19" fmla="*/ 5100856 h 293329"/>
              <a:gd name="T20" fmla="*/ 6857140 w 293328"/>
              <a:gd name="T21" fmla="*/ 4772993 h 293329"/>
              <a:gd name="T22" fmla="*/ 9561323 w 293328"/>
              <a:gd name="T23" fmla="*/ 3850769 h 293329"/>
              <a:gd name="T24" fmla="*/ 6690531 w 293328"/>
              <a:gd name="T25" fmla="*/ 3850769 h 293329"/>
              <a:gd name="T26" fmla="*/ 3660991 w 293328"/>
              <a:gd name="T27" fmla="*/ 3397192 h 293329"/>
              <a:gd name="T28" fmla="*/ 4738202 w 293328"/>
              <a:gd name="T29" fmla="*/ 2943447 h 293329"/>
              <a:gd name="T30" fmla="*/ 3349610 w 293328"/>
              <a:gd name="T31" fmla="*/ 4629175 h 293329"/>
              <a:gd name="T32" fmla="*/ 8593839 w 293328"/>
              <a:gd name="T33" fmla="*/ 2670609 h 293329"/>
              <a:gd name="T34" fmla="*/ 9459040 w 293328"/>
              <a:gd name="T35" fmla="*/ 2997977 h 293329"/>
              <a:gd name="T36" fmla="*/ 8593839 w 293328"/>
              <a:gd name="T37" fmla="*/ 2670609 h 293329"/>
              <a:gd name="T38" fmla="*/ 7831258 w 293328"/>
              <a:gd name="T39" fmla="*/ 2834258 h 293329"/>
              <a:gd name="T40" fmla="*/ 6690531 w 293328"/>
              <a:gd name="T41" fmla="*/ 2834258 h 293329"/>
              <a:gd name="T42" fmla="*/ 2519052 w 293328"/>
              <a:gd name="T43" fmla="*/ 2696939 h 293329"/>
              <a:gd name="T44" fmla="*/ 3505278 w 293328"/>
              <a:gd name="T45" fmla="*/ 2269150 h 293329"/>
              <a:gd name="T46" fmla="*/ 4958723 w 293328"/>
              <a:gd name="T47" fmla="*/ 2554347 h 293329"/>
              <a:gd name="T48" fmla="*/ 4958723 w 293328"/>
              <a:gd name="T49" fmla="*/ 4421684 h 293329"/>
              <a:gd name="T50" fmla="*/ 3440433 w 293328"/>
              <a:gd name="T51" fmla="*/ 5031119 h 293329"/>
              <a:gd name="T52" fmla="*/ 1960988 w 293328"/>
              <a:gd name="T53" fmla="*/ 2696939 h 293329"/>
              <a:gd name="T54" fmla="*/ 3533960 w 293328"/>
              <a:gd name="T55" fmla="*/ 1160427 h 293329"/>
              <a:gd name="T56" fmla="*/ 3533960 w 293328"/>
              <a:gd name="T57" fmla="*/ 6704825 h 293329"/>
              <a:gd name="T58" fmla="*/ 3533960 w 293328"/>
              <a:gd name="T59" fmla="*/ 1160427 h 293329"/>
              <a:gd name="T60" fmla="*/ 9791789 w 293328"/>
              <a:gd name="T61" fmla="*/ 965938 h 293329"/>
              <a:gd name="T62" fmla="*/ 9512251 w 293328"/>
              <a:gd name="T63" fmla="*/ 1075588 h 293329"/>
              <a:gd name="T64" fmla="*/ 7839593 w 293328"/>
              <a:gd name="T65" fmla="*/ 856312 h 293329"/>
              <a:gd name="T66" fmla="*/ 8065869 w 293328"/>
              <a:gd name="T67" fmla="*/ 1075588 h 293329"/>
              <a:gd name="T68" fmla="*/ 7786366 w 293328"/>
              <a:gd name="T69" fmla="*/ 965938 h 293329"/>
              <a:gd name="T70" fmla="*/ 8983775 w 293328"/>
              <a:gd name="T71" fmla="*/ 1009765 h 293329"/>
              <a:gd name="T72" fmla="*/ 8817646 w 293328"/>
              <a:gd name="T73" fmla="*/ 852309 h 293329"/>
              <a:gd name="T74" fmla="*/ 6215964 w 293328"/>
              <a:gd name="T75" fmla="*/ 3457687 h 293329"/>
              <a:gd name="T76" fmla="*/ 3533960 w 293328"/>
              <a:gd name="T77" fmla="*/ 7089880 h 293329"/>
              <a:gd name="T78" fmla="*/ 865104 w 293328"/>
              <a:gd name="T79" fmla="*/ 3457687 h 293329"/>
              <a:gd name="T80" fmla="*/ 587004 w 293328"/>
              <a:gd name="T81" fmla="*/ 308865 h 293329"/>
              <a:gd name="T82" fmla="*/ 10331054 w 293328"/>
              <a:gd name="T83" fmla="*/ 7629874 h 293329"/>
              <a:gd name="T84" fmla="*/ 587004 w 293328"/>
              <a:gd name="T85" fmla="*/ 308865 h 293329"/>
              <a:gd name="T86" fmla="*/ 10657173 w 293328"/>
              <a:gd name="T87" fmla="*/ 579014 h 293329"/>
              <a:gd name="T88" fmla="*/ 10057158 w 293328"/>
              <a:gd name="T89" fmla="*/ 9225323 h 293329"/>
              <a:gd name="T90" fmla="*/ 8557038 w 293328"/>
              <a:gd name="T91" fmla="*/ 10177451 h 293329"/>
              <a:gd name="T92" fmla="*/ 2100142 w 293328"/>
              <a:gd name="T93" fmla="*/ 10499096 h 293329"/>
              <a:gd name="T94" fmla="*/ 3234999 w 293328"/>
              <a:gd name="T95" fmla="*/ 10177451 h 293329"/>
              <a:gd name="T96" fmla="*/ 0 w 293328"/>
              <a:gd name="T97" fmla="*/ 8646314 h 293329"/>
              <a:gd name="T98" fmla="*/ 587004 w 293328"/>
              <a:gd name="T99" fmla="*/ 0 h 2933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9">
                <a:moveTo>
                  <a:pt x="97656" y="257741"/>
                </a:moveTo>
                <a:lnTo>
                  <a:pt x="97656" y="284342"/>
                </a:lnTo>
                <a:lnTo>
                  <a:pt x="195313" y="284342"/>
                </a:lnTo>
                <a:lnTo>
                  <a:pt x="195313" y="257741"/>
                </a:lnTo>
                <a:lnTo>
                  <a:pt x="97656" y="257741"/>
                </a:lnTo>
                <a:close/>
                <a:moveTo>
                  <a:pt x="8976" y="222153"/>
                </a:moveTo>
                <a:lnTo>
                  <a:pt x="8976" y="241565"/>
                </a:lnTo>
                <a:cubicBezTo>
                  <a:pt x="8976" y="245519"/>
                  <a:pt x="12207" y="248754"/>
                  <a:pt x="16156" y="248754"/>
                </a:cubicBezTo>
                <a:lnTo>
                  <a:pt x="276813" y="248754"/>
                </a:lnTo>
                <a:cubicBezTo>
                  <a:pt x="281121" y="248754"/>
                  <a:pt x="284352" y="245519"/>
                  <a:pt x="284352" y="241565"/>
                </a:cubicBezTo>
                <a:lnTo>
                  <a:pt x="284352" y="222153"/>
                </a:lnTo>
                <a:lnTo>
                  <a:pt x="8976" y="222153"/>
                </a:lnTo>
                <a:close/>
                <a:moveTo>
                  <a:pt x="188810" y="163513"/>
                </a:moveTo>
                <a:lnTo>
                  <a:pt x="235052" y="163513"/>
                </a:lnTo>
                <a:cubicBezTo>
                  <a:pt x="237561" y="163513"/>
                  <a:pt x="239354" y="165345"/>
                  <a:pt x="239354" y="167909"/>
                </a:cubicBezTo>
                <a:cubicBezTo>
                  <a:pt x="239354" y="170474"/>
                  <a:pt x="237561" y="172672"/>
                  <a:pt x="235052" y="172672"/>
                </a:cubicBezTo>
                <a:lnTo>
                  <a:pt x="188810" y="172672"/>
                </a:lnTo>
                <a:cubicBezTo>
                  <a:pt x="186301" y="172672"/>
                  <a:pt x="184150" y="170474"/>
                  <a:pt x="184150" y="167909"/>
                </a:cubicBezTo>
                <a:cubicBezTo>
                  <a:pt x="184150" y="165345"/>
                  <a:pt x="186301" y="163513"/>
                  <a:pt x="188810" y="163513"/>
                </a:cubicBezTo>
                <a:close/>
                <a:moveTo>
                  <a:pt x="236537" y="133350"/>
                </a:moveTo>
                <a:lnTo>
                  <a:pt x="260350" y="133350"/>
                </a:lnTo>
                <a:cubicBezTo>
                  <a:pt x="262914" y="133350"/>
                  <a:pt x="264746" y="135182"/>
                  <a:pt x="264746" y="137746"/>
                </a:cubicBezTo>
                <a:cubicBezTo>
                  <a:pt x="264746" y="140310"/>
                  <a:pt x="262914" y="142509"/>
                  <a:pt x="260350" y="142509"/>
                </a:cubicBezTo>
                <a:lnTo>
                  <a:pt x="236537" y="142509"/>
                </a:lnTo>
                <a:cubicBezTo>
                  <a:pt x="234339" y="142509"/>
                  <a:pt x="231775" y="140310"/>
                  <a:pt x="231775" y="137746"/>
                </a:cubicBezTo>
                <a:cubicBezTo>
                  <a:pt x="231775" y="135182"/>
                  <a:pt x="234339" y="133350"/>
                  <a:pt x="236537" y="133350"/>
                </a:cubicBezTo>
                <a:close/>
                <a:moveTo>
                  <a:pt x="188736" y="133350"/>
                </a:moveTo>
                <a:lnTo>
                  <a:pt x="211314" y="133350"/>
                </a:lnTo>
                <a:cubicBezTo>
                  <a:pt x="213783" y="133350"/>
                  <a:pt x="215547" y="135182"/>
                  <a:pt x="215547" y="137746"/>
                </a:cubicBezTo>
                <a:cubicBezTo>
                  <a:pt x="215547" y="140310"/>
                  <a:pt x="213783" y="142509"/>
                  <a:pt x="211314" y="142509"/>
                </a:cubicBezTo>
                <a:lnTo>
                  <a:pt x="188736" y="142509"/>
                </a:lnTo>
                <a:cubicBezTo>
                  <a:pt x="186267" y="142509"/>
                  <a:pt x="184150" y="140310"/>
                  <a:pt x="184150" y="137746"/>
                </a:cubicBezTo>
                <a:cubicBezTo>
                  <a:pt x="184150" y="135182"/>
                  <a:pt x="186267" y="133350"/>
                  <a:pt x="188736" y="133350"/>
                </a:cubicBezTo>
                <a:close/>
                <a:moveTo>
                  <a:pt x="188819" y="103188"/>
                </a:moveTo>
                <a:lnTo>
                  <a:pt x="258856" y="103188"/>
                </a:lnTo>
                <a:cubicBezTo>
                  <a:pt x="261370" y="103188"/>
                  <a:pt x="263166" y="105386"/>
                  <a:pt x="263166" y="107584"/>
                </a:cubicBezTo>
                <a:cubicBezTo>
                  <a:pt x="263166" y="110515"/>
                  <a:pt x="261370" y="112347"/>
                  <a:pt x="258856" y="112347"/>
                </a:cubicBezTo>
                <a:lnTo>
                  <a:pt x="188819" y="112347"/>
                </a:lnTo>
                <a:cubicBezTo>
                  <a:pt x="186305" y="112347"/>
                  <a:pt x="184150" y="110515"/>
                  <a:pt x="184150" y="107584"/>
                </a:cubicBezTo>
                <a:cubicBezTo>
                  <a:pt x="184150" y="105386"/>
                  <a:pt x="186305" y="103188"/>
                  <a:pt x="188819" y="103188"/>
                </a:cubicBezTo>
                <a:close/>
                <a:moveTo>
                  <a:pt x="130413" y="82234"/>
                </a:moveTo>
                <a:lnTo>
                  <a:pt x="100766" y="94914"/>
                </a:lnTo>
                <a:lnTo>
                  <a:pt x="100766" y="129332"/>
                </a:lnTo>
                <a:lnTo>
                  <a:pt x="130413" y="116652"/>
                </a:lnTo>
                <a:lnTo>
                  <a:pt x="130413" y="82234"/>
                </a:lnTo>
                <a:close/>
                <a:moveTo>
                  <a:pt x="62547" y="82234"/>
                </a:moveTo>
                <a:lnTo>
                  <a:pt x="62547" y="116652"/>
                </a:lnTo>
                <a:lnTo>
                  <a:pt x="92194" y="129332"/>
                </a:lnTo>
                <a:lnTo>
                  <a:pt x="92194" y="94914"/>
                </a:lnTo>
                <a:lnTo>
                  <a:pt x="62547" y="82234"/>
                </a:lnTo>
                <a:close/>
                <a:moveTo>
                  <a:pt x="236537" y="74613"/>
                </a:moveTo>
                <a:lnTo>
                  <a:pt x="260350" y="74613"/>
                </a:lnTo>
                <a:cubicBezTo>
                  <a:pt x="262914" y="74613"/>
                  <a:pt x="264746" y="76518"/>
                  <a:pt x="264746" y="79185"/>
                </a:cubicBezTo>
                <a:cubicBezTo>
                  <a:pt x="264746" y="81852"/>
                  <a:pt x="262914" y="83757"/>
                  <a:pt x="260350" y="83757"/>
                </a:cubicBezTo>
                <a:lnTo>
                  <a:pt x="236537" y="83757"/>
                </a:lnTo>
                <a:cubicBezTo>
                  <a:pt x="234339" y="83757"/>
                  <a:pt x="231775" y="81852"/>
                  <a:pt x="231775" y="79185"/>
                </a:cubicBezTo>
                <a:cubicBezTo>
                  <a:pt x="231775" y="76518"/>
                  <a:pt x="234339" y="74613"/>
                  <a:pt x="236537" y="74613"/>
                </a:cubicBezTo>
                <a:close/>
                <a:moveTo>
                  <a:pt x="188736" y="74613"/>
                </a:moveTo>
                <a:lnTo>
                  <a:pt x="211314" y="74613"/>
                </a:lnTo>
                <a:cubicBezTo>
                  <a:pt x="213783" y="74613"/>
                  <a:pt x="215547" y="76518"/>
                  <a:pt x="215547" y="79185"/>
                </a:cubicBezTo>
                <a:cubicBezTo>
                  <a:pt x="215547" y="81852"/>
                  <a:pt x="213783" y="83757"/>
                  <a:pt x="211314" y="83757"/>
                </a:cubicBezTo>
                <a:lnTo>
                  <a:pt x="188736" y="83757"/>
                </a:lnTo>
                <a:cubicBezTo>
                  <a:pt x="186267" y="83757"/>
                  <a:pt x="184150" y="81852"/>
                  <a:pt x="184150" y="79185"/>
                </a:cubicBezTo>
                <a:cubicBezTo>
                  <a:pt x="184150" y="76518"/>
                  <a:pt x="186267" y="74613"/>
                  <a:pt x="188736" y="74613"/>
                </a:cubicBezTo>
                <a:close/>
                <a:moveTo>
                  <a:pt x="96480" y="63395"/>
                </a:moveTo>
                <a:lnTo>
                  <a:pt x="69334" y="75350"/>
                </a:lnTo>
                <a:lnTo>
                  <a:pt x="96480" y="86944"/>
                </a:lnTo>
                <a:lnTo>
                  <a:pt x="123626" y="75350"/>
                </a:lnTo>
                <a:lnTo>
                  <a:pt x="96480" y="63395"/>
                </a:lnTo>
                <a:close/>
                <a:moveTo>
                  <a:pt x="94694" y="54699"/>
                </a:moveTo>
                <a:cubicBezTo>
                  <a:pt x="95766" y="53975"/>
                  <a:pt x="97195" y="53975"/>
                  <a:pt x="98266" y="54699"/>
                </a:cubicBezTo>
                <a:lnTo>
                  <a:pt x="136485" y="71365"/>
                </a:lnTo>
                <a:cubicBezTo>
                  <a:pt x="138271" y="72090"/>
                  <a:pt x="139343" y="73539"/>
                  <a:pt x="139343" y="75350"/>
                </a:cubicBezTo>
                <a:lnTo>
                  <a:pt x="139343" y="119550"/>
                </a:lnTo>
                <a:cubicBezTo>
                  <a:pt x="139343" y="121362"/>
                  <a:pt x="138271" y="123173"/>
                  <a:pt x="136485" y="123535"/>
                </a:cubicBezTo>
                <a:lnTo>
                  <a:pt x="98266" y="140563"/>
                </a:lnTo>
                <a:cubicBezTo>
                  <a:pt x="97552" y="140926"/>
                  <a:pt x="97195" y="140926"/>
                  <a:pt x="96480" y="140926"/>
                </a:cubicBezTo>
                <a:cubicBezTo>
                  <a:pt x="95766" y="140926"/>
                  <a:pt x="95051" y="140926"/>
                  <a:pt x="94694" y="140563"/>
                </a:cubicBezTo>
                <a:lnTo>
                  <a:pt x="56475" y="123535"/>
                </a:lnTo>
                <a:cubicBezTo>
                  <a:pt x="55046" y="123173"/>
                  <a:pt x="53975" y="121362"/>
                  <a:pt x="53975" y="119550"/>
                </a:cubicBezTo>
                <a:lnTo>
                  <a:pt x="53975" y="75350"/>
                </a:lnTo>
                <a:cubicBezTo>
                  <a:pt x="53975" y="73539"/>
                  <a:pt x="55046" y="72090"/>
                  <a:pt x="56475" y="71365"/>
                </a:cubicBezTo>
                <a:lnTo>
                  <a:pt x="94694" y="54699"/>
                </a:lnTo>
                <a:close/>
                <a:moveTo>
                  <a:pt x="97269" y="32419"/>
                </a:moveTo>
                <a:cubicBezTo>
                  <a:pt x="79900" y="32419"/>
                  <a:pt x="63616" y="39232"/>
                  <a:pt x="51675" y="51423"/>
                </a:cubicBezTo>
                <a:cubicBezTo>
                  <a:pt x="26345" y="76165"/>
                  <a:pt x="26345" y="117042"/>
                  <a:pt x="51675" y="142142"/>
                </a:cubicBezTo>
                <a:lnTo>
                  <a:pt x="97269" y="187322"/>
                </a:lnTo>
                <a:lnTo>
                  <a:pt x="142863" y="142142"/>
                </a:lnTo>
                <a:cubicBezTo>
                  <a:pt x="168193" y="117042"/>
                  <a:pt x="168193" y="76165"/>
                  <a:pt x="142863" y="51423"/>
                </a:cubicBezTo>
                <a:cubicBezTo>
                  <a:pt x="130922" y="39232"/>
                  <a:pt x="114276" y="32419"/>
                  <a:pt x="97269" y="32419"/>
                </a:cubicBezTo>
                <a:close/>
                <a:moveTo>
                  <a:pt x="261815" y="23926"/>
                </a:moveTo>
                <a:cubicBezTo>
                  <a:pt x="263647" y="22225"/>
                  <a:pt x="266578" y="22565"/>
                  <a:pt x="268410" y="23926"/>
                </a:cubicBezTo>
                <a:cubicBezTo>
                  <a:pt x="269142" y="24946"/>
                  <a:pt x="269509" y="25967"/>
                  <a:pt x="269509" y="26987"/>
                </a:cubicBezTo>
                <a:cubicBezTo>
                  <a:pt x="269509" y="28008"/>
                  <a:pt x="269142" y="29028"/>
                  <a:pt x="268410" y="30049"/>
                </a:cubicBezTo>
                <a:cubicBezTo>
                  <a:pt x="267311" y="30729"/>
                  <a:pt x="266578" y="31410"/>
                  <a:pt x="265113" y="31410"/>
                </a:cubicBezTo>
                <a:cubicBezTo>
                  <a:pt x="264014" y="31410"/>
                  <a:pt x="262914" y="30729"/>
                  <a:pt x="261815" y="30049"/>
                </a:cubicBezTo>
                <a:cubicBezTo>
                  <a:pt x="261083" y="29028"/>
                  <a:pt x="260350" y="28008"/>
                  <a:pt x="260350" y="26987"/>
                </a:cubicBezTo>
                <a:cubicBezTo>
                  <a:pt x="260350" y="25967"/>
                  <a:pt x="261083" y="24946"/>
                  <a:pt x="261815" y="23926"/>
                </a:cubicBezTo>
                <a:close/>
                <a:moveTo>
                  <a:pt x="215777" y="23926"/>
                </a:moveTo>
                <a:cubicBezTo>
                  <a:pt x="217243" y="22225"/>
                  <a:pt x="220540" y="22565"/>
                  <a:pt x="222005" y="23926"/>
                </a:cubicBezTo>
                <a:cubicBezTo>
                  <a:pt x="222738" y="24946"/>
                  <a:pt x="223471" y="25967"/>
                  <a:pt x="223471" y="26987"/>
                </a:cubicBezTo>
                <a:cubicBezTo>
                  <a:pt x="223471" y="28008"/>
                  <a:pt x="222738" y="29028"/>
                  <a:pt x="222005" y="30049"/>
                </a:cubicBezTo>
                <a:cubicBezTo>
                  <a:pt x="221273" y="30729"/>
                  <a:pt x="219807" y="31410"/>
                  <a:pt x="218708" y="31410"/>
                </a:cubicBezTo>
                <a:cubicBezTo>
                  <a:pt x="217609" y="31410"/>
                  <a:pt x="216510" y="30729"/>
                  <a:pt x="215777" y="30049"/>
                </a:cubicBezTo>
                <a:cubicBezTo>
                  <a:pt x="214678" y="29028"/>
                  <a:pt x="214312" y="28008"/>
                  <a:pt x="214312" y="26987"/>
                </a:cubicBezTo>
                <a:cubicBezTo>
                  <a:pt x="214312" y="25967"/>
                  <a:pt x="214678" y="24946"/>
                  <a:pt x="215777" y="23926"/>
                </a:cubicBezTo>
                <a:close/>
                <a:moveTo>
                  <a:pt x="242697" y="23813"/>
                </a:moveTo>
                <a:cubicBezTo>
                  <a:pt x="245364" y="23813"/>
                  <a:pt x="247269" y="25645"/>
                  <a:pt x="247269" y="28209"/>
                </a:cubicBezTo>
                <a:cubicBezTo>
                  <a:pt x="247269" y="30773"/>
                  <a:pt x="245364" y="32972"/>
                  <a:pt x="242697" y="32972"/>
                </a:cubicBezTo>
                <a:cubicBezTo>
                  <a:pt x="240030" y="32972"/>
                  <a:pt x="238125" y="30773"/>
                  <a:pt x="238125" y="28209"/>
                </a:cubicBezTo>
                <a:cubicBezTo>
                  <a:pt x="238125" y="25645"/>
                  <a:pt x="240030" y="23813"/>
                  <a:pt x="242697" y="23813"/>
                </a:cubicBezTo>
                <a:close/>
                <a:moveTo>
                  <a:pt x="97269" y="23813"/>
                </a:moveTo>
                <a:cubicBezTo>
                  <a:pt x="117171" y="23813"/>
                  <a:pt x="135626" y="31343"/>
                  <a:pt x="149377" y="44969"/>
                </a:cubicBezTo>
                <a:cubicBezTo>
                  <a:pt x="163127" y="58953"/>
                  <a:pt x="171088" y="77240"/>
                  <a:pt x="171088" y="96603"/>
                </a:cubicBezTo>
                <a:cubicBezTo>
                  <a:pt x="171088" y="115966"/>
                  <a:pt x="163127" y="134253"/>
                  <a:pt x="149377" y="148238"/>
                </a:cubicBezTo>
                <a:lnTo>
                  <a:pt x="100526" y="196645"/>
                </a:lnTo>
                <a:cubicBezTo>
                  <a:pt x="99440" y="197721"/>
                  <a:pt x="98355" y="198080"/>
                  <a:pt x="97269" y="198080"/>
                </a:cubicBezTo>
                <a:cubicBezTo>
                  <a:pt x="96184" y="198080"/>
                  <a:pt x="94736" y="197721"/>
                  <a:pt x="94012" y="196645"/>
                </a:cubicBezTo>
                <a:lnTo>
                  <a:pt x="45162" y="148238"/>
                </a:lnTo>
                <a:cubicBezTo>
                  <a:pt x="31411" y="134253"/>
                  <a:pt x="23812" y="115966"/>
                  <a:pt x="23812" y="96603"/>
                </a:cubicBezTo>
                <a:cubicBezTo>
                  <a:pt x="23812" y="77240"/>
                  <a:pt x="31411" y="58953"/>
                  <a:pt x="45162" y="44969"/>
                </a:cubicBezTo>
                <a:cubicBezTo>
                  <a:pt x="59274" y="31343"/>
                  <a:pt x="77729" y="23813"/>
                  <a:pt x="97269" y="23813"/>
                </a:cubicBezTo>
                <a:close/>
                <a:moveTo>
                  <a:pt x="16156" y="8627"/>
                </a:moveTo>
                <a:cubicBezTo>
                  <a:pt x="12207" y="8627"/>
                  <a:pt x="8976" y="12222"/>
                  <a:pt x="8976" y="16176"/>
                </a:cubicBezTo>
                <a:lnTo>
                  <a:pt x="8976" y="213167"/>
                </a:lnTo>
                <a:lnTo>
                  <a:pt x="284352" y="213167"/>
                </a:lnTo>
                <a:lnTo>
                  <a:pt x="284352" y="16176"/>
                </a:lnTo>
                <a:cubicBezTo>
                  <a:pt x="284352" y="12222"/>
                  <a:pt x="281121" y="8627"/>
                  <a:pt x="276813" y="8627"/>
                </a:cubicBezTo>
                <a:lnTo>
                  <a:pt x="16156" y="8627"/>
                </a:lnTo>
                <a:close/>
                <a:moveTo>
                  <a:pt x="16156" y="0"/>
                </a:moveTo>
                <a:lnTo>
                  <a:pt x="276813" y="0"/>
                </a:lnTo>
                <a:cubicBezTo>
                  <a:pt x="285788" y="0"/>
                  <a:pt x="293328" y="7189"/>
                  <a:pt x="293328" y="16176"/>
                </a:cubicBezTo>
                <a:lnTo>
                  <a:pt x="293328" y="217480"/>
                </a:lnTo>
                <a:lnTo>
                  <a:pt x="293328" y="241565"/>
                </a:lnTo>
                <a:cubicBezTo>
                  <a:pt x="293328" y="250192"/>
                  <a:pt x="285788" y="257741"/>
                  <a:pt x="276813" y="257741"/>
                </a:cubicBezTo>
                <a:lnTo>
                  <a:pt x="204288" y="257741"/>
                </a:lnTo>
                <a:lnTo>
                  <a:pt x="204288" y="284342"/>
                </a:lnTo>
                <a:lnTo>
                  <a:pt x="235524" y="284342"/>
                </a:lnTo>
                <a:cubicBezTo>
                  <a:pt x="238037" y="284342"/>
                  <a:pt x="239832" y="286499"/>
                  <a:pt x="239832" y="288656"/>
                </a:cubicBezTo>
                <a:cubicBezTo>
                  <a:pt x="239832" y="291172"/>
                  <a:pt x="238037" y="293329"/>
                  <a:pt x="235524" y="293329"/>
                </a:cubicBezTo>
                <a:lnTo>
                  <a:pt x="57804" y="293329"/>
                </a:lnTo>
                <a:cubicBezTo>
                  <a:pt x="55291" y="293329"/>
                  <a:pt x="53495" y="291172"/>
                  <a:pt x="53495" y="288656"/>
                </a:cubicBezTo>
                <a:cubicBezTo>
                  <a:pt x="53495" y="286499"/>
                  <a:pt x="55291" y="284342"/>
                  <a:pt x="57804" y="284342"/>
                </a:cubicBezTo>
                <a:lnTo>
                  <a:pt x="89040" y="284342"/>
                </a:lnTo>
                <a:lnTo>
                  <a:pt x="89040" y="257741"/>
                </a:lnTo>
                <a:lnTo>
                  <a:pt x="16156" y="257741"/>
                </a:lnTo>
                <a:cubicBezTo>
                  <a:pt x="7540" y="257741"/>
                  <a:pt x="0" y="250192"/>
                  <a:pt x="0" y="241565"/>
                </a:cubicBezTo>
                <a:lnTo>
                  <a:pt x="0" y="217480"/>
                </a:lnTo>
                <a:lnTo>
                  <a:pt x="0" y="16176"/>
                </a:lnTo>
                <a:cubicBezTo>
                  <a:pt x="0" y="7189"/>
                  <a:pt x="7540" y="0"/>
                  <a:pt x="161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956">
            <a:extLst>
              <a:ext uri="{FF2B5EF4-FFF2-40B4-BE49-F238E27FC236}">
                <a16:creationId xmlns:a16="http://schemas.microsoft.com/office/drawing/2014/main" id="{99C2E814-C22C-7547-8BC2-00E2941B6AEB}"/>
              </a:ext>
            </a:extLst>
          </p:cNvPr>
          <p:cNvSpPr>
            <a:spLocks noChangeAspect="1"/>
          </p:cNvSpPr>
          <p:nvPr/>
        </p:nvSpPr>
        <p:spPr bwMode="auto">
          <a:xfrm>
            <a:off x="7687008" y="9332238"/>
            <a:ext cx="1032712" cy="1029638"/>
          </a:xfrm>
          <a:custGeom>
            <a:avLst/>
            <a:gdLst>
              <a:gd name="T0" fmla="*/ 8926945 w 293328"/>
              <a:gd name="T1" fmla="*/ 10112717 h 293333"/>
              <a:gd name="T2" fmla="*/ 6459814 w 293328"/>
              <a:gd name="T3" fmla="*/ 10112717 h 293333"/>
              <a:gd name="T4" fmla="*/ 5770846 w 293328"/>
              <a:gd name="T5" fmla="*/ 9942264 h 293333"/>
              <a:gd name="T6" fmla="*/ 2752239 w 293328"/>
              <a:gd name="T7" fmla="*/ 10270047 h 293333"/>
              <a:gd name="T8" fmla="*/ 323019 w 293328"/>
              <a:gd name="T9" fmla="*/ 9237790 h 293333"/>
              <a:gd name="T10" fmla="*/ 1279018 w 293328"/>
              <a:gd name="T11" fmla="*/ 9237790 h 293333"/>
              <a:gd name="T12" fmla="*/ 7040697 w 293328"/>
              <a:gd name="T13" fmla="*/ 8919620 h 293333"/>
              <a:gd name="T14" fmla="*/ 5013752 w 293328"/>
              <a:gd name="T15" fmla="*/ 9247386 h 293333"/>
              <a:gd name="T16" fmla="*/ 2751565 w 293328"/>
              <a:gd name="T17" fmla="*/ 8919620 h 293333"/>
              <a:gd name="T18" fmla="*/ 4156611 w 293328"/>
              <a:gd name="T19" fmla="*/ 9247386 h 293333"/>
              <a:gd name="T20" fmla="*/ 2751565 w 293328"/>
              <a:gd name="T21" fmla="*/ 8919620 h 293333"/>
              <a:gd name="T22" fmla="*/ 1602035 w 293328"/>
              <a:gd name="T23" fmla="*/ 9085085 h 293333"/>
              <a:gd name="T24" fmla="*/ 154993 w 293328"/>
              <a:gd name="T25" fmla="*/ 10497680 h 293333"/>
              <a:gd name="T26" fmla="*/ 154993 w 293328"/>
              <a:gd name="T27" fmla="*/ 8919620 h 293333"/>
              <a:gd name="T28" fmla="*/ 9791855 w 293328"/>
              <a:gd name="T29" fmla="*/ 7372605 h 293333"/>
              <a:gd name="T30" fmla="*/ 7728692 w 293328"/>
              <a:gd name="T31" fmla="*/ 7372605 h 293333"/>
              <a:gd name="T32" fmla="*/ 7039724 w 293328"/>
              <a:gd name="T33" fmla="*/ 7215230 h 293333"/>
              <a:gd name="T34" fmla="*/ 4726364 w 293328"/>
              <a:gd name="T35" fmla="*/ 7543041 h 293333"/>
              <a:gd name="T36" fmla="*/ 2749934 w 293328"/>
              <a:gd name="T37" fmla="*/ 7215230 h 293333"/>
              <a:gd name="T38" fmla="*/ 3857143 w 293328"/>
              <a:gd name="T39" fmla="*/ 7543041 h 293333"/>
              <a:gd name="T40" fmla="*/ 2749934 w 293328"/>
              <a:gd name="T41" fmla="*/ 7215230 h 293333"/>
              <a:gd name="T42" fmla="*/ 1279018 w 293328"/>
              <a:gd name="T43" fmla="*/ 7393010 h 293333"/>
              <a:gd name="T44" fmla="*/ 2751168 w 293328"/>
              <a:gd name="T45" fmla="*/ 6135782 h 293333"/>
              <a:gd name="T46" fmla="*/ 5541332 w 293328"/>
              <a:gd name="T47" fmla="*/ 6463057 h 293333"/>
              <a:gd name="T48" fmla="*/ 2751168 w 293328"/>
              <a:gd name="T49" fmla="*/ 6135782 h 293333"/>
              <a:gd name="T50" fmla="*/ 1602035 w 293328"/>
              <a:gd name="T51" fmla="*/ 6289749 h 293333"/>
              <a:gd name="T52" fmla="*/ 154993 w 293328"/>
              <a:gd name="T53" fmla="*/ 7713699 h 293333"/>
              <a:gd name="T54" fmla="*/ 154993 w 293328"/>
              <a:gd name="T55" fmla="*/ 6135782 h 293333"/>
              <a:gd name="T56" fmla="*/ 8753726 w 293328"/>
              <a:gd name="T57" fmla="*/ 4588702 h 293333"/>
              <a:gd name="T58" fmla="*/ 5710028 w 293328"/>
              <a:gd name="T59" fmla="*/ 4588702 h 293333"/>
              <a:gd name="T60" fmla="*/ 5021328 w 293328"/>
              <a:gd name="T61" fmla="*/ 4431387 h 293333"/>
              <a:gd name="T62" fmla="*/ 2751969 w 293328"/>
              <a:gd name="T63" fmla="*/ 4759153 h 293333"/>
              <a:gd name="T64" fmla="*/ 323019 w 293328"/>
              <a:gd name="T65" fmla="*/ 3726897 h 293333"/>
              <a:gd name="T66" fmla="*/ 1279018 w 293328"/>
              <a:gd name="T67" fmla="*/ 3726897 h 293333"/>
              <a:gd name="T68" fmla="*/ 6176042 w 293328"/>
              <a:gd name="T69" fmla="*/ 3408769 h 293333"/>
              <a:gd name="T70" fmla="*/ 4724867 w 293328"/>
              <a:gd name="T71" fmla="*/ 3736570 h 293333"/>
              <a:gd name="T72" fmla="*/ 2751343 w 293328"/>
              <a:gd name="T73" fmla="*/ 3408769 h 293333"/>
              <a:gd name="T74" fmla="*/ 3855527 w 293328"/>
              <a:gd name="T75" fmla="*/ 3736570 h 293333"/>
              <a:gd name="T76" fmla="*/ 2751343 w 293328"/>
              <a:gd name="T77" fmla="*/ 3408769 h 293333"/>
              <a:gd name="T78" fmla="*/ 1602035 w 293328"/>
              <a:gd name="T79" fmla="*/ 3574205 h 293333"/>
              <a:gd name="T80" fmla="*/ 154993 w 293328"/>
              <a:gd name="T81" fmla="*/ 4986838 h 293333"/>
              <a:gd name="T82" fmla="*/ 154993 w 293328"/>
              <a:gd name="T83" fmla="*/ 3408769 h 293333"/>
              <a:gd name="T84" fmla="*/ 10656915 w 293328"/>
              <a:gd name="T85" fmla="*/ 10329713 h 293333"/>
              <a:gd name="T86" fmla="*/ 10324156 w 293328"/>
              <a:gd name="T87" fmla="*/ 2894819 h 293333"/>
              <a:gd name="T88" fmla="*/ 3231223 w 293328"/>
              <a:gd name="T89" fmla="*/ 965900 h 293333"/>
              <a:gd name="T90" fmla="*/ 1196702 w 293328"/>
              <a:gd name="T91" fmla="*/ 1293110 h 293333"/>
              <a:gd name="T92" fmla="*/ 8724256 w 293328"/>
              <a:gd name="T93" fmla="*/ 305572 h 293333"/>
              <a:gd name="T94" fmla="*/ 10330664 w 293328"/>
              <a:gd name="T95" fmla="*/ 305572 h 293333"/>
              <a:gd name="T96" fmla="*/ 326516 w 293328"/>
              <a:gd name="T97" fmla="*/ 1884678 h 293333"/>
              <a:gd name="T98" fmla="*/ 326516 w 293328"/>
              <a:gd name="T99" fmla="*/ 305572 h 293333"/>
              <a:gd name="T100" fmla="*/ 10657173 w 293328"/>
              <a:gd name="T101" fmla="*/ 152785 h 293333"/>
              <a:gd name="T102" fmla="*/ 156677 w 293328"/>
              <a:gd name="T103" fmla="*/ 2203022 h 293333"/>
              <a:gd name="T104" fmla="*/ 156677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851134-5CB7-E446-9487-59648A7A8043}"/>
              </a:ext>
            </a:extLst>
          </p:cNvPr>
          <p:cNvSpPr txBox="1"/>
          <p:nvPr/>
        </p:nvSpPr>
        <p:spPr>
          <a:xfrm>
            <a:off x="18780414" y="2989514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1762B9A-1695-584B-B777-18A7DB77A41E}"/>
              </a:ext>
            </a:extLst>
          </p:cNvPr>
          <p:cNvSpPr txBox="1">
            <a:spLocks/>
          </p:cNvSpPr>
          <p:nvPr/>
        </p:nvSpPr>
        <p:spPr>
          <a:xfrm>
            <a:off x="18780415" y="3673340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6D891E-0FEA-694E-A13F-5F5F9B710B98}"/>
              </a:ext>
            </a:extLst>
          </p:cNvPr>
          <p:cNvSpPr txBox="1"/>
          <p:nvPr/>
        </p:nvSpPr>
        <p:spPr>
          <a:xfrm>
            <a:off x="18780414" y="10194519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9C2C0FC6-D6EC-BB42-B65A-9F2B1C977635}"/>
              </a:ext>
            </a:extLst>
          </p:cNvPr>
          <p:cNvSpPr txBox="1">
            <a:spLocks/>
          </p:cNvSpPr>
          <p:nvPr/>
        </p:nvSpPr>
        <p:spPr>
          <a:xfrm>
            <a:off x="18780415" y="10878345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3E99B0-1F94-8F4A-B9CB-13CCBE3DB2F7}"/>
              </a:ext>
            </a:extLst>
          </p:cNvPr>
          <p:cNvSpPr txBox="1"/>
          <p:nvPr/>
        </p:nvSpPr>
        <p:spPr>
          <a:xfrm>
            <a:off x="18780414" y="659201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84CFC71-B2E2-4F42-8EAC-ED283945CC7A}"/>
              </a:ext>
            </a:extLst>
          </p:cNvPr>
          <p:cNvSpPr txBox="1">
            <a:spLocks/>
          </p:cNvSpPr>
          <p:nvPr/>
        </p:nvSpPr>
        <p:spPr>
          <a:xfrm>
            <a:off x="18780415" y="7275842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17C37D-A4F5-4945-B8A7-94ED6901039F}"/>
              </a:ext>
            </a:extLst>
          </p:cNvPr>
          <p:cNvSpPr txBox="1"/>
          <p:nvPr/>
        </p:nvSpPr>
        <p:spPr>
          <a:xfrm>
            <a:off x="2640977" y="298951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F534C12-3F97-F94E-A9BA-B890C80829FF}"/>
              </a:ext>
            </a:extLst>
          </p:cNvPr>
          <p:cNvSpPr txBox="1">
            <a:spLocks/>
          </p:cNvSpPr>
          <p:nvPr/>
        </p:nvSpPr>
        <p:spPr>
          <a:xfrm>
            <a:off x="1520826" y="3673340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6BDE8A-1592-544F-B429-514690CEF9DE}"/>
              </a:ext>
            </a:extLst>
          </p:cNvPr>
          <p:cNvSpPr txBox="1"/>
          <p:nvPr/>
        </p:nvSpPr>
        <p:spPr>
          <a:xfrm>
            <a:off x="2546401" y="1019451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7E67E66-0AC1-0F4B-9AEB-CDD5254550CA}"/>
              </a:ext>
            </a:extLst>
          </p:cNvPr>
          <p:cNvSpPr txBox="1">
            <a:spLocks/>
          </p:cNvSpPr>
          <p:nvPr/>
        </p:nvSpPr>
        <p:spPr>
          <a:xfrm>
            <a:off x="1520826" y="10878345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C20492-8495-8246-BC54-A13B1C029DE7}"/>
              </a:ext>
            </a:extLst>
          </p:cNvPr>
          <p:cNvSpPr txBox="1"/>
          <p:nvPr/>
        </p:nvSpPr>
        <p:spPr>
          <a:xfrm>
            <a:off x="2560827" y="65920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16F7F4C-047F-2045-8443-F4C0EB4BFED3}"/>
              </a:ext>
            </a:extLst>
          </p:cNvPr>
          <p:cNvSpPr txBox="1">
            <a:spLocks/>
          </p:cNvSpPr>
          <p:nvPr/>
        </p:nvSpPr>
        <p:spPr>
          <a:xfrm>
            <a:off x="1520826" y="7275842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76390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7C007-7E6B-6046-9384-879069A2C2C5}"/>
              </a:ext>
            </a:extLst>
          </p:cNvPr>
          <p:cNvSpPr txBox="1"/>
          <p:nvPr/>
        </p:nvSpPr>
        <p:spPr>
          <a:xfrm>
            <a:off x="9006746" y="612372"/>
            <a:ext cx="6364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EB0FF-CD57-2748-B368-02AEE2A6431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0398A2-1FAD-E54A-83E5-1787EDBBFAF6}"/>
              </a:ext>
            </a:extLst>
          </p:cNvPr>
          <p:cNvSpPr/>
          <p:nvPr/>
        </p:nvSpPr>
        <p:spPr>
          <a:xfrm>
            <a:off x="1521973" y="2810494"/>
            <a:ext cx="4614132" cy="101435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2DADD-4A78-2B43-9D07-DC156083C411}"/>
              </a:ext>
            </a:extLst>
          </p:cNvPr>
          <p:cNvSpPr/>
          <p:nvPr/>
        </p:nvSpPr>
        <p:spPr>
          <a:xfrm>
            <a:off x="2140934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120C1A-629E-2444-8020-22C4E065ABB1}"/>
              </a:ext>
            </a:extLst>
          </p:cNvPr>
          <p:cNvSpPr/>
          <p:nvPr/>
        </p:nvSpPr>
        <p:spPr>
          <a:xfrm>
            <a:off x="7095164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69F574-6873-584A-A385-EF41FFD918D8}"/>
              </a:ext>
            </a:extLst>
          </p:cNvPr>
          <p:cNvSpPr/>
          <p:nvPr/>
        </p:nvSpPr>
        <p:spPr>
          <a:xfrm>
            <a:off x="7714125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79735D-C242-2E48-865E-81E538314FC0}"/>
              </a:ext>
            </a:extLst>
          </p:cNvPr>
          <p:cNvSpPr/>
          <p:nvPr/>
        </p:nvSpPr>
        <p:spPr>
          <a:xfrm>
            <a:off x="12668355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489650-E156-FC48-934E-AB71E017E329}"/>
              </a:ext>
            </a:extLst>
          </p:cNvPr>
          <p:cNvSpPr/>
          <p:nvPr/>
        </p:nvSpPr>
        <p:spPr>
          <a:xfrm>
            <a:off x="13287316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9E9382-2558-674F-984E-06BE58172A47}"/>
              </a:ext>
            </a:extLst>
          </p:cNvPr>
          <p:cNvSpPr/>
          <p:nvPr/>
        </p:nvSpPr>
        <p:spPr>
          <a:xfrm>
            <a:off x="18241545" y="2810494"/>
            <a:ext cx="4614132" cy="101435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2B3614-E668-9F4E-BE6E-8430959B8118}"/>
              </a:ext>
            </a:extLst>
          </p:cNvPr>
          <p:cNvSpPr/>
          <p:nvPr/>
        </p:nvSpPr>
        <p:spPr>
          <a:xfrm>
            <a:off x="18860506" y="3438941"/>
            <a:ext cx="3376210" cy="33762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79A45-7A90-AC4F-9CCE-B8F53E9BEA37}"/>
              </a:ext>
            </a:extLst>
          </p:cNvPr>
          <p:cNvSpPr txBox="1"/>
          <p:nvPr/>
        </p:nvSpPr>
        <p:spPr>
          <a:xfrm>
            <a:off x="2350910" y="788224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903671-C3FA-1B49-8AEB-41B4CBC933FC}"/>
              </a:ext>
            </a:extLst>
          </p:cNvPr>
          <p:cNvSpPr txBox="1">
            <a:spLocks/>
          </p:cNvSpPr>
          <p:nvPr/>
        </p:nvSpPr>
        <p:spPr>
          <a:xfrm>
            <a:off x="1981178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15FCE-D9AC-9E4B-813F-2750378BCBB2}"/>
              </a:ext>
            </a:extLst>
          </p:cNvPr>
          <p:cNvSpPr txBox="1"/>
          <p:nvPr/>
        </p:nvSpPr>
        <p:spPr>
          <a:xfrm>
            <a:off x="7884026" y="78822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2EAE943-4DF4-4243-979B-C7E7615B992D}"/>
              </a:ext>
            </a:extLst>
          </p:cNvPr>
          <p:cNvSpPr txBox="1">
            <a:spLocks/>
          </p:cNvSpPr>
          <p:nvPr/>
        </p:nvSpPr>
        <p:spPr>
          <a:xfrm>
            <a:off x="7554369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BA644-889B-0C44-8FD4-95AC73A77A52}"/>
              </a:ext>
            </a:extLst>
          </p:cNvPr>
          <p:cNvSpPr txBox="1"/>
          <p:nvPr/>
        </p:nvSpPr>
        <p:spPr>
          <a:xfrm>
            <a:off x="13450004" y="788224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7B535B4-95F3-B643-B668-FE16D1267F36}"/>
              </a:ext>
            </a:extLst>
          </p:cNvPr>
          <p:cNvSpPr txBox="1">
            <a:spLocks/>
          </p:cNvSpPr>
          <p:nvPr/>
        </p:nvSpPr>
        <p:spPr>
          <a:xfrm>
            <a:off x="13127560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2433B-FE87-D041-AFA3-5FCFF9E2C7BA}"/>
              </a:ext>
            </a:extLst>
          </p:cNvPr>
          <p:cNvSpPr txBox="1"/>
          <p:nvPr/>
        </p:nvSpPr>
        <p:spPr>
          <a:xfrm>
            <a:off x="19008767" y="78822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2E18AEC-7DF5-A944-88DC-BA3FD7C82F78}"/>
              </a:ext>
            </a:extLst>
          </p:cNvPr>
          <p:cNvSpPr txBox="1">
            <a:spLocks/>
          </p:cNvSpPr>
          <p:nvPr/>
        </p:nvSpPr>
        <p:spPr>
          <a:xfrm>
            <a:off x="18700750" y="8566073"/>
            <a:ext cx="3695722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9" name="Freeform 930">
            <a:extLst>
              <a:ext uri="{FF2B5EF4-FFF2-40B4-BE49-F238E27FC236}">
                <a16:creationId xmlns:a16="http://schemas.microsoft.com/office/drawing/2014/main" id="{992230B8-F7EE-7642-B8EE-5680618F3158}"/>
              </a:ext>
            </a:extLst>
          </p:cNvPr>
          <p:cNvSpPr>
            <a:spLocks noChangeAspect="1"/>
          </p:cNvSpPr>
          <p:nvPr/>
        </p:nvSpPr>
        <p:spPr bwMode="auto">
          <a:xfrm>
            <a:off x="3122654" y="4422761"/>
            <a:ext cx="1412770" cy="1408570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939">
            <a:extLst>
              <a:ext uri="{FF2B5EF4-FFF2-40B4-BE49-F238E27FC236}">
                <a16:creationId xmlns:a16="http://schemas.microsoft.com/office/drawing/2014/main" id="{AFD471C2-7C6B-7247-A8C9-0A9BAF6E6BD2}"/>
              </a:ext>
            </a:extLst>
          </p:cNvPr>
          <p:cNvSpPr>
            <a:spLocks noChangeAspect="1"/>
          </p:cNvSpPr>
          <p:nvPr/>
        </p:nvSpPr>
        <p:spPr bwMode="auto">
          <a:xfrm>
            <a:off x="8695845" y="4420661"/>
            <a:ext cx="1412770" cy="1412770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947">
            <a:extLst>
              <a:ext uri="{FF2B5EF4-FFF2-40B4-BE49-F238E27FC236}">
                <a16:creationId xmlns:a16="http://schemas.microsoft.com/office/drawing/2014/main" id="{170212EB-E16A-3349-869C-319952D5AC48}"/>
              </a:ext>
            </a:extLst>
          </p:cNvPr>
          <p:cNvSpPr>
            <a:spLocks noChangeAspect="1"/>
          </p:cNvSpPr>
          <p:nvPr/>
        </p:nvSpPr>
        <p:spPr bwMode="auto">
          <a:xfrm>
            <a:off x="14269036" y="4420661"/>
            <a:ext cx="1412770" cy="141277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957">
            <a:extLst>
              <a:ext uri="{FF2B5EF4-FFF2-40B4-BE49-F238E27FC236}">
                <a16:creationId xmlns:a16="http://schemas.microsoft.com/office/drawing/2014/main" id="{3F159455-FC15-B149-ABAF-B87751B30ADD}"/>
              </a:ext>
            </a:extLst>
          </p:cNvPr>
          <p:cNvSpPr>
            <a:spLocks noChangeAspect="1"/>
          </p:cNvSpPr>
          <p:nvPr/>
        </p:nvSpPr>
        <p:spPr bwMode="auto">
          <a:xfrm>
            <a:off x="19842226" y="4422764"/>
            <a:ext cx="1412770" cy="1408564"/>
          </a:xfrm>
          <a:custGeom>
            <a:avLst/>
            <a:gdLst>
              <a:gd name="T0" fmla="*/ 7231786 w 293328"/>
              <a:gd name="T1" fmla="*/ 3281869 h 293329"/>
              <a:gd name="T2" fmla="*/ 5241143 w 293328"/>
              <a:gd name="T3" fmla="*/ 5262395 h 293329"/>
              <a:gd name="T4" fmla="*/ 7231786 w 293328"/>
              <a:gd name="T5" fmla="*/ 7229981 h 293329"/>
              <a:gd name="T6" fmla="*/ 8480878 w 293328"/>
              <a:gd name="T7" fmla="*/ 7229981 h 293329"/>
              <a:gd name="T8" fmla="*/ 6620299 w 293328"/>
              <a:gd name="T9" fmla="*/ 5378914 h 293329"/>
              <a:gd name="T10" fmla="*/ 6620299 w 293328"/>
              <a:gd name="T11" fmla="*/ 5145899 h 293329"/>
              <a:gd name="T12" fmla="*/ 8480878 w 293328"/>
              <a:gd name="T13" fmla="*/ 3281869 h 293329"/>
              <a:gd name="T14" fmla="*/ 3522979 w 293328"/>
              <a:gd name="T15" fmla="*/ 3281869 h 293329"/>
              <a:gd name="T16" fmla="*/ 1545228 w 293328"/>
              <a:gd name="T17" fmla="*/ 5262395 h 293329"/>
              <a:gd name="T18" fmla="*/ 3522979 w 293328"/>
              <a:gd name="T19" fmla="*/ 7229981 h 293329"/>
              <a:gd name="T20" fmla="*/ 4798038 w 293328"/>
              <a:gd name="T21" fmla="*/ 7229981 h 293329"/>
              <a:gd name="T22" fmla="*/ 2924460 w 293328"/>
              <a:gd name="T23" fmla="*/ 5378914 h 293329"/>
              <a:gd name="T24" fmla="*/ 2872422 w 293328"/>
              <a:gd name="T25" fmla="*/ 5262395 h 293329"/>
              <a:gd name="T26" fmla="*/ 2924460 w 293328"/>
              <a:gd name="T27" fmla="*/ 5145899 h 293329"/>
              <a:gd name="T28" fmla="*/ 4798038 w 293328"/>
              <a:gd name="T29" fmla="*/ 3281869 h 293329"/>
              <a:gd name="T30" fmla="*/ 7153804 w 293328"/>
              <a:gd name="T31" fmla="*/ 2958268 h 293329"/>
              <a:gd name="T32" fmla="*/ 8871194 w 293328"/>
              <a:gd name="T33" fmla="*/ 2958268 h 293329"/>
              <a:gd name="T34" fmla="*/ 9014307 w 293328"/>
              <a:gd name="T35" fmla="*/ 3061939 h 293329"/>
              <a:gd name="T36" fmla="*/ 8988292 w 293328"/>
              <a:gd name="T37" fmla="*/ 3230171 h 293329"/>
              <a:gd name="T38" fmla="*/ 6958583 w 293328"/>
              <a:gd name="T39" fmla="*/ 5262395 h 293329"/>
              <a:gd name="T40" fmla="*/ 8988292 w 293328"/>
              <a:gd name="T41" fmla="*/ 7281781 h 293329"/>
              <a:gd name="T42" fmla="*/ 9014307 w 293328"/>
              <a:gd name="T43" fmla="*/ 7449969 h 293329"/>
              <a:gd name="T44" fmla="*/ 8871194 w 293328"/>
              <a:gd name="T45" fmla="*/ 7553595 h 293329"/>
              <a:gd name="T46" fmla="*/ 7153804 w 293328"/>
              <a:gd name="T47" fmla="*/ 7553595 h 293329"/>
              <a:gd name="T48" fmla="*/ 7036686 w 293328"/>
              <a:gd name="T49" fmla="*/ 7501807 h 293329"/>
              <a:gd name="T50" fmla="*/ 4889866 w 293328"/>
              <a:gd name="T51" fmla="*/ 5378914 h 293329"/>
              <a:gd name="T52" fmla="*/ 4850796 w 293328"/>
              <a:gd name="T53" fmla="*/ 5262395 h 293329"/>
              <a:gd name="T54" fmla="*/ 4889866 w 293328"/>
              <a:gd name="T55" fmla="*/ 5145899 h 293329"/>
              <a:gd name="T56" fmla="*/ 7036686 w 293328"/>
              <a:gd name="T57" fmla="*/ 3010108 h 293329"/>
              <a:gd name="T58" fmla="*/ 7153804 w 293328"/>
              <a:gd name="T59" fmla="*/ 2958268 h 293329"/>
              <a:gd name="T60" fmla="*/ 3470917 w 293328"/>
              <a:gd name="T61" fmla="*/ 2958268 h 293329"/>
              <a:gd name="T62" fmla="*/ 5188376 w 293328"/>
              <a:gd name="T63" fmla="*/ 2958268 h 293329"/>
              <a:gd name="T64" fmla="*/ 5331496 w 293328"/>
              <a:gd name="T65" fmla="*/ 3061939 h 293329"/>
              <a:gd name="T66" fmla="*/ 5292447 w 293328"/>
              <a:gd name="T67" fmla="*/ 3230171 h 293329"/>
              <a:gd name="T68" fmla="*/ 3262740 w 293328"/>
              <a:gd name="T69" fmla="*/ 5262395 h 293329"/>
              <a:gd name="T70" fmla="*/ 5292447 w 293328"/>
              <a:gd name="T71" fmla="*/ 7281781 h 293329"/>
              <a:gd name="T72" fmla="*/ 5331496 w 293328"/>
              <a:gd name="T73" fmla="*/ 7449969 h 293329"/>
              <a:gd name="T74" fmla="*/ 5188376 w 293328"/>
              <a:gd name="T75" fmla="*/ 7553595 h 293329"/>
              <a:gd name="T76" fmla="*/ 3470917 w 293328"/>
              <a:gd name="T77" fmla="*/ 7553595 h 293329"/>
              <a:gd name="T78" fmla="*/ 3353800 w 293328"/>
              <a:gd name="T79" fmla="*/ 7501807 h 293329"/>
              <a:gd name="T80" fmla="*/ 1207056 w 293328"/>
              <a:gd name="T81" fmla="*/ 5378914 h 293329"/>
              <a:gd name="T82" fmla="*/ 1154942 w 293328"/>
              <a:gd name="T83" fmla="*/ 5262395 h 293329"/>
              <a:gd name="T84" fmla="*/ 1207056 w 293328"/>
              <a:gd name="T85" fmla="*/ 5145899 h 293329"/>
              <a:gd name="T86" fmla="*/ 3353800 w 293328"/>
              <a:gd name="T87" fmla="*/ 3010108 h 293329"/>
              <a:gd name="T88" fmla="*/ 3470917 w 293328"/>
              <a:gd name="T89" fmla="*/ 2958268 h 293329"/>
              <a:gd name="T90" fmla="*/ 5335135 w 293328"/>
              <a:gd name="T91" fmla="*/ 309249 h 293329"/>
              <a:gd name="T92" fmla="*/ 326907 w 293328"/>
              <a:gd name="T93" fmla="*/ 5255962 h 293329"/>
              <a:gd name="T94" fmla="*/ 5335135 w 293328"/>
              <a:gd name="T95" fmla="*/ 10189890 h 293329"/>
              <a:gd name="T96" fmla="*/ 10343292 w 293328"/>
              <a:gd name="T97" fmla="*/ 5255962 h 293329"/>
              <a:gd name="T98" fmla="*/ 5335135 w 293328"/>
              <a:gd name="T99" fmla="*/ 309249 h 293329"/>
              <a:gd name="T100" fmla="*/ 5335135 w 293328"/>
              <a:gd name="T101" fmla="*/ 0 h 293329"/>
              <a:gd name="T102" fmla="*/ 10670198 w 293328"/>
              <a:gd name="T103" fmla="*/ 5255962 h 293329"/>
              <a:gd name="T104" fmla="*/ 5335135 w 293328"/>
              <a:gd name="T105" fmla="*/ 10511952 h 293329"/>
              <a:gd name="T106" fmla="*/ 0 w 293328"/>
              <a:gd name="T107" fmla="*/ 5255962 h 293329"/>
              <a:gd name="T108" fmla="*/ 5335135 w 293328"/>
              <a:gd name="T109" fmla="*/ 0 h 293329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3329">
                <a:moveTo>
                  <a:pt x="198805" y="91580"/>
                </a:moveTo>
                <a:lnTo>
                  <a:pt x="144080" y="146844"/>
                </a:lnTo>
                <a:lnTo>
                  <a:pt x="198805" y="201747"/>
                </a:lnTo>
                <a:lnTo>
                  <a:pt x="233142" y="201747"/>
                </a:lnTo>
                <a:lnTo>
                  <a:pt x="181994" y="150095"/>
                </a:lnTo>
                <a:cubicBezTo>
                  <a:pt x="180206" y="148289"/>
                  <a:pt x="180206" y="145038"/>
                  <a:pt x="181994" y="143593"/>
                </a:cubicBezTo>
                <a:lnTo>
                  <a:pt x="233142" y="91580"/>
                </a:lnTo>
                <a:lnTo>
                  <a:pt x="198805" y="91580"/>
                </a:lnTo>
                <a:close/>
                <a:moveTo>
                  <a:pt x="96847" y="91580"/>
                </a:moveTo>
                <a:lnTo>
                  <a:pt x="42480" y="146844"/>
                </a:lnTo>
                <a:lnTo>
                  <a:pt x="96847" y="201747"/>
                </a:lnTo>
                <a:lnTo>
                  <a:pt x="131899" y="201747"/>
                </a:lnTo>
                <a:lnTo>
                  <a:pt x="80394" y="150095"/>
                </a:lnTo>
                <a:cubicBezTo>
                  <a:pt x="79678" y="149011"/>
                  <a:pt x="78963" y="147928"/>
                  <a:pt x="78963" y="146844"/>
                </a:cubicBezTo>
                <a:cubicBezTo>
                  <a:pt x="78963" y="145399"/>
                  <a:pt x="79678" y="144316"/>
                  <a:pt x="80394" y="143593"/>
                </a:cubicBezTo>
                <a:lnTo>
                  <a:pt x="131899" y="91580"/>
                </a:lnTo>
                <a:lnTo>
                  <a:pt x="96847" y="91580"/>
                </a:lnTo>
                <a:close/>
                <a:moveTo>
                  <a:pt x="196659" y="82550"/>
                </a:moveTo>
                <a:lnTo>
                  <a:pt x="243872" y="82550"/>
                </a:lnTo>
                <a:cubicBezTo>
                  <a:pt x="245660" y="82550"/>
                  <a:pt x="247449" y="83634"/>
                  <a:pt x="247806" y="85440"/>
                </a:cubicBezTo>
                <a:cubicBezTo>
                  <a:pt x="248879" y="87246"/>
                  <a:pt x="248522" y="89052"/>
                  <a:pt x="247091" y="90135"/>
                </a:cubicBezTo>
                <a:lnTo>
                  <a:pt x="191294" y="146844"/>
                </a:lnTo>
                <a:lnTo>
                  <a:pt x="247091" y="203192"/>
                </a:lnTo>
                <a:cubicBezTo>
                  <a:pt x="248522" y="204275"/>
                  <a:pt x="248879" y="206442"/>
                  <a:pt x="247806" y="207887"/>
                </a:cubicBezTo>
                <a:cubicBezTo>
                  <a:pt x="247449" y="209693"/>
                  <a:pt x="245660" y="210777"/>
                  <a:pt x="243872" y="210777"/>
                </a:cubicBezTo>
                <a:lnTo>
                  <a:pt x="196659" y="210777"/>
                </a:lnTo>
                <a:cubicBezTo>
                  <a:pt x="195586" y="210777"/>
                  <a:pt x="194513" y="210416"/>
                  <a:pt x="193440" y="209332"/>
                </a:cubicBezTo>
                <a:lnTo>
                  <a:pt x="134423" y="150095"/>
                </a:lnTo>
                <a:cubicBezTo>
                  <a:pt x="133708" y="149011"/>
                  <a:pt x="133350" y="147928"/>
                  <a:pt x="133350" y="146844"/>
                </a:cubicBezTo>
                <a:cubicBezTo>
                  <a:pt x="133350" y="145399"/>
                  <a:pt x="133708" y="144316"/>
                  <a:pt x="134423" y="143593"/>
                </a:cubicBezTo>
                <a:lnTo>
                  <a:pt x="193440" y="83995"/>
                </a:lnTo>
                <a:cubicBezTo>
                  <a:pt x="194513" y="82911"/>
                  <a:pt x="195586" y="82550"/>
                  <a:pt x="196659" y="82550"/>
                </a:cubicBezTo>
                <a:close/>
                <a:moveTo>
                  <a:pt x="95416" y="82550"/>
                </a:moveTo>
                <a:lnTo>
                  <a:pt x="142630" y="82550"/>
                </a:lnTo>
                <a:cubicBezTo>
                  <a:pt x="144418" y="82550"/>
                  <a:pt x="145849" y="83634"/>
                  <a:pt x="146564" y="85440"/>
                </a:cubicBezTo>
                <a:cubicBezTo>
                  <a:pt x="147279" y="87246"/>
                  <a:pt x="146922" y="89052"/>
                  <a:pt x="145491" y="90135"/>
                </a:cubicBezTo>
                <a:lnTo>
                  <a:pt x="89693" y="146844"/>
                </a:lnTo>
                <a:lnTo>
                  <a:pt x="145491" y="203192"/>
                </a:lnTo>
                <a:cubicBezTo>
                  <a:pt x="146922" y="204275"/>
                  <a:pt x="147279" y="206442"/>
                  <a:pt x="146564" y="207887"/>
                </a:cubicBezTo>
                <a:cubicBezTo>
                  <a:pt x="145849" y="209693"/>
                  <a:pt x="144418" y="210777"/>
                  <a:pt x="142630" y="210777"/>
                </a:cubicBezTo>
                <a:lnTo>
                  <a:pt x="95416" y="210777"/>
                </a:lnTo>
                <a:cubicBezTo>
                  <a:pt x="93985" y="210777"/>
                  <a:pt x="92912" y="210416"/>
                  <a:pt x="92197" y="209332"/>
                </a:cubicBezTo>
                <a:lnTo>
                  <a:pt x="33181" y="150095"/>
                </a:lnTo>
                <a:cubicBezTo>
                  <a:pt x="32108" y="149011"/>
                  <a:pt x="31750" y="147928"/>
                  <a:pt x="31750" y="146844"/>
                </a:cubicBezTo>
                <a:cubicBezTo>
                  <a:pt x="31750" y="145399"/>
                  <a:pt x="32108" y="144316"/>
                  <a:pt x="33181" y="143593"/>
                </a:cubicBezTo>
                <a:lnTo>
                  <a:pt x="92197" y="83995"/>
                </a:lnTo>
                <a:cubicBezTo>
                  <a:pt x="92912" y="82911"/>
                  <a:pt x="93985" y="82550"/>
                  <a:pt x="95416" y="82550"/>
                </a:cubicBezTo>
                <a:close/>
                <a:moveTo>
                  <a:pt x="146664" y="8627"/>
                </a:moveTo>
                <a:cubicBezTo>
                  <a:pt x="70815" y="8627"/>
                  <a:pt x="8987" y="70816"/>
                  <a:pt x="8987" y="146664"/>
                </a:cubicBezTo>
                <a:cubicBezTo>
                  <a:pt x="8987" y="222513"/>
                  <a:pt x="70815" y="284342"/>
                  <a:pt x="146664" y="284342"/>
                </a:cubicBezTo>
                <a:cubicBezTo>
                  <a:pt x="222872" y="284342"/>
                  <a:pt x="284341" y="222513"/>
                  <a:pt x="284341" y="146664"/>
                </a:cubicBezTo>
                <a:cubicBezTo>
                  <a:pt x="284341" y="70816"/>
                  <a:pt x="222872" y="8627"/>
                  <a:pt x="146664" y="8627"/>
                </a:cubicBezTo>
                <a:close/>
                <a:moveTo>
                  <a:pt x="146664" y="0"/>
                </a:moveTo>
                <a:cubicBezTo>
                  <a:pt x="227545" y="0"/>
                  <a:pt x="293328" y="65783"/>
                  <a:pt x="293328" y="146664"/>
                </a:cubicBezTo>
                <a:cubicBezTo>
                  <a:pt x="293328" y="227545"/>
                  <a:pt x="227545" y="293329"/>
                  <a:pt x="146664" y="293329"/>
                </a:cubicBezTo>
                <a:cubicBezTo>
                  <a:pt x="66142" y="293329"/>
                  <a:pt x="0" y="227545"/>
                  <a:pt x="0" y="146664"/>
                </a:cubicBezTo>
                <a:cubicBezTo>
                  <a:pt x="0" y="65783"/>
                  <a:pt x="66142" y="0"/>
                  <a:pt x="1466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0623B-3368-C74E-A34B-D7AA380DE0A3}"/>
              </a:ext>
            </a:extLst>
          </p:cNvPr>
          <p:cNvSpPr txBox="1"/>
          <p:nvPr/>
        </p:nvSpPr>
        <p:spPr>
          <a:xfrm>
            <a:off x="5608379" y="612372"/>
            <a:ext cx="13160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STRATEGY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06DA6-606B-5B4A-92FE-830B4EFD1B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2DD8C2-901C-584A-9FE3-0E18DE59BC66}"/>
              </a:ext>
            </a:extLst>
          </p:cNvPr>
          <p:cNvSpPr/>
          <p:nvPr/>
        </p:nvSpPr>
        <p:spPr>
          <a:xfrm>
            <a:off x="13609401" y="4818423"/>
            <a:ext cx="3320854" cy="3320854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942">
            <a:extLst>
              <a:ext uri="{FF2B5EF4-FFF2-40B4-BE49-F238E27FC236}">
                <a16:creationId xmlns:a16="http://schemas.microsoft.com/office/drawing/2014/main" id="{559CC9A3-237E-3E4D-939E-35A0BABACC7C}"/>
              </a:ext>
            </a:extLst>
          </p:cNvPr>
          <p:cNvSpPr>
            <a:spLocks noChangeAspect="1"/>
          </p:cNvSpPr>
          <p:nvPr/>
        </p:nvSpPr>
        <p:spPr bwMode="auto">
          <a:xfrm>
            <a:off x="14597838" y="5806859"/>
            <a:ext cx="1343981" cy="1343981"/>
          </a:xfrm>
          <a:custGeom>
            <a:avLst/>
            <a:gdLst>
              <a:gd name="T0" fmla="*/ 8249046 w 296502"/>
              <a:gd name="T1" fmla="*/ 6098585 h 296502"/>
              <a:gd name="T2" fmla="*/ 4754576 w 296502"/>
              <a:gd name="T3" fmla="*/ 9437156 h 296502"/>
              <a:gd name="T4" fmla="*/ 2390287 w 296502"/>
              <a:gd name="T5" fmla="*/ 8527812 h 296502"/>
              <a:gd name="T6" fmla="*/ 1740753 w 296502"/>
              <a:gd name="T7" fmla="*/ 9164363 h 296502"/>
              <a:gd name="T8" fmla="*/ 4754576 w 296502"/>
              <a:gd name="T9" fmla="*/ 10346468 h 296502"/>
              <a:gd name="T10" fmla="*/ 9158392 w 296502"/>
              <a:gd name="T11" fmla="*/ 6098585 h 296502"/>
              <a:gd name="T12" fmla="*/ 7066916 w 296502"/>
              <a:gd name="T13" fmla="*/ 6098585 h 296502"/>
              <a:gd name="T14" fmla="*/ 4754576 w 296502"/>
              <a:gd name="T15" fmla="*/ 8268031 h 296502"/>
              <a:gd name="T16" fmla="*/ 3221685 w 296502"/>
              <a:gd name="T17" fmla="*/ 7696443 h 296502"/>
              <a:gd name="T18" fmla="*/ 2611141 w 296502"/>
              <a:gd name="T19" fmla="*/ 8293975 h 296502"/>
              <a:gd name="T20" fmla="*/ 4754576 w 296502"/>
              <a:gd name="T21" fmla="*/ 9125378 h 296502"/>
              <a:gd name="T22" fmla="*/ 7924298 w 296502"/>
              <a:gd name="T23" fmla="*/ 6098585 h 296502"/>
              <a:gd name="T24" fmla="*/ 1519912 w 296502"/>
              <a:gd name="T25" fmla="*/ 2928965 h 296502"/>
              <a:gd name="T26" fmla="*/ 324781 w 296502"/>
              <a:gd name="T27" fmla="*/ 5929768 h 296502"/>
              <a:gd name="T28" fmla="*/ 1519912 w 296502"/>
              <a:gd name="T29" fmla="*/ 8943510 h 296502"/>
              <a:gd name="T30" fmla="*/ 2987832 w 296502"/>
              <a:gd name="T31" fmla="*/ 7462607 h 296502"/>
              <a:gd name="T32" fmla="*/ 2416280 w 296502"/>
              <a:gd name="T33" fmla="*/ 5929768 h 296502"/>
              <a:gd name="T34" fmla="*/ 2987832 w 296502"/>
              <a:gd name="T35" fmla="*/ 4409860 h 296502"/>
              <a:gd name="T36" fmla="*/ 4585750 w 296502"/>
              <a:gd name="T37" fmla="*/ 1526063 h 296502"/>
              <a:gd name="T38" fmla="*/ 1740753 w 296502"/>
              <a:gd name="T39" fmla="*/ 2695128 h 296502"/>
              <a:gd name="T40" fmla="*/ 4585750 w 296502"/>
              <a:gd name="T41" fmla="*/ 5540069 h 296502"/>
              <a:gd name="T42" fmla="*/ 4754576 w 296502"/>
              <a:gd name="T43" fmla="*/ 1201316 h 296502"/>
              <a:gd name="T44" fmla="*/ 4910487 w 296502"/>
              <a:gd name="T45" fmla="*/ 1357186 h 296502"/>
              <a:gd name="T46" fmla="*/ 4910487 w 296502"/>
              <a:gd name="T47" fmla="*/ 5929768 h 296502"/>
              <a:gd name="T48" fmla="*/ 4806518 w 296502"/>
              <a:gd name="T49" fmla="*/ 6085651 h 296502"/>
              <a:gd name="T50" fmla="*/ 4754576 w 296502"/>
              <a:gd name="T51" fmla="*/ 6098585 h 296502"/>
              <a:gd name="T52" fmla="*/ 4637693 w 296502"/>
              <a:gd name="T53" fmla="*/ 6046642 h 296502"/>
              <a:gd name="T54" fmla="*/ 3221685 w 296502"/>
              <a:gd name="T55" fmla="*/ 4643684 h 296502"/>
              <a:gd name="T56" fmla="*/ 2741067 w 296502"/>
              <a:gd name="T57" fmla="*/ 5929768 h 296502"/>
              <a:gd name="T58" fmla="*/ 4754576 w 296502"/>
              <a:gd name="T59" fmla="*/ 7943248 h 296502"/>
              <a:gd name="T60" fmla="*/ 6755151 w 296502"/>
              <a:gd name="T61" fmla="*/ 5929768 h 296502"/>
              <a:gd name="T62" fmla="*/ 6911059 w 296502"/>
              <a:gd name="T63" fmla="*/ 5773880 h 296502"/>
              <a:gd name="T64" fmla="*/ 9327303 w 296502"/>
              <a:gd name="T65" fmla="*/ 5773880 h 296502"/>
              <a:gd name="T66" fmla="*/ 9483173 w 296502"/>
              <a:gd name="T67" fmla="*/ 5929768 h 296502"/>
              <a:gd name="T68" fmla="*/ 4754576 w 296502"/>
              <a:gd name="T69" fmla="*/ 10684219 h 296502"/>
              <a:gd name="T70" fmla="*/ 0 w 296502"/>
              <a:gd name="T71" fmla="*/ 5929768 h 296502"/>
              <a:gd name="T72" fmla="*/ 4754576 w 296502"/>
              <a:gd name="T73" fmla="*/ 1201316 h 296502"/>
              <a:gd name="T74" fmla="*/ 6103153 w 296502"/>
              <a:gd name="T75" fmla="*/ 337412 h 296502"/>
              <a:gd name="T76" fmla="*/ 6103153 w 296502"/>
              <a:gd name="T77" fmla="*/ 2414389 h 296502"/>
              <a:gd name="T78" fmla="*/ 8263697 w 296502"/>
              <a:gd name="T79" fmla="*/ 4582084 h 296502"/>
              <a:gd name="T80" fmla="*/ 10359102 w 296502"/>
              <a:gd name="T81" fmla="*/ 4582084 h 296502"/>
              <a:gd name="T82" fmla="*/ 6103153 w 296502"/>
              <a:gd name="T83" fmla="*/ 337412 h 296502"/>
              <a:gd name="T84" fmla="*/ 5933950 w 296502"/>
              <a:gd name="T85" fmla="*/ 0 h 296502"/>
              <a:gd name="T86" fmla="*/ 10684460 w 296502"/>
              <a:gd name="T87" fmla="*/ 4737854 h 296502"/>
              <a:gd name="T88" fmla="*/ 10528307 w 296502"/>
              <a:gd name="T89" fmla="*/ 4906614 h 296502"/>
              <a:gd name="T90" fmla="*/ 8107515 w 296502"/>
              <a:gd name="T91" fmla="*/ 4906614 h 296502"/>
              <a:gd name="T92" fmla="*/ 7951322 w 296502"/>
              <a:gd name="T93" fmla="*/ 4737854 h 296502"/>
              <a:gd name="T94" fmla="*/ 5933950 w 296502"/>
              <a:gd name="T95" fmla="*/ 2738879 h 296502"/>
              <a:gd name="T96" fmla="*/ 5777766 w 296502"/>
              <a:gd name="T97" fmla="*/ 2583086 h 296502"/>
              <a:gd name="T98" fmla="*/ 5777766 w 296502"/>
              <a:gd name="T99" fmla="*/ 168817 h 296502"/>
              <a:gd name="T100" fmla="*/ 5933950 w 296502"/>
              <a:gd name="T101" fmla="*/ 0 h 2965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6502" h="296502">
                <a:moveTo>
                  <a:pt x="228917" y="169245"/>
                </a:moveTo>
                <a:cubicBezTo>
                  <a:pt x="226394" y="220797"/>
                  <a:pt x="183855" y="261894"/>
                  <a:pt x="131943" y="261894"/>
                </a:cubicBezTo>
                <a:cubicBezTo>
                  <a:pt x="107069" y="261894"/>
                  <a:pt x="84357" y="252881"/>
                  <a:pt x="66332" y="236659"/>
                </a:cubicBezTo>
                <a:lnTo>
                  <a:pt x="48307" y="254323"/>
                </a:lnTo>
                <a:cubicBezTo>
                  <a:pt x="70298" y="274872"/>
                  <a:pt x="99498" y="287129"/>
                  <a:pt x="131943" y="287129"/>
                </a:cubicBezTo>
                <a:cubicBezTo>
                  <a:pt x="197914" y="287129"/>
                  <a:pt x="251989" y="234856"/>
                  <a:pt x="254152" y="169245"/>
                </a:cubicBezTo>
                <a:lnTo>
                  <a:pt x="228917" y="169245"/>
                </a:lnTo>
                <a:close/>
                <a:moveTo>
                  <a:pt x="196112" y="169245"/>
                </a:moveTo>
                <a:cubicBezTo>
                  <a:pt x="193949" y="202772"/>
                  <a:pt x="165830" y="229449"/>
                  <a:pt x="131943" y="229449"/>
                </a:cubicBezTo>
                <a:cubicBezTo>
                  <a:pt x="115360" y="229449"/>
                  <a:pt x="100580" y="223320"/>
                  <a:pt x="89404" y="213587"/>
                </a:cubicBezTo>
                <a:lnTo>
                  <a:pt x="72461" y="230170"/>
                </a:lnTo>
                <a:cubicBezTo>
                  <a:pt x="88683" y="244950"/>
                  <a:pt x="109592" y="253242"/>
                  <a:pt x="131943" y="253242"/>
                </a:cubicBezTo>
                <a:cubicBezTo>
                  <a:pt x="179168" y="253242"/>
                  <a:pt x="217381" y="215750"/>
                  <a:pt x="219905" y="169245"/>
                </a:cubicBezTo>
                <a:lnTo>
                  <a:pt x="196112" y="169245"/>
                </a:lnTo>
                <a:close/>
                <a:moveTo>
                  <a:pt x="42179" y="81283"/>
                </a:moveTo>
                <a:cubicBezTo>
                  <a:pt x="21630" y="103274"/>
                  <a:pt x="9013" y="132474"/>
                  <a:pt x="9013" y="164559"/>
                </a:cubicBezTo>
                <a:cubicBezTo>
                  <a:pt x="9013" y="196643"/>
                  <a:pt x="21630" y="226204"/>
                  <a:pt x="42179" y="248195"/>
                </a:cubicBezTo>
                <a:lnTo>
                  <a:pt x="82915" y="207098"/>
                </a:lnTo>
                <a:cubicBezTo>
                  <a:pt x="72821" y="195922"/>
                  <a:pt x="67053" y="181142"/>
                  <a:pt x="67053" y="164559"/>
                </a:cubicBezTo>
                <a:cubicBezTo>
                  <a:pt x="67053" y="149057"/>
                  <a:pt x="72821" y="133916"/>
                  <a:pt x="82915" y="122380"/>
                </a:cubicBezTo>
                <a:lnTo>
                  <a:pt x="42179" y="81283"/>
                </a:lnTo>
                <a:close/>
                <a:moveTo>
                  <a:pt x="127257" y="42350"/>
                </a:moveTo>
                <a:cubicBezTo>
                  <a:pt x="96975" y="43431"/>
                  <a:pt x="69577" y="55688"/>
                  <a:pt x="48307" y="74794"/>
                </a:cubicBezTo>
                <a:lnTo>
                  <a:pt x="127257" y="153744"/>
                </a:lnTo>
                <a:lnTo>
                  <a:pt x="127257" y="42350"/>
                </a:lnTo>
                <a:close/>
                <a:moveTo>
                  <a:pt x="131943" y="33337"/>
                </a:moveTo>
                <a:cubicBezTo>
                  <a:pt x="134106" y="33337"/>
                  <a:pt x="136269" y="35140"/>
                  <a:pt x="136269" y="37663"/>
                </a:cubicBezTo>
                <a:lnTo>
                  <a:pt x="136269" y="164559"/>
                </a:lnTo>
                <a:cubicBezTo>
                  <a:pt x="136269" y="166722"/>
                  <a:pt x="135187" y="168164"/>
                  <a:pt x="133385" y="168885"/>
                </a:cubicBezTo>
                <a:cubicBezTo>
                  <a:pt x="133024" y="169245"/>
                  <a:pt x="132303" y="169245"/>
                  <a:pt x="131943" y="169245"/>
                </a:cubicBezTo>
                <a:cubicBezTo>
                  <a:pt x="130501" y="169245"/>
                  <a:pt x="129420" y="168885"/>
                  <a:pt x="128699" y="167803"/>
                </a:cubicBezTo>
                <a:lnTo>
                  <a:pt x="89404" y="128869"/>
                </a:lnTo>
                <a:cubicBezTo>
                  <a:pt x="80752" y="138603"/>
                  <a:pt x="76066" y="151220"/>
                  <a:pt x="76066" y="164559"/>
                </a:cubicBezTo>
                <a:cubicBezTo>
                  <a:pt x="76066" y="195562"/>
                  <a:pt x="100940" y="220436"/>
                  <a:pt x="131943" y="220436"/>
                </a:cubicBezTo>
                <a:cubicBezTo>
                  <a:pt x="162585" y="220436"/>
                  <a:pt x="187460" y="195562"/>
                  <a:pt x="187460" y="164559"/>
                </a:cubicBezTo>
                <a:cubicBezTo>
                  <a:pt x="187460" y="162035"/>
                  <a:pt x="189262" y="160233"/>
                  <a:pt x="191786" y="160233"/>
                </a:cubicBezTo>
                <a:lnTo>
                  <a:pt x="258839" y="160233"/>
                </a:lnTo>
                <a:cubicBezTo>
                  <a:pt x="261362" y="160233"/>
                  <a:pt x="263165" y="162035"/>
                  <a:pt x="263165" y="164559"/>
                </a:cubicBezTo>
                <a:cubicBezTo>
                  <a:pt x="263165" y="237380"/>
                  <a:pt x="204403" y="296502"/>
                  <a:pt x="131943" y="296502"/>
                </a:cubicBezTo>
                <a:cubicBezTo>
                  <a:pt x="59122" y="296502"/>
                  <a:pt x="0" y="237380"/>
                  <a:pt x="0" y="164559"/>
                </a:cubicBezTo>
                <a:cubicBezTo>
                  <a:pt x="0" y="92098"/>
                  <a:pt x="59122" y="33337"/>
                  <a:pt x="131943" y="33337"/>
                </a:cubicBezTo>
                <a:close/>
                <a:moveTo>
                  <a:pt x="169368" y="9366"/>
                </a:moveTo>
                <a:lnTo>
                  <a:pt x="169368" y="67002"/>
                </a:lnTo>
                <a:cubicBezTo>
                  <a:pt x="201151" y="69523"/>
                  <a:pt x="227156" y="95099"/>
                  <a:pt x="229323" y="127159"/>
                </a:cubicBezTo>
                <a:lnTo>
                  <a:pt x="287473" y="127159"/>
                </a:lnTo>
                <a:cubicBezTo>
                  <a:pt x="285306" y="63039"/>
                  <a:pt x="233296" y="11527"/>
                  <a:pt x="169368" y="9366"/>
                </a:cubicBezTo>
                <a:close/>
                <a:moveTo>
                  <a:pt x="164672" y="0"/>
                </a:moveTo>
                <a:cubicBezTo>
                  <a:pt x="237269" y="0"/>
                  <a:pt x="296502" y="59077"/>
                  <a:pt x="296502" y="131482"/>
                </a:cubicBezTo>
                <a:cubicBezTo>
                  <a:pt x="296502" y="134364"/>
                  <a:pt x="294696" y="136165"/>
                  <a:pt x="292168" y="136165"/>
                </a:cubicBezTo>
                <a:lnTo>
                  <a:pt x="224989" y="136165"/>
                </a:lnTo>
                <a:cubicBezTo>
                  <a:pt x="222461" y="136165"/>
                  <a:pt x="220655" y="134364"/>
                  <a:pt x="220655" y="131482"/>
                </a:cubicBezTo>
                <a:cubicBezTo>
                  <a:pt x="220655" y="100863"/>
                  <a:pt x="195734" y="76007"/>
                  <a:pt x="164672" y="76007"/>
                </a:cubicBezTo>
                <a:cubicBezTo>
                  <a:pt x="162144" y="76007"/>
                  <a:pt x="160338" y="73846"/>
                  <a:pt x="160338" y="71685"/>
                </a:cubicBezTo>
                <a:lnTo>
                  <a:pt x="160338" y="4683"/>
                </a:lnTo>
                <a:cubicBezTo>
                  <a:pt x="160338" y="2161"/>
                  <a:pt x="162144" y="0"/>
                  <a:pt x="164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EE543-D005-3149-8BFF-FAC8E1450D43}"/>
              </a:ext>
            </a:extLst>
          </p:cNvPr>
          <p:cNvSpPr/>
          <p:nvPr/>
        </p:nvSpPr>
        <p:spPr>
          <a:xfrm>
            <a:off x="12068898" y="7285206"/>
            <a:ext cx="3320854" cy="332085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43">
            <a:extLst>
              <a:ext uri="{FF2B5EF4-FFF2-40B4-BE49-F238E27FC236}">
                <a16:creationId xmlns:a16="http://schemas.microsoft.com/office/drawing/2014/main" id="{B909DC96-7F96-EE49-845F-349C5958D8D5}"/>
              </a:ext>
            </a:extLst>
          </p:cNvPr>
          <p:cNvSpPr>
            <a:spLocks noChangeAspect="1"/>
          </p:cNvSpPr>
          <p:nvPr/>
        </p:nvSpPr>
        <p:spPr bwMode="auto">
          <a:xfrm>
            <a:off x="13057332" y="8273642"/>
            <a:ext cx="1343985" cy="1343981"/>
          </a:xfrm>
          <a:custGeom>
            <a:avLst/>
            <a:gdLst>
              <a:gd name="T0" fmla="*/ 4520608 w 296142"/>
              <a:gd name="T1" fmla="*/ 8100592 h 296500"/>
              <a:gd name="T2" fmla="*/ 1258132 w 296142"/>
              <a:gd name="T3" fmla="*/ 7770972 h 296500"/>
              <a:gd name="T4" fmla="*/ 1258132 w 296142"/>
              <a:gd name="T5" fmla="*/ 8100592 h 296500"/>
              <a:gd name="T6" fmla="*/ 3692554 w 296142"/>
              <a:gd name="T7" fmla="*/ 6628163 h 296500"/>
              <a:gd name="T8" fmla="*/ 2432035 w 296142"/>
              <a:gd name="T9" fmla="*/ 6456719 h 296500"/>
              <a:gd name="T10" fmla="*/ 2432035 w 296142"/>
              <a:gd name="T11" fmla="*/ 6456719 h 296500"/>
              <a:gd name="T12" fmla="*/ 1100216 w 296142"/>
              <a:gd name="T13" fmla="*/ 6628163 h 296500"/>
              <a:gd name="T14" fmla="*/ 7224094 w 296142"/>
              <a:gd name="T15" fmla="*/ 7350801 h 296500"/>
              <a:gd name="T16" fmla="*/ 6605836 w 296142"/>
              <a:gd name="T17" fmla="*/ 10203118 h 296500"/>
              <a:gd name="T18" fmla="*/ 9407669 w 296142"/>
              <a:gd name="T19" fmla="*/ 10203118 h 296500"/>
              <a:gd name="T20" fmla="*/ 8802615 w 296142"/>
              <a:gd name="T21" fmla="*/ 7350801 h 296500"/>
              <a:gd name="T22" fmla="*/ 8158075 w 296142"/>
              <a:gd name="T23" fmla="*/ 5488310 h 296500"/>
              <a:gd name="T24" fmla="*/ 10749354 w 296142"/>
              <a:gd name="T25" fmla="*/ 7559185 h 296500"/>
              <a:gd name="T26" fmla="*/ 9552381 w 296142"/>
              <a:gd name="T27" fmla="*/ 10645970 h 296500"/>
              <a:gd name="T28" fmla="*/ 6290171 w 296142"/>
              <a:gd name="T29" fmla="*/ 10632941 h 296500"/>
              <a:gd name="T30" fmla="*/ 5224651 w 296142"/>
              <a:gd name="T31" fmla="*/ 7402882 h 296500"/>
              <a:gd name="T32" fmla="*/ 6890726 w 296142"/>
              <a:gd name="T33" fmla="*/ 5371075 h 296500"/>
              <a:gd name="T34" fmla="*/ 6890726 w 296142"/>
              <a:gd name="T35" fmla="*/ 5371075 h 296500"/>
              <a:gd name="T36" fmla="*/ 5616898 w 296142"/>
              <a:gd name="T37" fmla="*/ 5529321 h 296500"/>
              <a:gd name="T38" fmla="*/ 4626030 w 296142"/>
              <a:gd name="T39" fmla="*/ 5700736 h 296500"/>
              <a:gd name="T40" fmla="*/ 3692554 w 296142"/>
              <a:gd name="T41" fmla="*/ 5529321 h 296500"/>
              <a:gd name="T42" fmla="*/ 2432035 w 296142"/>
              <a:gd name="T43" fmla="*/ 5371075 h 296500"/>
              <a:gd name="T44" fmla="*/ 2432035 w 296142"/>
              <a:gd name="T45" fmla="*/ 5371075 h 296500"/>
              <a:gd name="T46" fmla="*/ 1100216 w 296142"/>
              <a:gd name="T47" fmla="*/ 5529321 h 296500"/>
              <a:gd name="T48" fmla="*/ 7990992 w 296142"/>
              <a:gd name="T49" fmla="*/ 4615092 h 296500"/>
              <a:gd name="T50" fmla="*/ 7051123 w 296142"/>
              <a:gd name="T51" fmla="*/ 4443639 h 296500"/>
              <a:gd name="T52" fmla="*/ 5777165 w 296142"/>
              <a:gd name="T53" fmla="*/ 4285432 h 296500"/>
              <a:gd name="T54" fmla="*/ 5777165 w 296142"/>
              <a:gd name="T55" fmla="*/ 4285432 h 296500"/>
              <a:gd name="T56" fmla="*/ 4458770 w 296142"/>
              <a:gd name="T57" fmla="*/ 4443639 h 296500"/>
              <a:gd name="T58" fmla="*/ 3532195 w 296142"/>
              <a:gd name="T59" fmla="*/ 4615092 h 296500"/>
              <a:gd name="T60" fmla="*/ 2592371 w 296142"/>
              <a:gd name="T61" fmla="*/ 4443639 h 296500"/>
              <a:gd name="T62" fmla="*/ 1260573 w 296142"/>
              <a:gd name="T63" fmla="*/ 4285432 h 296500"/>
              <a:gd name="T64" fmla="*/ 1260573 w 296142"/>
              <a:gd name="T65" fmla="*/ 4285432 h 296500"/>
              <a:gd name="T66" fmla="*/ 7817260 w 296142"/>
              <a:gd name="T67" fmla="*/ 3357987 h 296500"/>
              <a:gd name="T68" fmla="*/ 6890726 w 296142"/>
              <a:gd name="T69" fmla="*/ 3529448 h 296500"/>
              <a:gd name="T70" fmla="*/ 5950897 w 296142"/>
              <a:gd name="T71" fmla="*/ 3357987 h 296500"/>
              <a:gd name="T72" fmla="*/ 4626030 w 296142"/>
              <a:gd name="T73" fmla="*/ 3199830 h 296500"/>
              <a:gd name="T74" fmla="*/ 4626030 w 296142"/>
              <a:gd name="T75" fmla="*/ 3199830 h 296500"/>
              <a:gd name="T76" fmla="*/ 3358515 w 296142"/>
              <a:gd name="T77" fmla="*/ 3357987 h 296500"/>
              <a:gd name="T78" fmla="*/ 314476 w 296142"/>
              <a:gd name="T79" fmla="*/ 1938788 h 296500"/>
              <a:gd name="T80" fmla="*/ 7823346 w 296142"/>
              <a:gd name="T81" fmla="*/ 762602 h 296500"/>
              <a:gd name="T82" fmla="*/ 7482649 w 296142"/>
              <a:gd name="T83" fmla="*/ 762602 h 296500"/>
              <a:gd name="T84" fmla="*/ 5949409 w 296142"/>
              <a:gd name="T85" fmla="*/ 1021156 h 296500"/>
              <a:gd name="T86" fmla="*/ 4586543 w 296142"/>
              <a:gd name="T87" fmla="*/ 1189066 h 296500"/>
              <a:gd name="T88" fmla="*/ 3210582 w 296142"/>
              <a:gd name="T89" fmla="*/ 1021156 h 296500"/>
              <a:gd name="T90" fmla="*/ 1677389 w 296142"/>
              <a:gd name="T91" fmla="*/ 762602 h 296500"/>
              <a:gd name="T92" fmla="*/ 1349771 w 296142"/>
              <a:gd name="T93" fmla="*/ 762602 h 296500"/>
              <a:gd name="T94" fmla="*/ 1677389 w 296142"/>
              <a:gd name="T95" fmla="*/ 439440 h 296500"/>
              <a:gd name="T96" fmla="*/ 3210582 w 296142"/>
              <a:gd name="T97" fmla="*/ 168070 h 296500"/>
              <a:gd name="T98" fmla="*/ 4586543 w 296142"/>
              <a:gd name="T99" fmla="*/ 0 h 296500"/>
              <a:gd name="T100" fmla="*/ 5949409 w 296142"/>
              <a:gd name="T101" fmla="*/ 168070 h 296500"/>
              <a:gd name="T102" fmla="*/ 7482649 w 296142"/>
              <a:gd name="T103" fmla="*/ 439440 h 296500"/>
              <a:gd name="T104" fmla="*/ 7823346 w 296142"/>
              <a:gd name="T105" fmla="*/ 439440 h 296500"/>
              <a:gd name="T106" fmla="*/ 9094517 w 296142"/>
              <a:gd name="T107" fmla="*/ 6320469 h 296500"/>
              <a:gd name="T108" fmla="*/ 314476 w 296142"/>
              <a:gd name="T109" fmla="*/ 8556565 h 296500"/>
              <a:gd name="T110" fmla="*/ 5739773 w 296142"/>
              <a:gd name="T111" fmla="*/ 9357915 h 296500"/>
              <a:gd name="T112" fmla="*/ 812436 w 296142"/>
              <a:gd name="T113" fmla="*/ 439440 h 2965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6142" h="296500">
                <a:moveTo>
                  <a:pt x="96370" y="215900"/>
                </a:moveTo>
                <a:lnTo>
                  <a:pt x="123934" y="215900"/>
                </a:lnTo>
                <a:cubicBezTo>
                  <a:pt x="126440" y="215900"/>
                  <a:pt x="128230" y="218098"/>
                  <a:pt x="128230" y="220663"/>
                </a:cubicBezTo>
                <a:cubicBezTo>
                  <a:pt x="128230" y="223227"/>
                  <a:pt x="126440" y="225059"/>
                  <a:pt x="123934" y="225059"/>
                </a:cubicBezTo>
                <a:lnTo>
                  <a:pt x="96370" y="225059"/>
                </a:lnTo>
                <a:cubicBezTo>
                  <a:pt x="93865" y="225059"/>
                  <a:pt x="92075" y="223227"/>
                  <a:pt x="92075" y="220663"/>
                </a:cubicBezTo>
                <a:cubicBezTo>
                  <a:pt x="92075" y="218098"/>
                  <a:pt x="93865" y="215900"/>
                  <a:pt x="96370" y="215900"/>
                </a:cubicBezTo>
                <a:close/>
                <a:moveTo>
                  <a:pt x="34492" y="215900"/>
                </a:moveTo>
                <a:lnTo>
                  <a:pt x="73097" y="215900"/>
                </a:lnTo>
                <a:cubicBezTo>
                  <a:pt x="75623" y="215900"/>
                  <a:pt x="77427" y="218098"/>
                  <a:pt x="77427" y="220663"/>
                </a:cubicBezTo>
                <a:cubicBezTo>
                  <a:pt x="77427" y="223227"/>
                  <a:pt x="75623" y="225059"/>
                  <a:pt x="73097" y="225059"/>
                </a:cubicBezTo>
                <a:lnTo>
                  <a:pt x="34492" y="225059"/>
                </a:lnTo>
                <a:cubicBezTo>
                  <a:pt x="31967" y="225059"/>
                  <a:pt x="30163" y="223227"/>
                  <a:pt x="30163" y="220663"/>
                </a:cubicBezTo>
                <a:cubicBezTo>
                  <a:pt x="30163" y="218098"/>
                  <a:pt x="31967" y="215900"/>
                  <a:pt x="34492" y="215900"/>
                </a:cubicBezTo>
                <a:close/>
                <a:moveTo>
                  <a:pt x="96837" y="179387"/>
                </a:moveTo>
                <a:cubicBezTo>
                  <a:pt x="99402" y="179387"/>
                  <a:pt x="101233" y="181585"/>
                  <a:pt x="101233" y="184150"/>
                </a:cubicBezTo>
                <a:cubicBezTo>
                  <a:pt x="101233" y="186714"/>
                  <a:pt x="99402" y="188546"/>
                  <a:pt x="96837" y="188546"/>
                </a:cubicBezTo>
                <a:cubicBezTo>
                  <a:pt x="94273" y="188546"/>
                  <a:pt x="92075" y="186714"/>
                  <a:pt x="92075" y="184150"/>
                </a:cubicBezTo>
                <a:cubicBezTo>
                  <a:pt x="92075" y="181585"/>
                  <a:pt x="94273" y="179387"/>
                  <a:pt x="96837" y="179387"/>
                </a:cubicBezTo>
                <a:close/>
                <a:moveTo>
                  <a:pt x="66675" y="179387"/>
                </a:moveTo>
                <a:cubicBezTo>
                  <a:pt x="68873" y="179387"/>
                  <a:pt x="71071" y="181585"/>
                  <a:pt x="71071" y="184150"/>
                </a:cubicBezTo>
                <a:cubicBezTo>
                  <a:pt x="71071" y="186714"/>
                  <a:pt x="68873" y="188546"/>
                  <a:pt x="66675" y="188546"/>
                </a:cubicBezTo>
                <a:cubicBezTo>
                  <a:pt x="64111" y="188546"/>
                  <a:pt x="61913" y="186714"/>
                  <a:pt x="61913" y="184150"/>
                </a:cubicBezTo>
                <a:cubicBezTo>
                  <a:pt x="61913" y="181585"/>
                  <a:pt x="64111" y="179387"/>
                  <a:pt x="66675" y="179387"/>
                </a:cubicBezTo>
                <a:close/>
                <a:moveTo>
                  <a:pt x="34559" y="179387"/>
                </a:moveTo>
                <a:cubicBezTo>
                  <a:pt x="37123" y="179387"/>
                  <a:pt x="39321" y="181585"/>
                  <a:pt x="39321" y="184150"/>
                </a:cubicBezTo>
                <a:cubicBezTo>
                  <a:pt x="39321" y="186714"/>
                  <a:pt x="37123" y="188546"/>
                  <a:pt x="34559" y="188546"/>
                </a:cubicBezTo>
                <a:cubicBezTo>
                  <a:pt x="32361" y="188546"/>
                  <a:pt x="30163" y="186714"/>
                  <a:pt x="30163" y="184150"/>
                </a:cubicBezTo>
                <a:cubicBezTo>
                  <a:pt x="30163" y="181585"/>
                  <a:pt x="32361" y="179387"/>
                  <a:pt x="34559" y="179387"/>
                </a:cubicBezTo>
                <a:close/>
                <a:moveTo>
                  <a:pt x="219689" y="164785"/>
                </a:moveTo>
                <a:lnTo>
                  <a:pt x="201297" y="201694"/>
                </a:lnTo>
                <a:cubicBezTo>
                  <a:pt x="200576" y="203142"/>
                  <a:pt x="199494" y="203865"/>
                  <a:pt x="198051" y="204227"/>
                </a:cubicBezTo>
                <a:lnTo>
                  <a:pt x="157300" y="210017"/>
                </a:lnTo>
                <a:lnTo>
                  <a:pt x="186872" y="238965"/>
                </a:lnTo>
                <a:cubicBezTo>
                  <a:pt x="187593" y="239689"/>
                  <a:pt x="188314" y="241498"/>
                  <a:pt x="187954" y="242946"/>
                </a:cubicBezTo>
                <a:lnTo>
                  <a:pt x="181102" y="283473"/>
                </a:lnTo>
                <a:lnTo>
                  <a:pt x="217525" y="264295"/>
                </a:lnTo>
                <a:cubicBezTo>
                  <a:pt x="218246" y="264295"/>
                  <a:pt x="218968" y="263933"/>
                  <a:pt x="219689" y="263933"/>
                </a:cubicBezTo>
                <a:cubicBezTo>
                  <a:pt x="220410" y="263933"/>
                  <a:pt x="221131" y="264295"/>
                  <a:pt x="221492" y="264295"/>
                </a:cubicBezTo>
                <a:lnTo>
                  <a:pt x="257915" y="283473"/>
                </a:lnTo>
                <a:lnTo>
                  <a:pt x="251064" y="242946"/>
                </a:lnTo>
                <a:cubicBezTo>
                  <a:pt x="251064" y="241498"/>
                  <a:pt x="251424" y="239689"/>
                  <a:pt x="252506" y="238965"/>
                </a:cubicBezTo>
                <a:lnTo>
                  <a:pt x="281717" y="210017"/>
                </a:lnTo>
                <a:lnTo>
                  <a:pt x="241327" y="204227"/>
                </a:lnTo>
                <a:cubicBezTo>
                  <a:pt x="239523" y="203865"/>
                  <a:pt x="238442" y="203142"/>
                  <a:pt x="237720" y="201694"/>
                </a:cubicBezTo>
                <a:lnTo>
                  <a:pt x="219689" y="164785"/>
                </a:lnTo>
                <a:close/>
                <a:moveTo>
                  <a:pt x="215361" y="152482"/>
                </a:moveTo>
                <a:cubicBezTo>
                  <a:pt x="216804" y="149225"/>
                  <a:pt x="222213" y="149225"/>
                  <a:pt x="223656" y="152482"/>
                </a:cubicBezTo>
                <a:lnTo>
                  <a:pt x="244933" y="195543"/>
                </a:lnTo>
                <a:lnTo>
                  <a:pt x="292175" y="202418"/>
                </a:lnTo>
                <a:cubicBezTo>
                  <a:pt x="293978" y="202780"/>
                  <a:pt x="295421" y="203865"/>
                  <a:pt x="295781" y="205675"/>
                </a:cubicBezTo>
                <a:cubicBezTo>
                  <a:pt x="296503" y="207122"/>
                  <a:pt x="296142" y="208931"/>
                  <a:pt x="294699" y="210017"/>
                </a:cubicBezTo>
                <a:lnTo>
                  <a:pt x="260440" y="243669"/>
                </a:lnTo>
                <a:lnTo>
                  <a:pt x="268374" y="291072"/>
                </a:lnTo>
                <a:cubicBezTo>
                  <a:pt x="268734" y="292882"/>
                  <a:pt x="268013" y="294329"/>
                  <a:pt x="266931" y="295415"/>
                </a:cubicBezTo>
                <a:cubicBezTo>
                  <a:pt x="265128" y="296500"/>
                  <a:pt x="263325" y="296500"/>
                  <a:pt x="261882" y="295777"/>
                </a:cubicBezTo>
                <a:lnTo>
                  <a:pt x="219689" y="273341"/>
                </a:lnTo>
                <a:lnTo>
                  <a:pt x="177135" y="295777"/>
                </a:lnTo>
                <a:cubicBezTo>
                  <a:pt x="176414" y="296138"/>
                  <a:pt x="176053" y="296500"/>
                  <a:pt x="174971" y="296500"/>
                </a:cubicBezTo>
                <a:cubicBezTo>
                  <a:pt x="174250" y="296500"/>
                  <a:pt x="173168" y="295777"/>
                  <a:pt x="172447" y="295415"/>
                </a:cubicBezTo>
                <a:cubicBezTo>
                  <a:pt x="171004" y="294329"/>
                  <a:pt x="170283" y="292882"/>
                  <a:pt x="170644" y="291072"/>
                </a:cubicBezTo>
                <a:lnTo>
                  <a:pt x="178938" y="243669"/>
                </a:lnTo>
                <a:lnTo>
                  <a:pt x="144678" y="210017"/>
                </a:lnTo>
                <a:cubicBezTo>
                  <a:pt x="143236" y="208931"/>
                  <a:pt x="142875" y="207122"/>
                  <a:pt x="143236" y="205675"/>
                </a:cubicBezTo>
                <a:cubicBezTo>
                  <a:pt x="143957" y="203865"/>
                  <a:pt x="145400" y="202780"/>
                  <a:pt x="147203" y="202418"/>
                </a:cubicBezTo>
                <a:lnTo>
                  <a:pt x="194445" y="195543"/>
                </a:lnTo>
                <a:lnTo>
                  <a:pt x="215361" y="152482"/>
                </a:lnTo>
                <a:close/>
                <a:moveTo>
                  <a:pt x="188913" y="149225"/>
                </a:moveTo>
                <a:cubicBezTo>
                  <a:pt x="191111" y="149225"/>
                  <a:pt x="193309" y="151423"/>
                  <a:pt x="193309" y="153621"/>
                </a:cubicBezTo>
                <a:cubicBezTo>
                  <a:pt x="193309" y="156186"/>
                  <a:pt x="191111" y="158384"/>
                  <a:pt x="188913" y="158384"/>
                </a:cubicBezTo>
                <a:cubicBezTo>
                  <a:pt x="186348" y="158384"/>
                  <a:pt x="184150" y="156186"/>
                  <a:pt x="184150" y="153621"/>
                </a:cubicBezTo>
                <a:cubicBezTo>
                  <a:pt x="184150" y="151423"/>
                  <a:pt x="186348" y="149225"/>
                  <a:pt x="188913" y="149225"/>
                </a:cubicBezTo>
                <a:close/>
                <a:moveTo>
                  <a:pt x="158384" y="149225"/>
                </a:moveTo>
                <a:cubicBezTo>
                  <a:pt x="160949" y="149225"/>
                  <a:pt x="163147" y="151423"/>
                  <a:pt x="163147" y="153621"/>
                </a:cubicBezTo>
                <a:cubicBezTo>
                  <a:pt x="163147" y="156186"/>
                  <a:pt x="160949" y="158384"/>
                  <a:pt x="158384" y="158384"/>
                </a:cubicBezTo>
                <a:cubicBezTo>
                  <a:pt x="155820" y="158384"/>
                  <a:pt x="153988" y="156186"/>
                  <a:pt x="153988" y="153621"/>
                </a:cubicBezTo>
                <a:cubicBezTo>
                  <a:pt x="153988" y="151423"/>
                  <a:pt x="155820" y="149225"/>
                  <a:pt x="158384" y="149225"/>
                </a:cubicBezTo>
                <a:close/>
                <a:moveTo>
                  <a:pt x="126824" y="149225"/>
                </a:moveTo>
                <a:cubicBezTo>
                  <a:pt x="129293" y="149225"/>
                  <a:pt x="131410" y="151423"/>
                  <a:pt x="131410" y="153621"/>
                </a:cubicBezTo>
                <a:cubicBezTo>
                  <a:pt x="131410" y="156186"/>
                  <a:pt x="129293" y="158384"/>
                  <a:pt x="126824" y="158384"/>
                </a:cubicBezTo>
                <a:cubicBezTo>
                  <a:pt x="124354" y="158384"/>
                  <a:pt x="122238" y="156186"/>
                  <a:pt x="122238" y="153621"/>
                </a:cubicBezTo>
                <a:cubicBezTo>
                  <a:pt x="122238" y="151423"/>
                  <a:pt x="124354" y="149225"/>
                  <a:pt x="126824" y="149225"/>
                </a:cubicBezTo>
                <a:close/>
                <a:moveTo>
                  <a:pt x="96837" y="149225"/>
                </a:moveTo>
                <a:cubicBezTo>
                  <a:pt x="99402" y="149225"/>
                  <a:pt x="101233" y="151423"/>
                  <a:pt x="101233" y="153621"/>
                </a:cubicBezTo>
                <a:cubicBezTo>
                  <a:pt x="101233" y="156186"/>
                  <a:pt x="99402" y="158384"/>
                  <a:pt x="96837" y="158384"/>
                </a:cubicBezTo>
                <a:cubicBezTo>
                  <a:pt x="94273" y="158384"/>
                  <a:pt x="92075" y="156186"/>
                  <a:pt x="92075" y="153621"/>
                </a:cubicBezTo>
                <a:cubicBezTo>
                  <a:pt x="92075" y="151423"/>
                  <a:pt x="94273" y="149225"/>
                  <a:pt x="96837" y="149225"/>
                </a:cubicBezTo>
                <a:close/>
                <a:moveTo>
                  <a:pt x="66675" y="149225"/>
                </a:moveTo>
                <a:cubicBezTo>
                  <a:pt x="68873" y="149225"/>
                  <a:pt x="71071" y="151423"/>
                  <a:pt x="71071" y="153621"/>
                </a:cubicBezTo>
                <a:cubicBezTo>
                  <a:pt x="71071" y="156186"/>
                  <a:pt x="68873" y="158384"/>
                  <a:pt x="66675" y="158384"/>
                </a:cubicBezTo>
                <a:cubicBezTo>
                  <a:pt x="64111" y="158384"/>
                  <a:pt x="61913" y="156186"/>
                  <a:pt x="61913" y="153621"/>
                </a:cubicBezTo>
                <a:cubicBezTo>
                  <a:pt x="61913" y="151423"/>
                  <a:pt x="64111" y="149225"/>
                  <a:pt x="66675" y="149225"/>
                </a:cubicBezTo>
                <a:close/>
                <a:moveTo>
                  <a:pt x="34559" y="149225"/>
                </a:moveTo>
                <a:cubicBezTo>
                  <a:pt x="37123" y="149225"/>
                  <a:pt x="39321" y="151423"/>
                  <a:pt x="39321" y="153621"/>
                </a:cubicBezTo>
                <a:cubicBezTo>
                  <a:pt x="39321" y="156186"/>
                  <a:pt x="37123" y="158384"/>
                  <a:pt x="34559" y="158384"/>
                </a:cubicBezTo>
                <a:cubicBezTo>
                  <a:pt x="32361" y="158384"/>
                  <a:pt x="30163" y="156186"/>
                  <a:pt x="30163" y="153621"/>
                </a:cubicBezTo>
                <a:cubicBezTo>
                  <a:pt x="30163" y="151423"/>
                  <a:pt x="32361" y="149225"/>
                  <a:pt x="34559" y="149225"/>
                </a:cubicBezTo>
                <a:close/>
                <a:moveTo>
                  <a:pt x="219076" y="119062"/>
                </a:moveTo>
                <a:cubicBezTo>
                  <a:pt x="221640" y="119062"/>
                  <a:pt x="223472" y="121260"/>
                  <a:pt x="223472" y="123458"/>
                </a:cubicBezTo>
                <a:cubicBezTo>
                  <a:pt x="223472" y="126389"/>
                  <a:pt x="221640" y="128221"/>
                  <a:pt x="219076" y="128221"/>
                </a:cubicBezTo>
                <a:cubicBezTo>
                  <a:pt x="216511" y="128221"/>
                  <a:pt x="214313" y="126389"/>
                  <a:pt x="214313" y="123458"/>
                </a:cubicBezTo>
                <a:cubicBezTo>
                  <a:pt x="214313" y="121260"/>
                  <a:pt x="216511" y="119062"/>
                  <a:pt x="219076" y="119062"/>
                </a:cubicBezTo>
                <a:close/>
                <a:moveTo>
                  <a:pt x="188913" y="119062"/>
                </a:moveTo>
                <a:cubicBezTo>
                  <a:pt x="191111" y="119062"/>
                  <a:pt x="193309" y="121260"/>
                  <a:pt x="193309" y="123458"/>
                </a:cubicBezTo>
                <a:cubicBezTo>
                  <a:pt x="193309" y="126389"/>
                  <a:pt x="191111" y="128221"/>
                  <a:pt x="188913" y="128221"/>
                </a:cubicBezTo>
                <a:cubicBezTo>
                  <a:pt x="186348" y="128221"/>
                  <a:pt x="184150" y="126389"/>
                  <a:pt x="184150" y="123458"/>
                </a:cubicBezTo>
                <a:cubicBezTo>
                  <a:pt x="184150" y="121260"/>
                  <a:pt x="186348" y="119062"/>
                  <a:pt x="188913" y="119062"/>
                </a:cubicBezTo>
                <a:close/>
                <a:moveTo>
                  <a:pt x="158384" y="119062"/>
                </a:moveTo>
                <a:cubicBezTo>
                  <a:pt x="160949" y="119062"/>
                  <a:pt x="163147" y="121260"/>
                  <a:pt x="163147" y="123458"/>
                </a:cubicBezTo>
                <a:cubicBezTo>
                  <a:pt x="163147" y="126389"/>
                  <a:pt x="160949" y="128221"/>
                  <a:pt x="158384" y="128221"/>
                </a:cubicBezTo>
                <a:cubicBezTo>
                  <a:pt x="155820" y="128221"/>
                  <a:pt x="153988" y="126389"/>
                  <a:pt x="153988" y="123458"/>
                </a:cubicBezTo>
                <a:cubicBezTo>
                  <a:pt x="153988" y="121260"/>
                  <a:pt x="155820" y="119062"/>
                  <a:pt x="158384" y="119062"/>
                </a:cubicBezTo>
                <a:close/>
                <a:moveTo>
                  <a:pt x="126824" y="119062"/>
                </a:moveTo>
                <a:cubicBezTo>
                  <a:pt x="129293" y="119062"/>
                  <a:pt x="131410" y="121260"/>
                  <a:pt x="131410" y="123458"/>
                </a:cubicBezTo>
                <a:cubicBezTo>
                  <a:pt x="131410" y="126389"/>
                  <a:pt x="129293" y="128221"/>
                  <a:pt x="126824" y="128221"/>
                </a:cubicBezTo>
                <a:cubicBezTo>
                  <a:pt x="124354" y="128221"/>
                  <a:pt x="122238" y="126389"/>
                  <a:pt x="122238" y="123458"/>
                </a:cubicBezTo>
                <a:cubicBezTo>
                  <a:pt x="122238" y="121260"/>
                  <a:pt x="124354" y="119062"/>
                  <a:pt x="126824" y="119062"/>
                </a:cubicBezTo>
                <a:close/>
                <a:moveTo>
                  <a:pt x="96837" y="119062"/>
                </a:moveTo>
                <a:cubicBezTo>
                  <a:pt x="99402" y="119062"/>
                  <a:pt x="101233" y="121260"/>
                  <a:pt x="101233" y="123458"/>
                </a:cubicBezTo>
                <a:cubicBezTo>
                  <a:pt x="101233" y="126023"/>
                  <a:pt x="99402" y="128221"/>
                  <a:pt x="96837" y="128221"/>
                </a:cubicBezTo>
                <a:cubicBezTo>
                  <a:pt x="94273" y="128221"/>
                  <a:pt x="92075" y="126023"/>
                  <a:pt x="92075" y="123458"/>
                </a:cubicBezTo>
                <a:cubicBezTo>
                  <a:pt x="92075" y="121260"/>
                  <a:pt x="94273" y="119062"/>
                  <a:pt x="96837" y="119062"/>
                </a:cubicBezTo>
                <a:close/>
                <a:moveTo>
                  <a:pt x="66675" y="119062"/>
                </a:moveTo>
                <a:cubicBezTo>
                  <a:pt x="68873" y="119062"/>
                  <a:pt x="71071" y="121260"/>
                  <a:pt x="71071" y="123458"/>
                </a:cubicBezTo>
                <a:cubicBezTo>
                  <a:pt x="71071" y="126023"/>
                  <a:pt x="68873" y="128221"/>
                  <a:pt x="66675" y="128221"/>
                </a:cubicBezTo>
                <a:cubicBezTo>
                  <a:pt x="64111" y="128221"/>
                  <a:pt x="61913" y="126023"/>
                  <a:pt x="61913" y="123458"/>
                </a:cubicBezTo>
                <a:cubicBezTo>
                  <a:pt x="61913" y="121260"/>
                  <a:pt x="64111" y="119062"/>
                  <a:pt x="66675" y="119062"/>
                </a:cubicBezTo>
                <a:close/>
                <a:moveTo>
                  <a:pt x="34559" y="119062"/>
                </a:moveTo>
                <a:cubicBezTo>
                  <a:pt x="37123" y="119062"/>
                  <a:pt x="39321" y="121260"/>
                  <a:pt x="39321" y="123458"/>
                </a:cubicBezTo>
                <a:cubicBezTo>
                  <a:pt x="39321" y="126023"/>
                  <a:pt x="37123" y="128221"/>
                  <a:pt x="34559" y="128221"/>
                </a:cubicBezTo>
                <a:cubicBezTo>
                  <a:pt x="32361" y="128221"/>
                  <a:pt x="30163" y="126023"/>
                  <a:pt x="30163" y="123458"/>
                </a:cubicBezTo>
                <a:cubicBezTo>
                  <a:pt x="30163" y="121260"/>
                  <a:pt x="32361" y="119062"/>
                  <a:pt x="34559" y="119062"/>
                </a:cubicBezTo>
                <a:close/>
                <a:moveTo>
                  <a:pt x="219076" y="88900"/>
                </a:moveTo>
                <a:cubicBezTo>
                  <a:pt x="221640" y="88900"/>
                  <a:pt x="223472" y="90732"/>
                  <a:pt x="223472" y="93296"/>
                </a:cubicBezTo>
                <a:cubicBezTo>
                  <a:pt x="223472" y="95861"/>
                  <a:pt x="221640" y="98059"/>
                  <a:pt x="219076" y="98059"/>
                </a:cubicBezTo>
                <a:cubicBezTo>
                  <a:pt x="216511" y="98059"/>
                  <a:pt x="214313" y="95861"/>
                  <a:pt x="214313" y="93296"/>
                </a:cubicBezTo>
                <a:cubicBezTo>
                  <a:pt x="214313" y="90732"/>
                  <a:pt x="216511" y="88900"/>
                  <a:pt x="219076" y="88900"/>
                </a:cubicBezTo>
                <a:close/>
                <a:moveTo>
                  <a:pt x="188913" y="88900"/>
                </a:moveTo>
                <a:cubicBezTo>
                  <a:pt x="191111" y="88900"/>
                  <a:pt x="193309" y="90732"/>
                  <a:pt x="193309" y="93296"/>
                </a:cubicBezTo>
                <a:cubicBezTo>
                  <a:pt x="193309" y="95861"/>
                  <a:pt x="191111" y="98059"/>
                  <a:pt x="188913" y="98059"/>
                </a:cubicBezTo>
                <a:cubicBezTo>
                  <a:pt x="186348" y="98059"/>
                  <a:pt x="184150" y="95861"/>
                  <a:pt x="184150" y="93296"/>
                </a:cubicBezTo>
                <a:cubicBezTo>
                  <a:pt x="184150" y="90732"/>
                  <a:pt x="186348" y="88900"/>
                  <a:pt x="188913" y="88900"/>
                </a:cubicBezTo>
                <a:close/>
                <a:moveTo>
                  <a:pt x="158384" y="88900"/>
                </a:moveTo>
                <a:cubicBezTo>
                  <a:pt x="160949" y="88900"/>
                  <a:pt x="163147" y="90732"/>
                  <a:pt x="163147" y="93296"/>
                </a:cubicBezTo>
                <a:cubicBezTo>
                  <a:pt x="163147" y="95861"/>
                  <a:pt x="160949" y="98059"/>
                  <a:pt x="158384" y="98059"/>
                </a:cubicBezTo>
                <a:cubicBezTo>
                  <a:pt x="155820" y="98059"/>
                  <a:pt x="153988" y="95861"/>
                  <a:pt x="153988" y="93296"/>
                </a:cubicBezTo>
                <a:cubicBezTo>
                  <a:pt x="153988" y="90732"/>
                  <a:pt x="155820" y="88900"/>
                  <a:pt x="158384" y="88900"/>
                </a:cubicBezTo>
                <a:close/>
                <a:moveTo>
                  <a:pt x="126824" y="88900"/>
                </a:moveTo>
                <a:cubicBezTo>
                  <a:pt x="129293" y="88900"/>
                  <a:pt x="131410" y="90732"/>
                  <a:pt x="131410" y="93296"/>
                </a:cubicBezTo>
                <a:cubicBezTo>
                  <a:pt x="131410" y="95861"/>
                  <a:pt x="129293" y="98059"/>
                  <a:pt x="126824" y="98059"/>
                </a:cubicBezTo>
                <a:cubicBezTo>
                  <a:pt x="124354" y="98059"/>
                  <a:pt x="122238" y="95861"/>
                  <a:pt x="122238" y="93296"/>
                </a:cubicBezTo>
                <a:cubicBezTo>
                  <a:pt x="122238" y="90732"/>
                  <a:pt x="124354" y="88900"/>
                  <a:pt x="126824" y="88900"/>
                </a:cubicBezTo>
                <a:close/>
                <a:moveTo>
                  <a:pt x="96837" y="88900"/>
                </a:moveTo>
                <a:cubicBezTo>
                  <a:pt x="99402" y="88900"/>
                  <a:pt x="101233" y="90732"/>
                  <a:pt x="101233" y="93296"/>
                </a:cubicBezTo>
                <a:cubicBezTo>
                  <a:pt x="101233" y="95861"/>
                  <a:pt x="99402" y="98059"/>
                  <a:pt x="96837" y="98059"/>
                </a:cubicBezTo>
                <a:cubicBezTo>
                  <a:pt x="94273" y="98059"/>
                  <a:pt x="92075" y="95861"/>
                  <a:pt x="92075" y="93296"/>
                </a:cubicBezTo>
                <a:cubicBezTo>
                  <a:pt x="92075" y="90732"/>
                  <a:pt x="94273" y="88900"/>
                  <a:pt x="96837" y="88900"/>
                </a:cubicBezTo>
                <a:close/>
                <a:moveTo>
                  <a:pt x="22274" y="21187"/>
                </a:moveTo>
                <a:cubicBezTo>
                  <a:pt x="15089" y="21187"/>
                  <a:pt x="8622" y="26933"/>
                  <a:pt x="8622" y="34474"/>
                </a:cubicBezTo>
                <a:lnTo>
                  <a:pt x="8622" y="53865"/>
                </a:lnTo>
                <a:lnTo>
                  <a:pt x="245019" y="53865"/>
                </a:lnTo>
                <a:lnTo>
                  <a:pt x="245019" y="34474"/>
                </a:lnTo>
                <a:cubicBezTo>
                  <a:pt x="245019" y="26933"/>
                  <a:pt x="238911" y="21187"/>
                  <a:pt x="231367" y="21187"/>
                </a:cubicBezTo>
                <a:lnTo>
                  <a:pt x="214481" y="21187"/>
                </a:lnTo>
                <a:lnTo>
                  <a:pt x="214481" y="28369"/>
                </a:lnTo>
                <a:cubicBezTo>
                  <a:pt x="214481" y="31242"/>
                  <a:pt x="212326" y="33037"/>
                  <a:pt x="209811" y="33037"/>
                </a:cubicBezTo>
                <a:cubicBezTo>
                  <a:pt x="207296" y="33037"/>
                  <a:pt x="205140" y="31242"/>
                  <a:pt x="205140" y="28369"/>
                </a:cubicBezTo>
                <a:lnTo>
                  <a:pt x="205140" y="21187"/>
                </a:lnTo>
                <a:lnTo>
                  <a:pt x="172088" y="21187"/>
                </a:lnTo>
                <a:lnTo>
                  <a:pt x="172088" y="28369"/>
                </a:lnTo>
                <a:cubicBezTo>
                  <a:pt x="172088" y="31242"/>
                  <a:pt x="170292" y="33037"/>
                  <a:pt x="167777" y="33037"/>
                </a:cubicBezTo>
                <a:cubicBezTo>
                  <a:pt x="165262" y="33037"/>
                  <a:pt x="163106" y="31242"/>
                  <a:pt x="163106" y="28369"/>
                </a:cubicBezTo>
                <a:lnTo>
                  <a:pt x="163106" y="21187"/>
                </a:lnTo>
                <a:lnTo>
                  <a:pt x="130054" y="21187"/>
                </a:lnTo>
                <a:lnTo>
                  <a:pt x="130054" y="28369"/>
                </a:lnTo>
                <a:cubicBezTo>
                  <a:pt x="130054" y="31242"/>
                  <a:pt x="127898" y="33037"/>
                  <a:pt x="125742" y="33037"/>
                </a:cubicBezTo>
                <a:cubicBezTo>
                  <a:pt x="123227" y="33037"/>
                  <a:pt x="121072" y="31242"/>
                  <a:pt x="121072" y="28369"/>
                </a:cubicBezTo>
                <a:lnTo>
                  <a:pt x="121072" y="21187"/>
                </a:lnTo>
                <a:lnTo>
                  <a:pt x="88020" y="21187"/>
                </a:lnTo>
                <a:lnTo>
                  <a:pt x="88020" y="28369"/>
                </a:lnTo>
                <a:cubicBezTo>
                  <a:pt x="88020" y="31242"/>
                  <a:pt x="85864" y="33037"/>
                  <a:pt x="83349" y="33037"/>
                </a:cubicBezTo>
                <a:cubicBezTo>
                  <a:pt x="80834" y="33037"/>
                  <a:pt x="79038" y="31242"/>
                  <a:pt x="79038" y="28369"/>
                </a:cubicBezTo>
                <a:lnTo>
                  <a:pt x="79038" y="21187"/>
                </a:lnTo>
                <a:lnTo>
                  <a:pt x="45986" y="21187"/>
                </a:lnTo>
                <a:lnTo>
                  <a:pt x="45986" y="28369"/>
                </a:lnTo>
                <a:cubicBezTo>
                  <a:pt x="45986" y="31242"/>
                  <a:pt x="43830" y="33037"/>
                  <a:pt x="41315" y="33037"/>
                </a:cubicBezTo>
                <a:cubicBezTo>
                  <a:pt x="38800" y="33037"/>
                  <a:pt x="37004" y="31242"/>
                  <a:pt x="37004" y="28369"/>
                </a:cubicBezTo>
                <a:lnTo>
                  <a:pt x="37004" y="21187"/>
                </a:lnTo>
                <a:lnTo>
                  <a:pt x="22274" y="21187"/>
                </a:lnTo>
                <a:close/>
                <a:moveTo>
                  <a:pt x="41315" y="0"/>
                </a:moveTo>
                <a:cubicBezTo>
                  <a:pt x="43830" y="0"/>
                  <a:pt x="45986" y="2155"/>
                  <a:pt x="45986" y="4668"/>
                </a:cubicBezTo>
                <a:lnTo>
                  <a:pt x="45986" y="12209"/>
                </a:lnTo>
                <a:lnTo>
                  <a:pt x="79038" y="12209"/>
                </a:lnTo>
                <a:lnTo>
                  <a:pt x="79038" y="4668"/>
                </a:lnTo>
                <a:cubicBezTo>
                  <a:pt x="79038" y="2155"/>
                  <a:pt x="80834" y="0"/>
                  <a:pt x="83349" y="0"/>
                </a:cubicBezTo>
                <a:cubicBezTo>
                  <a:pt x="85864" y="0"/>
                  <a:pt x="88020" y="2155"/>
                  <a:pt x="88020" y="4668"/>
                </a:cubicBezTo>
                <a:lnTo>
                  <a:pt x="88020" y="12209"/>
                </a:lnTo>
                <a:lnTo>
                  <a:pt x="121072" y="12209"/>
                </a:lnTo>
                <a:lnTo>
                  <a:pt x="121072" y="4668"/>
                </a:lnTo>
                <a:cubicBezTo>
                  <a:pt x="121072" y="2155"/>
                  <a:pt x="123227" y="0"/>
                  <a:pt x="125742" y="0"/>
                </a:cubicBezTo>
                <a:cubicBezTo>
                  <a:pt x="127898" y="0"/>
                  <a:pt x="130054" y="2155"/>
                  <a:pt x="130054" y="4668"/>
                </a:cubicBezTo>
                <a:lnTo>
                  <a:pt x="130054" y="12209"/>
                </a:lnTo>
                <a:lnTo>
                  <a:pt x="163106" y="12209"/>
                </a:lnTo>
                <a:lnTo>
                  <a:pt x="163106" y="4668"/>
                </a:lnTo>
                <a:cubicBezTo>
                  <a:pt x="163106" y="2155"/>
                  <a:pt x="165262" y="0"/>
                  <a:pt x="167777" y="0"/>
                </a:cubicBezTo>
                <a:cubicBezTo>
                  <a:pt x="170292" y="0"/>
                  <a:pt x="172088" y="2155"/>
                  <a:pt x="172088" y="4668"/>
                </a:cubicBezTo>
                <a:lnTo>
                  <a:pt x="172088" y="12209"/>
                </a:lnTo>
                <a:lnTo>
                  <a:pt x="205140" y="12209"/>
                </a:lnTo>
                <a:lnTo>
                  <a:pt x="205140" y="4668"/>
                </a:lnTo>
                <a:cubicBezTo>
                  <a:pt x="205140" y="2155"/>
                  <a:pt x="207296" y="0"/>
                  <a:pt x="209811" y="0"/>
                </a:cubicBezTo>
                <a:cubicBezTo>
                  <a:pt x="212326" y="0"/>
                  <a:pt x="214481" y="2155"/>
                  <a:pt x="214481" y="4668"/>
                </a:cubicBezTo>
                <a:lnTo>
                  <a:pt x="214481" y="12209"/>
                </a:lnTo>
                <a:lnTo>
                  <a:pt x="231367" y="12209"/>
                </a:lnTo>
                <a:cubicBezTo>
                  <a:pt x="243582" y="12209"/>
                  <a:pt x="253641" y="22264"/>
                  <a:pt x="253641" y="34474"/>
                </a:cubicBezTo>
                <a:lnTo>
                  <a:pt x="253641" y="170933"/>
                </a:lnTo>
                <a:cubicBezTo>
                  <a:pt x="253641" y="173447"/>
                  <a:pt x="251485" y="175602"/>
                  <a:pt x="249330" y="175602"/>
                </a:cubicBezTo>
                <a:cubicBezTo>
                  <a:pt x="246815" y="175602"/>
                  <a:pt x="245019" y="173447"/>
                  <a:pt x="245019" y="170933"/>
                </a:cubicBezTo>
                <a:lnTo>
                  <a:pt x="245019" y="62843"/>
                </a:lnTo>
                <a:lnTo>
                  <a:pt x="8622" y="62843"/>
                </a:lnTo>
                <a:lnTo>
                  <a:pt x="8622" y="237727"/>
                </a:lnTo>
                <a:cubicBezTo>
                  <a:pt x="8622" y="244909"/>
                  <a:pt x="15089" y="250654"/>
                  <a:pt x="22274" y="250654"/>
                </a:cubicBezTo>
                <a:lnTo>
                  <a:pt x="157358" y="250654"/>
                </a:lnTo>
                <a:cubicBezTo>
                  <a:pt x="159873" y="250654"/>
                  <a:pt x="161669" y="253168"/>
                  <a:pt x="161669" y="255323"/>
                </a:cubicBezTo>
                <a:cubicBezTo>
                  <a:pt x="161669" y="257836"/>
                  <a:pt x="159873" y="259991"/>
                  <a:pt x="157358" y="259991"/>
                </a:cubicBezTo>
                <a:lnTo>
                  <a:pt x="22274" y="259991"/>
                </a:lnTo>
                <a:cubicBezTo>
                  <a:pt x="10059" y="259991"/>
                  <a:pt x="0" y="249936"/>
                  <a:pt x="0" y="237727"/>
                </a:cubicBezTo>
                <a:lnTo>
                  <a:pt x="0" y="34474"/>
                </a:lnTo>
                <a:cubicBezTo>
                  <a:pt x="0" y="22264"/>
                  <a:pt x="10059" y="12209"/>
                  <a:pt x="22274" y="12209"/>
                </a:cubicBezTo>
                <a:lnTo>
                  <a:pt x="37004" y="12209"/>
                </a:lnTo>
                <a:lnTo>
                  <a:pt x="37004" y="4668"/>
                </a:lnTo>
                <a:cubicBezTo>
                  <a:pt x="37004" y="2155"/>
                  <a:pt x="38800" y="0"/>
                  <a:pt x="413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8A8616-564F-9E4F-93D1-EF81CC8F7801}"/>
              </a:ext>
            </a:extLst>
          </p:cNvPr>
          <p:cNvSpPr/>
          <p:nvPr/>
        </p:nvSpPr>
        <p:spPr>
          <a:xfrm>
            <a:off x="10528397" y="4818423"/>
            <a:ext cx="3320854" cy="3320854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44">
            <a:extLst>
              <a:ext uri="{FF2B5EF4-FFF2-40B4-BE49-F238E27FC236}">
                <a16:creationId xmlns:a16="http://schemas.microsoft.com/office/drawing/2014/main" id="{7DAA8EF9-55C7-F447-9ABA-BDD05752A0B4}"/>
              </a:ext>
            </a:extLst>
          </p:cNvPr>
          <p:cNvSpPr>
            <a:spLocks noChangeAspect="1"/>
          </p:cNvSpPr>
          <p:nvPr/>
        </p:nvSpPr>
        <p:spPr bwMode="auto">
          <a:xfrm>
            <a:off x="11652197" y="5806859"/>
            <a:ext cx="1070430" cy="1343981"/>
          </a:xfrm>
          <a:custGeom>
            <a:avLst/>
            <a:gdLst>
              <a:gd name="T0" fmla="*/ 2875864 w 236178"/>
              <a:gd name="T1" fmla="*/ 9505715 h 296502"/>
              <a:gd name="T2" fmla="*/ 5453847 w 236178"/>
              <a:gd name="T3" fmla="*/ 9505715 h 296502"/>
              <a:gd name="T4" fmla="*/ 6684530 w 236178"/>
              <a:gd name="T5" fmla="*/ 7744476 h 296502"/>
              <a:gd name="T6" fmla="*/ 3831148 w 236178"/>
              <a:gd name="T7" fmla="*/ 2799631 h 296502"/>
              <a:gd name="T8" fmla="*/ 4692979 w 236178"/>
              <a:gd name="T9" fmla="*/ 3134822 h 296502"/>
              <a:gd name="T10" fmla="*/ 4692979 w 236178"/>
              <a:gd name="T11" fmla="*/ 5378268 h 296502"/>
              <a:gd name="T12" fmla="*/ 3831148 w 236178"/>
              <a:gd name="T13" fmla="*/ 5700627 h 296502"/>
              <a:gd name="T14" fmla="*/ 4092302 w 236178"/>
              <a:gd name="T15" fmla="*/ 5378268 h 296502"/>
              <a:gd name="T16" fmla="*/ 3661341 w 236178"/>
              <a:gd name="T17" fmla="*/ 2967186 h 296502"/>
              <a:gd name="T18" fmla="*/ 3741987 w 236178"/>
              <a:gd name="T19" fmla="*/ 1871248 h 296502"/>
              <a:gd name="T20" fmla="*/ 2784792 w 236178"/>
              <a:gd name="T21" fmla="*/ 2310320 h 296502"/>
              <a:gd name="T22" fmla="*/ 2099337 w 236178"/>
              <a:gd name="T23" fmla="*/ 3123945 h 296502"/>
              <a:gd name="T24" fmla="*/ 1840648 w 236178"/>
              <a:gd name="T25" fmla="*/ 4156957 h 296502"/>
              <a:gd name="T26" fmla="*/ 2047537 w 236178"/>
              <a:gd name="T27" fmla="*/ 5202951 h 296502"/>
              <a:gd name="T28" fmla="*/ 2694270 w 236178"/>
              <a:gd name="T29" fmla="*/ 6055198 h 296502"/>
              <a:gd name="T30" fmla="*/ 3638441 w 236178"/>
              <a:gd name="T31" fmla="*/ 6532969 h 296502"/>
              <a:gd name="T32" fmla="*/ 4233456 w 236178"/>
              <a:gd name="T33" fmla="*/ 6881641 h 296502"/>
              <a:gd name="T34" fmla="*/ 5384567 w 236178"/>
              <a:gd name="T35" fmla="*/ 6623383 h 296502"/>
              <a:gd name="T36" fmla="*/ 6328786 w 236178"/>
              <a:gd name="T37" fmla="*/ 5887347 h 296502"/>
              <a:gd name="T38" fmla="*/ 6846151 w 236178"/>
              <a:gd name="T39" fmla="*/ 4815525 h 296502"/>
              <a:gd name="T40" fmla="*/ 6846151 w 236178"/>
              <a:gd name="T41" fmla="*/ 3627547 h 296502"/>
              <a:gd name="T42" fmla="*/ 6328786 w 236178"/>
              <a:gd name="T43" fmla="*/ 2555684 h 296502"/>
              <a:gd name="T44" fmla="*/ 5384567 w 236178"/>
              <a:gd name="T45" fmla="*/ 1819669 h 296502"/>
              <a:gd name="T46" fmla="*/ 4233456 w 236178"/>
              <a:gd name="T47" fmla="*/ 1548401 h 296502"/>
              <a:gd name="T48" fmla="*/ 4841351 w 236178"/>
              <a:gd name="T49" fmla="*/ 1574261 h 296502"/>
              <a:gd name="T50" fmla="*/ 5927824 w 236178"/>
              <a:gd name="T51" fmla="*/ 2103724 h 296502"/>
              <a:gd name="T52" fmla="*/ 6678017 w 236178"/>
              <a:gd name="T53" fmla="*/ 3046412 h 296502"/>
              <a:gd name="T54" fmla="*/ 6949606 w 236178"/>
              <a:gd name="T55" fmla="*/ 4221532 h 296502"/>
              <a:gd name="T56" fmla="*/ 6678017 w 236178"/>
              <a:gd name="T57" fmla="*/ 5396630 h 296502"/>
              <a:gd name="T58" fmla="*/ 5927824 w 236178"/>
              <a:gd name="T59" fmla="*/ 6339304 h 296502"/>
              <a:gd name="T60" fmla="*/ 4841351 w 236178"/>
              <a:gd name="T61" fmla="*/ 6868747 h 296502"/>
              <a:gd name="T62" fmla="*/ 4129963 w 236178"/>
              <a:gd name="T63" fmla="*/ 7217395 h 296502"/>
              <a:gd name="T64" fmla="*/ 2849493 w 236178"/>
              <a:gd name="T65" fmla="*/ 6881641 h 296502"/>
              <a:gd name="T66" fmla="*/ 1827670 w 236178"/>
              <a:gd name="T67" fmla="*/ 6016467 h 296502"/>
              <a:gd name="T68" fmla="*/ 1284434 w 236178"/>
              <a:gd name="T69" fmla="*/ 4802621 h 296502"/>
              <a:gd name="T70" fmla="*/ 1323233 w 236178"/>
              <a:gd name="T71" fmla="*/ 3459645 h 296502"/>
              <a:gd name="T72" fmla="*/ 1944081 w 236178"/>
              <a:gd name="T73" fmla="*/ 2284483 h 296502"/>
              <a:gd name="T74" fmla="*/ 3017620 w 236178"/>
              <a:gd name="T75" fmla="*/ 1483874 h 296502"/>
              <a:gd name="T76" fmla="*/ 4233456 w 236178"/>
              <a:gd name="T77" fmla="*/ 1199864 h 296502"/>
              <a:gd name="T78" fmla="*/ 4262065 w 236178"/>
              <a:gd name="T79" fmla="*/ 8184730 h 296502"/>
              <a:gd name="T80" fmla="*/ 4262065 w 236178"/>
              <a:gd name="T81" fmla="*/ 0 h 296502"/>
              <a:gd name="T82" fmla="*/ 7008412 w 236178"/>
              <a:gd name="T83" fmla="*/ 10502915 h 296502"/>
              <a:gd name="T84" fmla="*/ 6749307 w 236178"/>
              <a:gd name="T85" fmla="*/ 10632452 h 296502"/>
              <a:gd name="T86" fmla="*/ 4158389 w 236178"/>
              <a:gd name="T87" fmla="*/ 10632452 h 296502"/>
              <a:gd name="T88" fmla="*/ 1593407 w 236178"/>
              <a:gd name="T89" fmla="*/ 10645386 h 296502"/>
              <a:gd name="T90" fmla="*/ 1502706 w 236178"/>
              <a:gd name="T91" fmla="*/ 7498385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564894-2677-B04C-90BB-CDF7F7158561}"/>
              </a:ext>
            </a:extLst>
          </p:cNvPr>
          <p:cNvSpPr/>
          <p:nvPr/>
        </p:nvSpPr>
        <p:spPr>
          <a:xfrm>
            <a:off x="8987896" y="7285206"/>
            <a:ext cx="3320854" cy="3320855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00">
            <a:extLst>
              <a:ext uri="{FF2B5EF4-FFF2-40B4-BE49-F238E27FC236}">
                <a16:creationId xmlns:a16="http://schemas.microsoft.com/office/drawing/2014/main" id="{A417B99A-28A1-D84F-A919-A41F1BA80A23}"/>
              </a:ext>
            </a:extLst>
          </p:cNvPr>
          <p:cNvSpPr>
            <a:spLocks noChangeAspect="1"/>
          </p:cNvSpPr>
          <p:nvPr/>
        </p:nvSpPr>
        <p:spPr bwMode="auto">
          <a:xfrm>
            <a:off x="9972366" y="8273642"/>
            <a:ext cx="1351913" cy="1343981"/>
          </a:xfrm>
          <a:custGeom>
            <a:avLst/>
            <a:gdLst>
              <a:gd name="T0" fmla="*/ 2147483646 w 830"/>
              <a:gd name="T1" fmla="*/ 2147483646 h 826"/>
              <a:gd name="T2" fmla="*/ 2147483646 w 830"/>
              <a:gd name="T3" fmla="*/ 2147483646 h 826"/>
              <a:gd name="T4" fmla="*/ 2147483646 w 830"/>
              <a:gd name="T5" fmla="*/ 2147483646 h 826"/>
              <a:gd name="T6" fmla="*/ 2147483646 w 830"/>
              <a:gd name="T7" fmla="*/ 2147483646 h 826"/>
              <a:gd name="T8" fmla="*/ 2147483646 w 830"/>
              <a:gd name="T9" fmla="*/ 2147483646 h 826"/>
              <a:gd name="T10" fmla="*/ 2147483646 w 830"/>
              <a:gd name="T11" fmla="*/ 2147483646 h 826"/>
              <a:gd name="T12" fmla="*/ 2147483646 w 830"/>
              <a:gd name="T13" fmla="*/ 2147483646 h 826"/>
              <a:gd name="T14" fmla="*/ 2147483646 w 830"/>
              <a:gd name="T15" fmla="*/ 2147483646 h 826"/>
              <a:gd name="T16" fmla="*/ 2147483646 w 830"/>
              <a:gd name="T17" fmla="*/ 2147483646 h 826"/>
              <a:gd name="T18" fmla="*/ 2147483646 w 830"/>
              <a:gd name="T19" fmla="*/ 2147483646 h 826"/>
              <a:gd name="T20" fmla="*/ 2147483646 w 830"/>
              <a:gd name="T21" fmla="*/ 2147483646 h 826"/>
              <a:gd name="T22" fmla="*/ 2147483646 w 830"/>
              <a:gd name="T23" fmla="*/ 2147483646 h 826"/>
              <a:gd name="T24" fmla="*/ 2147483646 w 830"/>
              <a:gd name="T25" fmla="*/ 2147483646 h 826"/>
              <a:gd name="T26" fmla="*/ 2147483646 w 830"/>
              <a:gd name="T27" fmla="*/ 2147483646 h 826"/>
              <a:gd name="T28" fmla="*/ 2147483646 w 830"/>
              <a:gd name="T29" fmla="*/ 2147483646 h 826"/>
              <a:gd name="T30" fmla="*/ 2147483646 w 830"/>
              <a:gd name="T31" fmla="*/ 2147483646 h 826"/>
              <a:gd name="T32" fmla="*/ 2147483646 w 830"/>
              <a:gd name="T33" fmla="*/ 2147483646 h 826"/>
              <a:gd name="T34" fmla="*/ 2147483646 w 830"/>
              <a:gd name="T35" fmla="*/ 2147483646 h 826"/>
              <a:gd name="T36" fmla="*/ 2147483646 w 830"/>
              <a:gd name="T37" fmla="*/ 2147483646 h 826"/>
              <a:gd name="T38" fmla="*/ 2147483646 w 830"/>
              <a:gd name="T39" fmla="*/ 2147483646 h 826"/>
              <a:gd name="T40" fmla="*/ 2147483646 w 830"/>
              <a:gd name="T41" fmla="*/ 2147483646 h 826"/>
              <a:gd name="T42" fmla="*/ 2147483646 w 830"/>
              <a:gd name="T43" fmla="*/ 2147483646 h 826"/>
              <a:gd name="T44" fmla="*/ 2147483646 w 830"/>
              <a:gd name="T45" fmla="*/ 2147483646 h 826"/>
              <a:gd name="T46" fmla="*/ 2147483646 w 830"/>
              <a:gd name="T47" fmla="*/ 2147483646 h 826"/>
              <a:gd name="T48" fmla="*/ 2147483646 w 830"/>
              <a:gd name="T49" fmla="*/ 2147483646 h 826"/>
              <a:gd name="T50" fmla="*/ 2147483646 w 830"/>
              <a:gd name="T51" fmla="*/ 2147483646 h 826"/>
              <a:gd name="T52" fmla="*/ 2147483646 w 830"/>
              <a:gd name="T53" fmla="*/ 2147483646 h 826"/>
              <a:gd name="T54" fmla="*/ 2147483646 w 830"/>
              <a:gd name="T55" fmla="*/ 2147483646 h 826"/>
              <a:gd name="T56" fmla="*/ 2147483646 w 830"/>
              <a:gd name="T57" fmla="*/ 2147483646 h 826"/>
              <a:gd name="T58" fmla="*/ 2147483646 w 830"/>
              <a:gd name="T59" fmla="*/ 2147483646 h 826"/>
              <a:gd name="T60" fmla="*/ 2147483646 w 830"/>
              <a:gd name="T61" fmla="*/ 2147483646 h 826"/>
              <a:gd name="T62" fmla="*/ 2147483646 w 830"/>
              <a:gd name="T63" fmla="*/ 2147483646 h 826"/>
              <a:gd name="T64" fmla="*/ 2147483646 w 830"/>
              <a:gd name="T65" fmla="*/ 2147483646 h 826"/>
              <a:gd name="T66" fmla="*/ 2147483646 w 830"/>
              <a:gd name="T67" fmla="*/ 2147483646 h 826"/>
              <a:gd name="T68" fmla="*/ 2147483646 w 830"/>
              <a:gd name="T69" fmla="*/ 2147483646 h 826"/>
              <a:gd name="T70" fmla="*/ 2147483646 w 830"/>
              <a:gd name="T71" fmla="*/ 2147483646 h 826"/>
              <a:gd name="T72" fmla="*/ 2147483646 w 830"/>
              <a:gd name="T73" fmla="*/ 2147483646 h 826"/>
              <a:gd name="T74" fmla="*/ 2147483646 w 830"/>
              <a:gd name="T75" fmla="*/ 2147483646 h 826"/>
              <a:gd name="T76" fmla="*/ 2147483646 w 830"/>
              <a:gd name="T77" fmla="*/ 2147483646 h 826"/>
              <a:gd name="T78" fmla="*/ 2147483646 w 830"/>
              <a:gd name="T79" fmla="*/ 2147483646 h 826"/>
              <a:gd name="T80" fmla="*/ 2147483646 w 830"/>
              <a:gd name="T81" fmla="*/ 2147483646 h 826"/>
              <a:gd name="T82" fmla="*/ 2147483646 w 830"/>
              <a:gd name="T83" fmla="*/ 2147483646 h 826"/>
              <a:gd name="T84" fmla="*/ 2147483646 w 830"/>
              <a:gd name="T85" fmla="*/ 2147483646 h 826"/>
              <a:gd name="T86" fmla="*/ 2147483646 w 830"/>
              <a:gd name="T87" fmla="*/ 2147483646 h 826"/>
              <a:gd name="T88" fmla="*/ 2147483646 w 830"/>
              <a:gd name="T89" fmla="*/ 2147483646 h 82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30" h="826">
                <a:moveTo>
                  <a:pt x="585" y="447"/>
                </a:moveTo>
                <a:lnTo>
                  <a:pt x="436" y="126"/>
                </a:lnTo>
                <a:lnTo>
                  <a:pt x="643" y="30"/>
                </a:lnTo>
                <a:lnTo>
                  <a:pt x="681" y="115"/>
                </a:lnTo>
                <a:lnTo>
                  <a:pt x="543" y="179"/>
                </a:lnTo>
                <a:cubicBezTo>
                  <a:pt x="537" y="181"/>
                  <a:pt x="534" y="189"/>
                  <a:pt x="537" y="195"/>
                </a:cubicBezTo>
                <a:cubicBezTo>
                  <a:pt x="539" y="200"/>
                  <a:pt x="543" y="203"/>
                  <a:pt x="548" y="203"/>
                </a:cubicBezTo>
                <a:cubicBezTo>
                  <a:pt x="550" y="203"/>
                  <a:pt x="552" y="202"/>
                  <a:pt x="553" y="201"/>
                </a:cubicBezTo>
                <a:lnTo>
                  <a:pt x="692" y="137"/>
                </a:lnTo>
                <a:lnTo>
                  <a:pt x="792" y="352"/>
                </a:lnTo>
                <a:lnTo>
                  <a:pt x="585" y="447"/>
                </a:lnTo>
                <a:close/>
                <a:moveTo>
                  <a:pt x="336" y="511"/>
                </a:moveTo>
                <a:lnTo>
                  <a:pt x="227" y="275"/>
                </a:lnTo>
                <a:lnTo>
                  <a:pt x="433" y="180"/>
                </a:lnTo>
                <a:lnTo>
                  <a:pt x="472" y="264"/>
                </a:lnTo>
                <a:lnTo>
                  <a:pt x="329" y="330"/>
                </a:lnTo>
                <a:cubicBezTo>
                  <a:pt x="323" y="333"/>
                  <a:pt x="321" y="340"/>
                  <a:pt x="323" y="346"/>
                </a:cubicBezTo>
                <a:cubicBezTo>
                  <a:pt x="325" y="351"/>
                  <a:pt x="330" y="354"/>
                  <a:pt x="335" y="354"/>
                </a:cubicBezTo>
                <a:cubicBezTo>
                  <a:pt x="337" y="354"/>
                  <a:pt x="338" y="353"/>
                  <a:pt x="340" y="352"/>
                </a:cubicBezTo>
                <a:lnTo>
                  <a:pt x="483" y="286"/>
                </a:lnTo>
                <a:lnTo>
                  <a:pt x="543" y="415"/>
                </a:lnTo>
                <a:lnTo>
                  <a:pt x="336" y="511"/>
                </a:lnTo>
                <a:close/>
                <a:moveTo>
                  <a:pt x="443" y="543"/>
                </a:moveTo>
                <a:lnTo>
                  <a:pt x="443" y="543"/>
                </a:lnTo>
                <a:cubicBezTo>
                  <a:pt x="422" y="543"/>
                  <a:pt x="405" y="528"/>
                  <a:pt x="399" y="509"/>
                </a:cubicBezTo>
                <a:lnTo>
                  <a:pt x="480" y="472"/>
                </a:lnTo>
                <a:cubicBezTo>
                  <a:pt x="486" y="479"/>
                  <a:pt x="489" y="487"/>
                  <a:pt x="489" y="497"/>
                </a:cubicBezTo>
                <a:cubicBezTo>
                  <a:pt x="489" y="522"/>
                  <a:pt x="468" y="543"/>
                  <a:pt x="443" y="543"/>
                </a:cubicBezTo>
                <a:close/>
                <a:moveTo>
                  <a:pt x="61" y="519"/>
                </a:moveTo>
                <a:lnTo>
                  <a:pt x="43" y="480"/>
                </a:lnTo>
                <a:lnTo>
                  <a:pt x="226" y="332"/>
                </a:lnTo>
                <a:lnTo>
                  <a:pt x="258" y="404"/>
                </a:lnTo>
                <a:lnTo>
                  <a:pt x="292" y="475"/>
                </a:lnTo>
                <a:lnTo>
                  <a:pt x="61" y="519"/>
                </a:lnTo>
                <a:close/>
                <a:moveTo>
                  <a:pt x="789" y="158"/>
                </a:moveTo>
                <a:lnTo>
                  <a:pt x="789" y="158"/>
                </a:lnTo>
                <a:cubicBezTo>
                  <a:pt x="802" y="186"/>
                  <a:pt x="803" y="217"/>
                  <a:pt x="792" y="245"/>
                </a:cubicBezTo>
                <a:cubicBezTo>
                  <a:pt x="789" y="253"/>
                  <a:pt x="785" y="261"/>
                  <a:pt x="781" y="269"/>
                </a:cubicBezTo>
                <a:lnTo>
                  <a:pt x="699" y="93"/>
                </a:lnTo>
                <a:cubicBezTo>
                  <a:pt x="737" y="98"/>
                  <a:pt x="772" y="121"/>
                  <a:pt x="789" y="158"/>
                </a:cubicBezTo>
                <a:close/>
                <a:moveTo>
                  <a:pt x="792" y="294"/>
                </a:moveTo>
                <a:lnTo>
                  <a:pt x="792" y="294"/>
                </a:lnTo>
                <a:cubicBezTo>
                  <a:pt x="802" y="283"/>
                  <a:pt x="811" y="269"/>
                  <a:pt x="816" y="254"/>
                </a:cubicBezTo>
                <a:cubicBezTo>
                  <a:pt x="829" y="219"/>
                  <a:pt x="827" y="181"/>
                  <a:pt x="812" y="148"/>
                </a:cubicBezTo>
                <a:cubicBezTo>
                  <a:pt x="788" y="98"/>
                  <a:pt x="739" y="68"/>
                  <a:pt x="687" y="68"/>
                </a:cubicBezTo>
                <a:lnTo>
                  <a:pt x="660" y="9"/>
                </a:lnTo>
                <a:cubicBezTo>
                  <a:pt x="657" y="2"/>
                  <a:pt x="650" y="0"/>
                  <a:pt x="644" y="2"/>
                </a:cubicBezTo>
                <a:lnTo>
                  <a:pt x="414" y="109"/>
                </a:lnTo>
                <a:cubicBezTo>
                  <a:pt x="411" y="110"/>
                  <a:pt x="409" y="113"/>
                  <a:pt x="408" y="116"/>
                </a:cubicBezTo>
                <a:cubicBezTo>
                  <a:pt x="406" y="119"/>
                  <a:pt x="407" y="123"/>
                  <a:pt x="408" y="126"/>
                </a:cubicBezTo>
                <a:lnTo>
                  <a:pt x="423" y="158"/>
                </a:lnTo>
                <a:lnTo>
                  <a:pt x="205" y="259"/>
                </a:lnTo>
                <a:cubicBezTo>
                  <a:pt x="198" y="261"/>
                  <a:pt x="196" y="269"/>
                  <a:pt x="198" y="275"/>
                </a:cubicBezTo>
                <a:lnTo>
                  <a:pt x="214" y="309"/>
                </a:lnTo>
                <a:lnTo>
                  <a:pt x="32" y="456"/>
                </a:lnTo>
                <a:lnTo>
                  <a:pt x="25" y="442"/>
                </a:lnTo>
                <a:cubicBezTo>
                  <a:pt x="22" y="436"/>
                  <a:pt x="15" y="434"/>
                  <a:pt x="9" y="436"/>
                </a:cubicBezTo>
                <a:cubicBezTo>
                  <a:pt x="2" y="439"/>
                  <a:pt x="0" y="446"/>
                  <a:pt x="3" y="453"/>
                </a:cubicBezTo>
                <a:lnTo>
                  <a:pt x="56" y="567"/>
                </a:lnTo>
                <a:cubicBezTo>
                  <a:pt x="58" y="572"/>
                  <a:pt x="62" y="575"/>
                  <a:pt x="67" y="575"/>
                </a:cubicBezTo>
                <a:cubicBezTo>
                  <a:pt x="69" y="575"/>
                  <a:pt x="70" y="575"/>
                  <a:pt x="72" y="573"/>
                </a:cubicBezTo>
                <a:cubicBezTo>
                  <a:pt x="79" y="570"/>
                  <a:pt x="81" y="563"/>
                  <a:pt x="79" y="557"/>
                </a:cubicBezTo>
                <a:lnTo>
                  <a:pt x="72" y="543"/>
                </a:lnTo>
                <a:lnTo>
                  <a:pt x="302" y="499"/>
                </a:lnTo>
                <a:lnTo>
                  <a:pt x="318" y="533"/>
                </a:lnTo>
                <a:cubicBezTo>
                  <a:pt x="319" y="536"/>
                  <a:pt x="322" y="538"/>
                  <a:pt x="325" y="539"/>
                </a:cubicBezTo>
                <a:cubicBezTo>
                  <a:pt x="327" y="540"/>
                  <a:pt x="328" y="540"/>
                  <a:pt x="329" y="540"/>
                </a:cubicBezTo>
                <a:cubicBezTo>
                  <a:pt x="331" y="540"/>
                  <a:pt x="333" y="540"/>
                  <a:pt x="335" y="539"/>
                </a:cubicBezTo>
                <a:lnTo>
                  <a:pt x="376" y="520"/>
                </a:lnTo>
                <a:cubicBezTo>
                  <a:pt x="385" y="543"/>
                  <a:pt x="405" y="562"/>
                  <a:pt x="430" y="566"/>
                </a:cubicBezTo>
                <a:lnTo>
                  <a:pt x="430" y="616"/>
                </a:lnTo>
                <a:lnTo>
                  <a:pt x="234" y="803"/>
                </a:lnTo>
                <a:cubicBezTo>
                  <a:pt x="230" y="808"/>
                  <a:pt x="230" y="815"/>
                  <a:pt x="234" y="820"/>
                </a:cubicBezTo>
                <a:cubicBezTo>
                  <a:pt x="237" y="823"/>
                  <a:pt x="240" y="825"/>
                  <a:pt x="243" y="825"/>
                </a:cubicBezTo>
                <a:cubicBezTo>
                  <a:pt x="246" y="825"/>
                  <a:pt x="250" y="823"/>
                  <a:pt x="252" y="821"/>
                </a:cubicBezTo>
                <a:lnTo>
                  <a:pt x="430" y="651"/>
                </a:lnTo>
                <a:lnTo>
                  <a:pt x="430" y="812"/>
                </a:lnTo>
                <a:cubicBezTo>
                  <a:pt x="430" y="819"/>
                  <a:pt x="436" y="825"/>
                  <a:pt x="443" y="825"/>
                </a:cubicBezTo>
                <a:cubicBezTo>
                  <a:pt x="449" y="825"/>
                  <a:pt x="455" y="819"/>
                  <a:pt x="455" y="812"/>
                </a:cubicBezTo>
                <a:lnTo>
                  <a:pt x="455" y="651"/>
                </a:lnTo>
                <a:lnTo>
                  <a:pt x="634" y="821"/>
                </a:lnTo>
                <a:cubicBezTo>
                  <a:pt x="636" y="823"/>
                  <a:pt x="639" y="825"/>
                  <a:pt x="642" y="825"/>
                </a:cubicBezTo>
                <a:cubicBezTo>
                  <a:pt x="645" y="825"/>
                  <a:pt x="649" y="823"/>
                  <a:pt x="651" y="820"/>
                </a:cubicBezTo>
                <a:cubicBezTo>
                  <a:pt x="656" y="815"/>
                  <a:pt x="656" y="808"/>
                  <a:pt x="651" y="803"/>
                </a:cubicBezTo>
                <a:lnTo>
                  <a:pt x="455" y="616"/>
                </a:lnTo>
                <a:lnTo>
                  <a:pt x="455" y="566"/>
                </a:lnTo>
                <a:cubicBezTo>
                  <a:pt x="488" y="560"/>
                  <a:pt x="513" y="532"/>
                  <a:pt x="513" y="497"/>
                </a:cubicBezTo>
                <a:cubicBezTo>
                  <a:pt x="513" y="483"/>
                  <a:pt x="509" y="472"/>
                  <a:pt x="503" y="461"/>
                </a:cubicBezTo>
                <a:lnTo>
                  <a:pt x="553" y="437"/>
                </a:lnTo>
                <a:lnTo>
                  <a:pt x="567" y="469"/>
                </a:lnTo>
                <a:cubicBezTo>
                  <a:pt x="569" y="472"/>
                  <a:pt x="571" y="475"/>
                  <a:pt x="574" y="476"/>
                </a:cubicBezTo>
                <a:cubicBezTo>
                  <a:pt x="576" y="476"/>
                  <a:pt x="577" y="477"/>
                  <a:pt x="579" y="477"/>
                </a:cubicBezTo>
                <a:cubicBezTo>
                  <a:pt x="581" y="477"/>
                  <a:pt x="583" y="476"/>
                  <a:pt x="584" y="476"/>
                </a:cubicBezTo>
                <a:lnTo>
                  <a:pt x="814" y="370"/>
                </a:lnTo>
                <a:cubicBezTo>
                  <a:pt x="820" y="366"/>
                  <a:pt x="822" y="359"/>
                  <a:pt x="819" y="352"/>
                </a:cubicBezTo>
                <a:lnTo>
                  <a:pt x="792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663605-29BA-9C4D-BB97-D61F8C0B43C3}"/>
              </a:ext>
            </a:extLst>
          </p:cNvPr>
          <p:cNvSpPr/>
          <p:nvPr/>
        </p:nvSpPr>
        <p:spPr>
          <a:xfrm>
            <a:off x="7447395" y="4818423"/>
            <a:ext cx="3320854" cy="332085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99">
            <a:extLst>
              <a:ext uri="{FF2B5EF4-FFF2-40B4-BE49-F238E27FC236}">
                <a16:creationId xmlns:a16="http://schemas.microsoft.com/office/drawing/2014/main" id="{A1C57C94-A8DB-E84E-955F-87E4FF5893F8}"/>
              </a:ext>
            </a:extLst>
          </p:cNvPr>
          <p:cNvSpPr>
            <a:spLocks noChangeAspect="1"/>
          </p:cNvSpPr>
          <p:nvPr/>
        </p:nvSpPr>
        <p:spPr bwMode="auto">
          <a:xfrm>
            <a:off x="8421954" y="5794964"/>
            <a:ext cx="1371737" cy="1367773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5BB359-4020-134F-925B-1857DEF21CC3}"/>
              </a:ext>
            </a:extLst>
          </p:cNvPr>
          <p:cNvSpPr txBox="1"/>
          <p:nvPr/>
        </p:nvSpPr>
        <p:spPr>
          <a:xfrm>
            <a:off x="2850398" y="279700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3E23DE-81BD-684E-89E6-FDDFF4D48484}"/>
              </a:ext>
            </a:extLst>
          </p:cNvPr>
          <p:cNvSpPr txBox="1">
            <a:spLocks/>
          </p:cNvSpPr>
          <p:nvPr/>
        </p:nvSpPr>
        <p:spPr>
          <a:xfrm>
            <a:off x="1666867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6B38E-DC18-6E45-BB8E-D4D472F2D591}"/>
              </a:ext>
            </a:extLst>
          </p:cNvPr>
          <p:cNvSpPr txBox="1"/>
          <p:nvPr/>
        </p:nvSpPr>
        <p:spPr>
          <a:xfrm>
            <a:off x="10663408" y="2797009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2A1D817-FFF0-BD45-AC81-0A37FCA84085}"/>
              </a:ext>
            </a:extLst>
          </p:cNvPr>
          <p:cNvSpPr txBox="1">
            <a:spLocks/>
          </p:cNvSpPr>
          <p:nvPr/>
        </p:nvSpPr>
        <p:spPr>
          <a:xfrm>
            <a:off x="9527165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BD92C-BA41-CF41-A086-71BF6A6CC16C}"/>
              </a:ext>
            </a:extLst>
          </p:cNvPr>
          <p:cNvSpPr txBox="1"/>
          <p:nvPr/>
        </p:nvSpPr>
        <p:spPr>
          <a:xfrm>
            <a:off x="18514889" y="2797009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E86103B-1A40-1945-89EC-B7FF9AE9A02F}"/>
              </a:ext>
            </a:extLst>
          </p:cNvPr>
          <p:cNvSpPr txBox="1">
            <a:spLocks/>
          </p:cNvSpPr>
          <p:nvPr/>
        </p:nvSpPr>
        <p:spPr>
          <a:xfrm>
            <a:off x="17387463" y="3480835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B2709-D65C-4447-AF6F-F800C872639A}"/>
              </a:ext>
            </a:extLst>
          </p:cNvPr>
          <p:cNvSpPr txBox="1"/>
          <p:nvPr/>
        </p:nvSpPr>
        <p:spPr>
          <a:xfrm>
            <a:off x="14579130" y="1112286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A34FCEE-FB06-B04E-A6D7-8A99DD10156D}"/>
              </a:ext>
            </a:extLst>
          </p:cNvPr>
          <p:cNvSpPr txBox="1">
            <a:spLocks/>
          </p:cNvSpPr>
          <p:nvPr/>
        </p:nvSpPr>
        <p:spPr>
          <a:xfrm>
            <a:off x="13457314" y="11806687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D36C53-C028-3849-A4B6-787ED7090EF6}"/>
              </a:ext>
            </a:extLst>
          </p:cNvPr>
          <p:cNvSpPr txBox="1"/>
          <p:nvPr/>
        </p:nvSpPr>
        <p:spPr>
          <a:xfrm>
            <a:off x="6740472" y="1112286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3E7FBF2-4B72-AF4A-8E65-68D207A5A619}"/>
              </a:ext>
            </a:extLst>
          </p:cNvPr>
          <p:cNvSpPr txBox="1">
            <a:spLocks/>
          </p:cNvSpPr>
          <p:nvPr/>
        </p:nvSpPr>
        <p:spPr>
          <a:xfrm>
            <a:off x="5597016" y="11806687"/>
            <a:ext cx="532332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33701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AC7AA-05B9-104A-8198-DE00943BD6DB}"/>
              </a:ext>
            </a:extLst>
          </p:cNvPr>
          <p:cNvSpPr txBox="1"/>
          <p:nvPr/>
        </p:nvSpPr>
        <p:spPr>
          <a:xfrm>
            <a:off x="7235429" y="612372"/>
            <a:ext cx="9906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WEB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8D706-E185-9F41-BA95-812977E3065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C280F7-DB34-D04B-B3BC-0670A5C67FD1}"/>
              </a:ext>
            </a:extLst>
          </p:cNvPr>
          <p:cNvSpPr/>
          <p:nvPr/>
        </p:nvSpPr>
        <p:spPr>
          <a:xfrm>
            <a:off x="2653495" y="2775148"/>
            <a:ext cx="2499162" cy="2499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F5551-3C36-EA44-A684-C668E535902F}"/>
              </a:ext>
            </a:extLst>
          </p:cNvPr>
          <p:cNvSpPr txBox="1"/>
          <p:nvPr/>
        </p:nvSpPr>
        <p:spPr>
          <a:xfrm>
            <a:off x="1524864" y="5661517"/>
            <a:ext cx="47564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MORE LEADS ON SALES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CE93C0-6089-C54A-A148-1FE158EEF19D}"/>
              </a:ext>
            </a:extLst>
          </p:cNvPr>
          <p:cNvSpPr txBox="1">
            <a:spLocks/>
          </p:cNvSpPr>
          <p:nvPr/>
        </p:nvSpPr>
        <p:spPr>
          <a:xfrm>
            <a:off x="1520825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D3D95-0DE1-C247-ADCB-92210DBDE337}"/>
              </a:ext>
            </a:extLst>
          </p:cNvPr>
          <p:cNvSpPr/>
          <p:nvPr/>
        </p:nvSpPr>
        <p:spPr>
          <a:xfrm>
            <a:off x="8177328" y="2775148"/>
            <a:ext cx="2499162" cy="2499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773B-D08B-4548-A51E-FB6FDBEC5B39}"/>
              </a:ext>
            </a:extLst>
          </p:cNvPr>
          <p:cNvSpPr txBox="1"/>
          <p:nvPr/>
        </p:nvSpPr>
        <p:spPr>
          <a:xfrm>
            <a:off x="7253883" y="5661517"/>
            <a:ext cx="434606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ANALYTICS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99C61B6-BB7E-B842-A15F-FD138FF7575D}"/>
              </a:ext>
            </a:extLst>
          </p:cNvPr>
          <p:cNvSpPr txBox="1">
            <a:spLocks/>
          </p:cNvSpPr>
          <p:nvPr/>
        </p:nvSpPr>
        <p:spPr>
          <a:xfrm>
            <a:off x="7044658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075EEF-332B-0442-9EF7-C3E4573CFAB6}"/>
              </a:ext>
            </a:extLst>
          </p:cNvPr>
          <p:cNvSpPr/>
          <p:nvPr/>
        </p:nvSpPr>
        <p:spPr>
          <a:xfrm>
            <a:off x="13701161" y="2775148"/>
            <a:ext cx="2499162" cy="2499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68DE-545F-7544-83F8-688C81380C59}"/>
              </a:ext>
            </a:extLst>
          </p:cNvPr>
          <p:cNvSpPr txBox="1"/>
          <p:nvPr/>
        </p:nvSpPr>
        <p:spPr>
          <a:xfrm>
            <a:off x="13197703" y="5661517"/>
            <a:ext cx="3506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SEO MARKETING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54327A9-E5DA-E045-A625-A2DE9AB74E2D}"/>
              </a:ext>
            </a:extLst>
          </p:cNvPr>
          <p:cNvSpPr txBox="1">
            <a:spLocks/>
          </p:cNvSpPr>
          <p:nvPr/>
        </p:nvSpPr>
        <p:spPr>
          <a:xfrm>
            <a:off x="12568491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408462-F103-EF48-9105-F6D3F13D94B9}"/>
              </a:ext>
            </a:extLst>
          </p:cNvPr>
          <p:cNvSpPr/>
          <p:nvPr/>
        </p:nvSpPr>
        <p:spPr>
          <a:xfrm>
            <a:off x="19224995" y="2775148"/>
            <a:ext cx="2499162" cy="2499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56177-2F3D-B748-8101-0A530FA11782}"/>
              </a:ext>
            </a:extLst>
          </p:cNvPr>
          <p:cNvSpPr txBox="1"/>
          <p:nvPr/>
        </p:nvSpPr>
        <p:spPr>
          <a:xfrm>
            <a:off x="19531850" y="5661517"/>
            <a:ext cx="18854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37B5D69-2149-6E46-9C1D-9B0F506112A1}"/>
              </a:ext>
            </a:extLst>
          </p:cNvPr>
          <p:cNvSpPr txBox="1">
            <a:spLocks/>
          </p:cNvSpPr>
          <p:nvPr/>
        </p:nvSpPr>
        <p:spPr>
          <a:xfrm>
            <a:off x="18092325" y="634534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6B50D0-5A89-8642-B5E5-72B731D1C171}"/>
              </a:ext>
            </a:extLst>
          </p:cNvPr>
          <p:cNvSpPr/>
          <p:nvPr/>
        </p:nvSpPr>
        <p:spPr>
          <a:xfrm>
            <a:off x="2653495" y="8170108"/>
            <a:ext cx="2499162" cy="2499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3D9B0-8FA2-AD49-9B2C-86C82E193641}"/>
              </a:ext>
            </a:extLst>
          </p:cNvPr>
          <p:cNvSpPr txBox="1"/>
          <p:nvPr/>
        </p:nvSpPr>
        <p:spPr>
          <a:xfrm>
            <a:off x="2477849" y="11056477"/>
            <a:ext cx="28504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WEBSITE DEV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8D9046B-3C82-144D-A0FF-CD5C3F6FA082}"/>
              </a:ext>
            </a:extLst>
          </p:cNvPr>
          <p:cNvSpPr txBox="1">
            <a:spLocks/>
          </p:cNvSpPr>
          <p:nvPr/>
        </p:nvSpPr>
        <p:spPr>
          <a:xfrm>
            <a:off x="1520825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ECBE5D3-877A-1E42-BD2A-A2FD71284846}"/>
              </a:ext>
            </a:extLst>
          </p:cNvPr>
          <p:cNvSpPr/>
          <p:nvPr/>
        </p:nvSpPr>
        <p:spPr>
          <a:xfrm>
            <a:off x="8177328" y="8170108"/>
            <a:ext cx="2499162" cy="2499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8164E9-717D-334F-AA27-AF9F10EE8C65}"/>
              </a:ext>
            </a:extLst>
          </p:cNvPr>
          <p:cNvSpPr txBox="1"/>
          <p:nvPr/>
        </p:nvSpPr>
        <p:spPr>
          <a:xfrm>
            <a:off x="7338840" y="11056477"/>
            <a:ext cx="41761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CONCEPT &amp; DESIGN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E8618E20-7C2D-E84C-ABDA-819E993B66B1}"/>
              </a:ext>
            </a:extLst>
          </p:cNvPr>
          <p:cNvSpPr txBox="1">
            <a:spLocks/>
          </p:cNvSpPr>
          <p:nvPr/>
        </p:nvSpPr>
        <p:spPr>
          <a:xfrm>
            <a:off x="7044658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957C70-3EF6-CE47-AA66-CAF0E1EB72B5}"/>
              </a:ext>
            </a:extLst>
          </p:cNvPr>
          <p:cNvSpPr/>
          <p:nvPr/>
        </p:nvSpPr>
        <p:spPr>
          <a:xfrm>
            <a:off x="13701161" y="8170108"/>
            <a:ext cx="2499162" cy="24991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D3CD2C-FFF3-D343-8181-4C2F4788238E}"/>
              </a:ext>
            </a:extLst>
          </p:cNvPr>
          <p:cNvSpPr txBox="1"/>
          <p:nvPr/>
        </p:nvSpPr>
        <p:spPr>
          <a:xfrm>
            <a:off x="12691954" y="11056477"/>
            <a:ext cx="451758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KEYWORD RESEARCH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8F8035E8-E39C-BE41-9705-A051F69748A5}"/>
              </a:ext>
            </a:extLst>
          </p:cNvPr>
          <p:cNvSpPr txBox="1">
            <a:spLocks/>
          </p:cNvSpPr>
          <p:nvPr/>
        </p:nvSpPr>
        <p:spPr>
          <a:xfrm>
            <a:off x="12568491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62C47D-AA44-1A4B-9858-FAC9B0E6A3DB}"/>
              </a:ext>
            </a:extLst>
          </p:cNvPr>
          <p:cNvSpPr/>
          <p:nvPr/>
        </p:nvSpPr>
        <p:spPr>
          <a:xfrm>
            <a:off x="19224995" y="8170108"/>
            <a:ext cx="2499162" cy="24991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BEFE8F-76CC-8B48-9DC0-C4FDE01BDA23}"/>
              </a:ext>
            </a:extLst>
          </p:cNvPr>
          <p:cNvSpPr txBox="1"/>
          <p:nvPr/>
        </p:nvSpPr>
        <p:spPr>
          <a:xfrm>
            <a:off x="18320786" y="11056477"/>
            <a:ext cx="43075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 &amp; ACTIVITIES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A19CB52D-3171-A142-8B17-BA97C99538BF}"/>
              </a:ext>
            </a:extLst>
          </p:cNvPr>
          <p:cNvSpPr txBox="1">
            <a:spLocks/>
          </p:cNvSpPr>
          <p:nvPr/>
        </p:nvSpPr>
        <p:spPr>
          <a:xfrm>
            <a:off x="18092325" y="11740303"/>
            <a:ext cx="476450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8" name="Freeform 938">
            <a:extLst>
              <a:ext uri="{FF2B5EF4-FFF2-40B4-BE49-F238E27FC236}">
                <a16:creationId xmlns:a16="http://schemas.microsoft.com/office/drawing/2014/main" id="{4E805D54-A4F0-3F41-A770-087D4AFC86AF}"/>
              </a:ext>
            </a:extLst>
          </p:cNvPr>
          <p:cNvSpPr>
            <a:spLocks noChangeAspect="1"/>
          </p:cNvSpPr>
          <p:nvPr/>
        </p:nvSpPr>
        <p:spPr bwMode="auto">
          <a:xfrm>
            <a:off x="20010234" y="8955347"/>
            <a:ext cx="928684" cy="928684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39">
            <a:extLst>
              <a:ext uri="{FF2B5EF4-FFF2-40B4-BE49-F238E27FC236}">
                <a16:creationId xmlns:a16="http://schemas.microsoft.com/office/drawing/2014/main" id="{0FD89451-87CD-5C48-B4B7-C9F617919313}"/>
              </a:ext>
            </a:extLst>
          </p:cNvPr>
          <p:cNvSpPr>
            <a:spLocks noChangeAspect="1"/>
          </p:cNvSpPr>
          <p:nvPr/>
        </p:nvSpPr>
        <p:spPr bwMode="auto">
          <a:xfrm>
            <a:off x="14486400" y="8949766"/>
            <a:ext cx="928684" cy="928684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40">
            <a:extLst>
              <a:ext uri="{FF2B5EF4-FFF2-40B4-BE49-F238E27FC236}">
                <a16:creationId xmlns:a16="http://schemas.microsoft.com/office/drawing/2014/main" id="{96CE52B4-D80D-1147-B1DC-49AAF7686E57}"/>
              </a:ext>
            </a:extLst>
          </p:cNvPr>
          <p:cNvSpPr>
            <a:spLocks noChangeAspect="1"/>
          </p:cNvSpPr>
          <p:nvPr/>
        </p:nvSpPr>
        <p:spPr bwMode="auto">
          <a:xfrm>
            <a:off x="3438734" y="8955347"/>
            <a:ext cx="928684" cy="928684"/>
          </a:xfrm>
          <a:custGeom>
            <a:avLst/>
            <a:gdLst>
              <a:gd name="T0" fmla="*/ 10094907 w 293328"/>
              <a:gd name="T1" fmla="*/ 5511422 h 293328"/>
              <a:gd name="T2" fmla="*/ 4550546 w 293328"/>
              <a:gd name="T3" fmla="*/ 4401261 h 293328"/>
              <a:gd name="T4" fmla="*/ 4184428 w 293328"/>
              <a:gd name="T5" fmla="*/ 5798781 h 293328"/>
              <a:gd name="T6" fmla="*/ 5400559 w 293328"/>
              <a:gd name="T7" fmla="*/ 6582348 h 293328"/>
              <a:gd name="T8" fmla="*/ 6472759 w 293328"/>
              <a:gd name="T9" fmla="*/ 5798781 h 293328"/>
              <a:gd name="T10" fmla="*/ 6119705 w 293328"/>
              <a:gd name="T11" fmla="*/ 4401261 h 293328"/>
              <a:gd name="T12" fmla="*/ 5321798 w 293328"/>
              <a:gd name="T13" fmla="*/ 1095835 h 293328"/>
              <a:gd name="T14" fmla="*/ 6224538 w 293328"/>
              <a:gd name="T15" fmla="*/ 1515135 h 293328"/>
              <a:gd name="T16" fmla="*/ 7258088 w 293328"/>
              <a:gd name="T17" fmla="*/ 1764202 h 293328"/>
              <a:gd name="T18" fmla="*/ 7859976 w 293328"/>
              <a:gd name="T19" fmla="*/ 2157309 h 293328"/>
              <a:gd name="T20" fmla="*/ 8461775 w 293328"/>
              <a:gd name="T21" fmla="*/ 3022167 h 293328"/>
              <a:gd name="T22" fmla="*/ 9207529 w 293328"/>
              <a:gd name="T23" fmla="*/ 3703596 h 293328"/>
              <a:gd name="T24" fmla="*/ 9168242 w 293328"/>
              <a:gd name="T25" fmla="*/ 4712642 h 293328"/>
              <a:gd name="T26" fmla="*/ 8815000 w 293328"/>
              <a:gd name="T27" fmla="*/ 4267100 h 293328"/>
              <a:gd name="T28" fmla="*/ 8762695 w 293328"/>
              <a:gd name="T29" fmla="*/ 3677397 h 293328"/>
              <a:gd name="T30" fmla="*/ 8147770 w 293328"/>
              <a:gd name="T31" fmla="*/ 2773181 h 293328"/>
              <a:gd name="T32" fmla="*/ 7624468 w 293328"/>
              <a:gd name="T33" fmla="*/ 2484890 h 293328"/>
              <a:gd name="T34" fmla="*/ 6800175 w 293328"/>
              <a:gd name="T35" fmla="*/ 1711767 h 293328"/>
              <a:gd name="T36" fmla="*/ 5688134 w 293328"/>
              <a:gd name="T37" fmla="*/ 1685538 h 293328"/>
              <a:gd name="T38" fmla="*/ 5112459 w 293328"/>
              <a:gd name="T39" fmla="*/ 1502117 h 293328"/>
              <a:gd name="T40" fmla="*/ 4039633 w 293328"/>
              <a:gd name="T41" fmla="*/ 1724841 h 293328"/>
              <a:gd name="T42" fmla="*/ 3581696 w 293328"/>
              <a:gd name="T43" fmla="*/ 2104830 h 293328"/>
              <a:gd name="T44" fmla="*/ 2561279 w 293328"/>
              <a:gd name="T45" fmla="*/ 2563511 h 293328"/>
              <a:gd name="T46" fmla="*/ 2103257 w 293328"/>
              <a:gd name="T47" fmla="*/ 3585664 h 293328"/>
              <a:gd name="T48" fmla="*/ 1723820 w 293328"/>
              <a:gd name="T49" fmla="*/ 4044268 h 293328"/>
              <a:gd name="T50" fmla="*/ 1501500 w 293328"/>
              <a:gd name="T51" fmla="*/ 5118887 h 293328"/>
              <a:gd name="T52" fmla="*/ 1684654 w 293328"/>
              <a:gd name="T53" fmla="*/ 5695410 h 293328"/>
              <a:gd name="T54" fmla="*/ 1710818 w 293328"/>
              <a:gd name="T55" fmla="*/ 6822380 h 293328"/>
              <a:gd name="T56" fmla="*/ 2495735 w 293328"/>
              <a:gd name="T57" fmla="*/ 7634848 h 293328"/>
              <a:gd name="T58" fmla="*/ 2770578 w 293328"/>
              <a:gd name="T59" fmla="*/ 8159066 h 293328"/>
              <a:gd name="T60" fmla="*/ 3673264 w 293328"/>
              <a:gd name="T61" fmla="*/ 8774958 h 293328"/>
              <a:gd name="T62" fmla="*/ 4261997 w 293328"/>
              <a:gd name="T63" fmla="*/ 8827318 h 293328"/>
              <a:gd name="T64" fmla="*/ 4706832 w 293328"/>
              <a:gd name="T65" fmla="*/ 9181164 h 293328"/>
              <a:gd name="T66" fmla="*/ 3921927 w 293328"/>
              <a:gd name="T67" fmla="*/ 9272849 h 293328"/>
              <a:gd name="T68" fmla="*/ 3280772 w 293328"/>
              <a:gd name="T69" fmla="*/ 8656988 h 293328"/>
              <a:gd name="T70" fmla="*/ 2338782 w 293328"/>
              <a:gd name="T71" fmla="*/ 8316252 h 293328"/>
              <a:gd name="T72" fmla="*/ 1985501 w 293328"/>
              <a:gd name="T73" fmla="*/ 7359697 h 293328"/>
              <a:gd name="T74" fmla="*/ 1422960 w 293328"/>
              <a:gd name="T75" fmla="*/ 6468575 h 293328"/>
              <a:gd name="T76" fmla="*/ 1279018 w 293328"/>
              <a:gd name="T77" fmla="*/ 5760948 h 293328"/>
              <a:gd name="T78" fmla="*/ 1462171 w 293328"/>
              <a:gd name="T79" fmla="*/ 4712642 h 293328"/>
              <a:gd name="T80" fmla="*/ 1409958 w 293328"/>
              <a:gd name="T81" fmla="*/ 3703596 h 293328"/>
              <a:gd name="T82" fmla="*/ 2168654 w 293328"/>
              <a:gd name="T83" fmla="*/ 3022167 h 293328"/>
              <a:gd name="T84" fmla="*/ 2770578 w 293328"/>
              <a:gd name="T85" fmla="*/ 2157309 h 293328"/>
              <a:gd name="T86" fmla="*/ 3372357 w 293328"/>
              <a:gd name="T87" fmla="*/ 1764202 h 293328"/>
              <a:gd name="T88" fmla="*/ 4405936 w 293328"/>
              <a:gd name="T89" fmla="*/ 1515135 h 293328"/>
              <a:gd name="T90" fmla="*/ 5321798 w 293328"/>
              <a:gd name="T91" fmla="*/ 1095835 h 293328"/>
              <a:gd name="T92" fmla="*/ 5165152 w 293328"/>
              <a:gd name="T93" fmla="*/ 10330664 h 293328"/>
              <a:gd name="T94" fmla="*/ 3792097 w 293328"/>
              <a:gd name="T95" fmla="*/ 7705561 h 293328"/>
              <a:gd name="T96" fmla="*/ 3556700 w 293328"/>
              <a:gd name="T97" fmla="*/ 7535724 h 293328"/>
              <a:gd name="T98" fmla="*/ 2563005 w 293328"/>
              <a:gd name="T99" fmla="*/ 4466614 h 293328"/>
              <a:gd name="T100" fmla="*/ 5178176 w 293328"/>
              <a:gd name="T101" fmla="*/ 2546746 h 293328"/>
              <a:gd name="T102" fmla="*/ 7950382 w 293328"/>
              <a:gd name="T103" fmla="*/ 4349099 h 293328"/>
              <a:gd name="T104" fmla="*/ 6799670 w 293328"/>
              <a:gd name="T105" fmla="*/ 5837939 h 293328"/>
              <a:gd name="T106" fmla="*/ 5335118 w 293328"/>
              <a:gd name="T107" fmla="*/ 326516 h 293328"/>
              <a:gd name="T108" fmla="*/ 10617946 w 293328"/>
              <a:gd name="T109" fmla="*/ 5446145 h 293328"/>
              <a:gd name="T110" fmla="*/ 0 w 293328"/>
              <a:gd name="T111" fmla="*/ 5328636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41">
            <a:extLst>
              <a:ext uri="{FF2B5EF4-FFF2-40B4-BE49-F238E27FC236}">
                <a16:creationId xmlns:a16="http://schemas.microsoft.com/office/drawing/2014/main" id="{4C26584C-397E-F84B-B64F-18DC7940140E}"/>
              </a:ext>
            </a:extLst>
          </p:cNvPr>
          <p:cNvSpPr>
            <a:spLocks noChangeAspect="1"/>
          </p:cNvSpPr>
          <p:nvPr/>
        </p:nvSpPr>
        <p:spPr bwMode="auto">
          <a:xfrm>
            <a:off x="8962567" y="8949766"/>
            <a:ext cx="928684" cy="928684"/>
          </a:xfrm>
          <a:custGeom>
            <a:avLst/>
            <a:gdLst>
              <a:gd name="T0" fmla="*/ 8791151 w 293297"/>
              <a:gd name="T1" fmla="*/ 9873534 h 293328"/>
              <a:gd name="T2" fmla="*/ 9563036 w 293297"/>
              <a:gd name="T3" fmla="*/ 10265362 h 293328"/>
              <a:gd name="T4" fmla="*/ 10347942 w 293297"/>
              <a:gd name="T5" fmla="*/ 9364179 h 293328"/>
              <a:gd name="T6" fmla="*/ 9876978 w 293297"/>
              <a:gd name="T7" fmla="*/ 8776513 h 293328"/>
              <a:gd name="T8" fmla="*/ 7260594 w 293297"/>
              <a:gd name="T9" fmla="*/ 8358578 h 293328"/>
              <a:gd name="T10" fmla="*/ 9654586 w 293297"/>
              <a:gd name="T11" fmla="*/ 8554467 h 293328"/>
              <a:gd name="T12" fmla="*/ 7208277 w 293297"/>
              <a:gd name="T13" fmla="*/ 6660746 h 293328"/>
              <a:gd name="T14" fmla="*/ 6671911 w 293297"/>
              <a:gd name="T15" fmla="*/ 7209250 h 293328"/>
              <a:gd name="T16" fmla="*/ 7862355 w 293297"/>
              <a:gd name="T17" fmla="*/ 7313723 h 293328"/>
              <a:gd name="T18" fmla="*/ 4099798 w 293297"/>
              <a:gd name="T19" fmla="*/ 2969551 h 293328"/>
              <a:gd name="T20" fmla="*/ 4099798 w 293297"/>
              <a:gd name="T21" fmla="*/ 4156033 h 293328"/>
              <a:gd name="T22" fmla="*/ 4099798 w 293297"/>
              <a:gd name="T23" fmla="*/ 2969551 h 293328"/>
              <a:gd name="T24" fmla="*/ 5010500 w 293297"/>
              <a:gd name="T25" fmla="*/ 3562779 h 293328"/>
              <a:gd name="T26" fmla="*/ 3175872 w 293297"/>
              <a:gd name="T27" fmla="*/ 3562779 h 293328"/>
              <a:gd name="T28" fmla="*/ 4122180 w 293297"/>
              <a:gd name="T29" fmla="*/ 1872354 h 293328"/>
              <a:gd name="T30" fmla="*/ 2417047 w 293297"/>
              <a:gd name="T31" fmla="*/ 3579292 h 293328"/>
              <a:gd name="T32" fmla="*/ 4122180 w 293297"/>
              <a:gd name="T33" fmla="*/ 5995078 h 293328"/>
              <a:gd name="T34" fmla="*/ 5328810 w 293297"/>
              <a:gd name="T35" fmla="*/ 2371298 h 293328"/>
              <a:gd name="T36" fmla="*/ 4122180 w 293297"/>
              <a:gd name="T37" fmla="*/ 1557292 h 293328"/>
              <a:gd name="T38" fmla="*/ 5551781 w 293297"/>
              <a:gd name="T39" fmla="*/ 5010397 h 293328"/>
              <a:gd name="T40" fmla="*/ 6181360 w 293297"/>
              <a:gd name="T41" fmla="*/ 6060737 h 293328"/>
              <a:gd name="T42" fmla="*/ 6181360 w 293297"/>
              <a:gd name="T43" fmla="*/ 6389016 h 293328"/>
              <a:gd name="T44" fmla="*/ 1905551 w 293297"/>
              <a:gd name="T45" fmla="*/ 6231438 h 293328"/>
              <a:gd name="T46" fmla="*/ 3728613 w 293297"/>
              <a:gd name="T47" fmla="*/ 6060737 h 293328"/>
              <a:gd name="T48" fmla="*/ 2692503 w 293297"/>
              <a:gd name="T49" fmla="*/ 2148102 h 293328"/>
              <a:gd name="T50" fmla="*/ 4068543 w 293297"/>
              <a:gd name="T51" fmla="*/ 326516 h 293328"/>
              <a:gd name="T52" fmla="*/ 313994 w 293297"/>
              <a:gd name="T53" fmla="*/ 4074791 h 293328"/>
              <a:gd name="T54" fmla="*/ 4068543 w 293297"/>
              <a:gd name="T55" fmla="*/ 7810025 h 293328"/>
              <a:gd name="T56" fmla="*/ 7823107 w 293297"/>
              <a:gd name="T57" fmla="*/ 4074791 h 293328"/>
              <a:gd name="T58" fmla="*/ 4068543 w 293297"/>
              <a:gd name="T59" fmla="*/ 326516 h 293328"/>
              <a:gd name="T60" fmla="*/ 6946623 w 293297"/>
              <a:gd name="T61" fmla="*/ 1188447 h 293328"/>
              <a:gd name="T62" fmla="*/ 7404468 w 293297"/>
              <a:gd name="T63" fmla="*/ 6399509 h 293328"/>
              <a:gd name="T64" fmla="*/ 8241734 w 293297"/>
              <a:gd name="T65" fmla="*/ 6921938 h 293328"/>
              <a:gd name="T66" fmla="*/ 10491898 w 293297"/>
              <a:gd name="T67" fmla="*/ 8946261 h 293328"/>
              <a:gd name="T68" fmla="*/ 9785448 w 293297"/>
              <a:gd name="T69" fmla="*/ 10487389 h 293328"/>
              <a:gd name="T70" fmla="*/ 8948185 w 293297"/>
              <a:gd name="T71" fmla="*/ 10487389 h 293328"/>
              <a:gd name="T72" fmla="*/ 6933476 w 293297"/>
              <a:gd name="T73" fmla="*/ 8241038 h 293328"/>
              <a:gd name="T74" fmla="*/ 6410235 w 293297"/>
              <a:gd name="T75" fmla="*/ 7405158 h 293328"/>
              <a:gd name="T76" fmla="*/ 1190544 w 293297"/>
              <a:gd name="T77" fmla="*/ 6948058 h 293328"/>
              <a:gd name="T78" fmla="*/ 1190544 w 293297"/>
              <a:gd name="T79" fmla="*/ 1188447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46">
            <a:extLst>
              <a:ext uri="{FF2B5EF4-FFF2-40B4-BE49-F238E27FC236}">
                <a16:creationId xmlns:a16="http://schemas.microsoft.com/office/drawing/2014/main" id="{EBE31A32-37E8-274F-81DE-C16E50DA96CE}"/>
              </a:ext>
            </a:extLst>
          </p:cNvPr>
          <p:cNvSpPr>
            <a:spLocks noChangeAspect="1"/>
          </p:cNvSpPr>
          <p:nvPr/>
        </p:nvSpPr>
        <p:spPr bwMode="auto">
          <a:xfrm>
            <a:off x="8962567" y="3560387"/>
            <a:ext cx="928684" cy="928684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947">
            <a:extLst>
              <a:ext uri="{FF2B5EF4-FFF2-40B4-BE49-F238E27FC236}">
                <a16:creationId xmlns:a16="http://schemas.microsoft.com/office/drawing/2014/main" id="{8E843852-5BA6-AE4B-A45D-66DAF79C681F}"/>
              </a:ext>
            </a:extLst>
          </p:cNvPr>
          <p:cNvSpPr>
            <a:spLocks noChangeAspect="1"/>
          </p:cNvSpPr>
          <p:nvPr/>
        </p:nvSpPr>
        <p:spPr bwMode="auto">
          <a:xfrm>
            <a:off x="14486400" y="3560387"/>
            <a:ext cx="928684" cy="928684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48">
            <a:extLst>
              <a:ext uri="{FF2B5EF4-FFF2-40B4-BE49-F238E27FC236}">
                <a16:creationId xmlns:a16="http://schemas.microsoft.com/office/drawing/2014/main" id="{6DCAB7DC-AE30-E845-B8BB-AE06F4BF0B42}"/>
              </a:ext>
            </a:extLst>
          </p:cNvPr>
          <p:cNvSpPr>
            <a:spLocks noChangeAspect="1"/>
          </p:cNvSpPr>
          <p:nvPr/>
        </p:nvSpPr>
        <p:spPr bwMode="auto">
          <a:xfrm>
            <a:off x="20010234" y="3615666"/>
            <a:ext cx="928684" cy="818126"/>
          </a:xfrm>
          <a:custGeom>
            <a:avLst/>
            <a:gdLst>
              <a:gd name="T0" fmla="*/ 8349852 w 293328"/>
              <a:gd name="T1" fmla="*/ 8301957 h 258401"/>
              <a:gd name="T2" fmla="*/ 2768565 w 293328"/>
              <a:gd name="T3" fmla="*/ 7968782 h 258401"/>
              <a:gd name="T4" fmla="*/ 2595521 w 293328"/>
              <a:gd name="T5" fmla="*/ 8142044 h 258401"/>
              <a:gd name="T6" fmla="*/ 7427340 w 293328"/>
              <a:gd name="T7" fmla="*/ 8165276 h 258401"/>
              <a:gd name="T8" fmla="*/ 8342689 w 293328"/>
              <a:gd name="T9" fmla="*/ 7246352 h 258401"/>
              <a:gd name="T10" fmla="*/ 2746019 w 293328"/>
              <a:gd name="T11" fmla="*/ 9084214 h 258401"/>
              <a:gd name="T12" fmla="*/ 313909 w 293328"/>
              <a:gd name="T13" fmla="*/ 6379944 h 258401"/>
              <a:gd name="T14" fmla="*/ 1516812 w 293328"/>
              <a:gd name="T15" fmla="*/ 7994594 h 258401"/>
              <a:gd name="T16" fmla="*/ 6028188 w 293328"/>
              <a:gd name="T17" fmla="*/ 7994594 h 258401"/>
              <a:gd name="T18" fmla="*/ 7262820 w 293328"/>
              <a:gd name="T19" fmla="*/ 6005470 h 258401"/>
              <a:gd name="T20" fmla="*/ 8066382 w 293328"/>
              <a:gd name="T21" fmla="*/ 6338572 h 258401"/>
              <a:gd name="T22" fmla="*/ 7262820 w 293328"/>
              <a:gd name="T23" fmla="*/ 6005470 h 258401"/>
              <a:gd name="T24" fmla="*/ 4629065 w 293328"/>
              <a:gd name="T25" fmla="*/ 4108887 h 258401"/>
              <a:gd name="T26" fmla="*/ 5060506 w 293328"/>
              <a:gd name="T27" fmla="*/ 3347514 h 258401"/>
              <a:gd name="T28" fmla="*/ 3334483 w 293328"/>
              <a:gd name="T29" fmla="*/ 6051752 h 258401"/>
              <a:gd name="T30" fmla="*/ 5387413 w 293328"/>
              <a:gd name="T31" fmla="*/ 3347514 h 258401"/>
              <a:gd name="T32" fmla="*/ 5165152 w 293328"/>
              <a:gd name="T33" fmla="*/ 4633951 h 258401"/>
              <a:gd name="T34" fmla="*/ 4145137 w 293328"/>
              <a:gd name="T35" fmla="*/ 4647133 h 258401"/>
              <a:gd name="T36" fmla="*/ 3975178 w 293328"/>
              <a:gd name="T37" fmla="*/ 3347514 h 258401"/>
              <a:gd name="T38" fmla="*/ 1281409 w 293328"/>
              <a:gd name="T39" fmla="*/ 4240142 h 258401"/>
              <a:gd name="T40" fmla="*/ 1725982 w 293328"/>
              <a:gd name="T41" fmla="*/ 4108887 h 258401"/>
              <a:gd name="T42" fmla="*/ 1281409 w 293328"/>
              <a:gd name="T43" fmla="*/ 3347514 h 258401"/>
              <a:gd name="T44" fmla="*/ 3007614 w 293328"/>
              <a:gd name="T45" fmla="*/ 6051752 h 258401"/>
              <a:gd name="T46" fmla="*/ 2366801 w 293328"/>
              <a:gd name="T47" fmla="*/ 4476413 h 258401"/>
              <a:gd name="T48" fmla="*/ 2144534 w 293328"/>
              <a:gd name="T49" fmla="*/ 4633951 h 258401"/>
              <a:gd name="T50" fmla="*/ 1033033 w 293328"/>
              <a:gd name="T51" fmla="*/ 4607672 h 258401"/>
              <a:gd name="T52" fmla="*/ 313909 w 293328"/>
              <a:gd name="T53" fmla="*/ 3347514 h 258401"/>
              <a:gd name="T54" fmla="*/ 8081181 w 293328"/>
              <a:gd name="T55" fmla="*/ 4962172 h 258401"/>
              <a:gd name="T56" fmla="*/ 7636597 w 293328"/>
              <a:gd name="T57" fmla="*/ 2257910 h 258401"/>
              <a:gd name="T58" fmla="*/ 6355072 w 293328"/>
              <a:gd name="T59" fmla="*/ 7994594 h 258401"/>
              <a:gd name="T60" fmla="*/ 9571878 w 293328"/>
              <a:gd name="T61" fmla="*/ 7994594 h 258401"/>
              <a:gd name="T62" fmla="*/ 10343328 w 293328"/>
              <a:gd name="T63" fmla="*/ 7246352 h 258401"/>
              <a:gd name="T64" fmla="*/ 9781055 w 293328"/>
              <a:gd name="T65" fmla="*/ 6918183 h 258401"/>
              <a:gd name="T66" fmla="*/ 9781055 w 293328"/>
              <a:gd name="T67" fmla="*/ 6340609 h 258401"/>
              <a:gd name="T68" fmla="*/ 10343328 w 293328"/>
              <a:gd name="T69" fmla="*/ 6012395 h 258401"/>
              <a:gd name="T70" fmla="*/ 8081181 w 293328"/>
              <a:gd name="T71" fmla="*/ 5290377 h 258401"/>
              <a:gd name="T72" fmla="*/ 6355072 w 293328"/>
              <a:gd name="T73" fmla="*/ 2257910 h 258401"/>
              <a:gd name="T74" fmla="*/ 3112118 w 293328"/>
              <a:gd name="T75" fmla="*/ 1076409 h 258401"/>
              <a:gd name="T76" fmla="*/ 3543702 w 293328"/>
              <a:gd name="T77" fmla="*/ 315023 h 258401"/>
              <a:gd name="T78" fmla="*/ 1830713 w 293328"/>
              <a:gd name="T79" fmla="*/ 3019316 h 258401"/>
              <a:gd name="T80" fmla="*/ 3870609 w 293328"/>
              <a:gd name="T81" fmla="*/ 315023 h 258401"/>
              <a:gd name="T82" fmla="*/ 3713697 w 293328"/>
              <a:gd name="T83" fmla="*/ 1614662 h 258401"/>
              <a:gd name="T84" fmla="*/ 2693707 w 293328"/>
              <a:gd name="T85" fmla="*/ 1601593 h 258401"/>
              <a:gd name="T86" fmla="*/ 2471445 w 293328"/>
              <a:gd name="T87" fmla="*/ 315023 h 258401"/>
              <a:gd name="T88" fmla="*/ 4681277 w 293328"/>
              <a:gd name="T89" fmla="*/ 0 h 258401"/>
              <a:gd name="T90" fmla="*/ 6028188 w 293328"/>
              <a:gd name="T91" fmla="*/ 3019316 h 258401"/>
              <a:gd name="T92" fmla="*/ 7636597 w 293328"/>
              <a:gd name="T93" fmla="*/ 1929718 h 258401"/>
              <a:gd name="T94" fmla="*/ 10657173 w 293328"/>
              <a:gd name="T95" fmla="*/ 5999216 h 258401"/>
              <a:gd name="T96" fmla="*/ 9571878 w 293328"/>
              <a:gd name="T97" fmla="*/ 8322837 h 258401"/>
              <a:gd name="T98" fmla="*/ 3975178 w 293328"/>
              <a:gd name="T99" fmla="*/ 8322837 h 258401"/>
              <a:gd name="T100" fmla="*/ 588459 w 293328"/>
              <a:gd name="T101" fmla="*/ 8322837 h 258401"/>
              <a:gd name="T102" fmla="*/ 0 w 293328"/>
              <a:gd name="T103" fmla="*/ 3189998 h 258401"/>
              <a:gd name="T104" fmla="*/ 1503810 w 293328"/>
              <a:gd name="T105" fmla="*/ 157521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49">
            <a:extLst>
              <a:ext uri="{FF2B5EF4-FFF2-40B4-BE49-F238E27FC236}">
                <a16:creationId xmlns:a16="http://schemas.microsoft.com/office/drawing/2014/main" id="{A33833FF-6570-D744-802A-D803BCC9A27E}"/>
              </a:ext>
            </a:extLst>
          </p:cNvPr>
          <p:cNvSpPr>
            <a:spLocks noChangeAspect="1"/>
          </p:cNvSpPr>
          <p:nvPr/>
        </p:nvSpPr>
        <p:spPr bwMode="auto">
          <a:xfrm>
            <a:off x="3438734" y="3560387"/>
            <a:ext cx="928684" cy="928684"/>
          </a:xfrm>
          <a:custGeom>
            <a:avLst/>
            <a:gdLst>
              <a:gd name="T0" fmla="*/ 1024419 w 293327"/>
              <a:gd name="T1" fmla="*/ 7648542 h 293759"/>
              <a:gd name="T2" fmla="*/ 692140 w 293327"/>
              <a:gd name="T3" fmla="*/ 7648542 h 293759"/>
              <a:gd name="T4" fmla="*/ 9611389 w 293327"/>
              <a:gd name="T5" fmla="*/ 7458004 h 293759"/>
              <a:gd name="T6" fmla="*/ 7519169 w 293327"/>
              <a:gd name="T7" fmla="*/ 8183367 h 293759"/>
              <a:gd name="T8" fmla="*/ 7506098 w 293327"/>
              <a:gd name="T9" fmla="*/ 8597812 h 293759"/>
              <a:gd name="T10" fmla="*/ 9519895 w 293327"/>
              <a:gd name="T11" fmla="*/ 7885464 h 293759"/>
              <a:gd name="T12" fmla="*/ 9611389 w 293327"/>
              <a:gd name="T13" fmla="*/ 7458004 h 293759"/>
              <a:gd name="T14" fmla="*/ 1673882 w 293327"/>
              <a:gd name="T15" fmla="*/ 9737626 h 293759"/>
              <a:gd name="T16" fmla="*/ 10343687 w 293327"/>
              <a:gd name="T17" fmla="*/ 8170401 h 293759"/>
              <a:gd name="T18" fmla="*/ 9546037 w 293327"/>
              <a:gd name="T19" fmla="*/ 8222154 h 293759"/>
              <a:gd name="T20" fmla="*/ 5871499 w 293327"/>
              <a:gd name="T21" fmla="*/ 9180669 h 293759"/>
              <a:gd name="T22" fmla="*/ 4289181 w 293327"/>
              <a:gd name="T23" fmla="*/ 8895723 h 293759"/>
              <a:gd name="T24" fmla="*/ 6904559 w 293327"/>
              <a:gd name="T25" fmla="*/ 8727317 h 293759"/>
              <a:gd name="T26" fmla="*/ 7087604 w 293327"/>
              <a:gd name="T27" fmla="*/ 7989047 h 293759"/>
              <a:gd name="T28" fmla="*/ 4576905 w 293327"/>
              <a:gd name="T29" fmla="*/ 7548643 h 293759"/>
              <a:gd name="T30" fmla="*/ 313910 w 293327"/>
              <a:gd name="T31" fmla="*/ 7134186 h 293759"/>
              <a:gd name="T32" fmla="*/ 1359972 w 293327"/>
              <a:gd name="T33" fmla="*/ 9685880 h 293759"/>
              <a:gd name="T34" fmla="*/ 313910 w 293327"/>
              <a:gd name="T35" fmla="*/ 7134186 h 293759"/>
              <a:gd name="T36" fmla="*/ 1516917 w 293327"/>
              <a:gd name="T37" fmla="*/ 6810337 h 293759"/>
              <a:gd name="T38" fmla="*/ 6773760 w 293327"/>
              <a:gd name="T39" fmla="*/ 7561594 h 293759"/>
              <a:gd name="T40" fmla="*/ 7414530 w 293327"/>
              <a:gd name="T41" fmla="*/ 7885464 h 293759"/>
              <a:gd name="T42" fmla="*/ 9820647 w 293327"/>
              <a:gd name="T43" fmla="*/ 7198905 h 293759"/>
              <a:gd name="T44" fmla="*/ 10016805 w 293327"/>
              <a:gd name="T45" fmla="*/ 7717049 h 293759"/>
              <a:gd name="T46" fmla="*/ 10657531 w 293327"/>
              <a:gd name="T47" fmla="*/ 8183367 h 293759"/>
              <a:gd name="T48" fmla="*/ 4864577 w 293327"/>
              <a:gd name="T49" fmla="*/ 10501849 h 293759"/>
              <a:gd name="T50" fmla="*/ 156867 w 293327"/>
              <a:gd name="T51" fmla="*/ 10009573 h 293759"/>
              <a:gd name="T52" fmla="*/ 0 w 293327"/>
              <a:gd name="T53" fmla="*/ 6965769 h 293759"/>
              <a:gd name="T54" fmla="*/ 6962182 w 293327"/>
              <a:gd name="T55" fmla="*/ 322741 h 293759"/>
              <a:gd name="T56" fmla="*/ 9881876 w 293327"/>
              <a:gd name="T57" fmla="*/ 1703812 h 293759"/>
              <a:gd name="T58" fmla="*/ 6962182 w 293327"/>
              <a:gd name="T59" fmla="*/ 322741 h 293759"/>
              <a:gd name="T60" fmla="*/ 5233922 w 293327"/>
              <a:gd name="T61" fmla="*/ 3523891 h 293759"/>
              <a:gd name="T62" fmla="*/ 5940931 w 293327"/>
              <a:gd name="T63" fmla="*/ 3188267 h 293759"/>
              <a:gd name="T64" fmla="*/ 6634871 w 293327"/>
              <a:gd name="T65" fmla="*/ 3523891 h 293759"/>
              <a:gd name="T66" fmla="*/ 5233922 w 293327"/>
              <a:gd name="T67" fmla="*/ 322741 h 293759"/>
              <a:gd name="T68" fmla="*/ 2000044 w 293327"/>
              <a:gd name="T69" fmla="*/ 1703812 h 293759"/>
              <a:gd name="T70" fmla="*/ 4906608 w 293327"/>
              <a:gd name="T71" fmla="*/ 322741 h 293759"/>
              <a:gd name="T72" fmla="*/ 1829770 w 293327"/>
              <a:gd name="T73" fmla="*/ 0 h 293759"/>
              <a:gd name="T74" fmla="*/ 10196100 w 293327"/>
              <a:gd name="T75" fmla="*/ 154906 h 293759"/>
              <a:gd name="T76" fmla="*/ 10039022 w 293327"/>
              <a:gd name="T77" fmla="*/ 2013599 h 293759"/>
              <a:gd name="T78" fmla="*/ 9724751 w 293327"/>
              <a:gd name="T79" fmla="*/ 6699326 h 293759"/>
              <a:gd name="T80" fmla="*/ 9397399 w 293327"/>
              <a:gd name="T81" fmla="*/ 6699326 h 293759"/>
              <a:gd name="T82" fmla="*/ 6962182 w 293327"/>
              <a:gd name="T83" fmla="*/ 2013599 h 293759"/>
              <a:gd name="T84" fmla="*/ 6883642 w 293327"/>
              <a:gd name="T85" fmla="*/ 3911178 h 293759"/>
              <a:gd name="T86" fmla="*/ 6726497 w 293327"/>
              <a:gd name="T87" fmla="*/ 3923993 h 293759"/>
              <a:gd name="T88" fmla="*/ 5142310 w 293327"/>
              <a:gd name="T89" fmla="*/ 3923993 h 293759"/>
              <a:gd name="T90" fmla="*/ 4906608 w 293327"/>
              <a:gd name="T91" fmla="*/ 3782032 h 293759"/>
              <a:gd name="T92" fmla="*/ 2484433 w 293327"/>
              <a:gd name="T93" fmla="*/ 2013599 h 293759"/>
              <a:gd name="T94" fmla="*/ 2314248 w 293327"/>
              <a:gd name="T95" fmla="*/ 6531494 h 293759"/>
              <a:gd name="T96" fmla="*/ 2157085 w 293327"/>
              <a:gd name="T97" fmla="*/ 2013599 h 293759"/>
              <a:gd name="T98" fmla="*/ 1672725 w 293327"/>
              <a:gd name="T99" fmla="*/ 1858717 h 293759"/>
              <a:gd name="T100" fmla="*/ 1829770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14BFC-D585-7A41-81B0-27FBCDF6EC76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FB718-F2BA-C244-9714-30523CD925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4EB82-7CF6-864E-8C29-238273F62C41}"/>
              </a:ext>
            </a:extLst>
          </p:cNvPr>
          <p:cNvSpPr txBox="1"/>
          <p:nvPr/>
        </p:nvSpPr>
        <p:spPr>
          <a:xfrm>
            <a:off x="18780414" y="3162813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717120-73A7-304E-958B-68A48214FDCA}"/>
              </a:ext>
            </a:extLst>
          </p:cNvPr>
          <p:cNvSpPr txBox="1">
            <a:spLocks/>
          </p:cNvSpPr>
          <p:nvPr/>
        </p:nvSpPr>
        <p:spPr>
          <a:xfrm>
            <a:off x="18780415" y="3846639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93B2D-7470-9E4A-9961-8BF97C3E7228}"/>
              </a:ext>
            </a:extLst>
          </p:cNvPr>
          <p:cNvSpPr txBox="1"/>
          <p:nvPr/>
        </p:nvSpPr>
        <p:spPr>
          <a:xfrm>
            <a:off x="18780414" y="1036781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BAFD4B-22B5-DC44-8B61-7B7F6C527794}"/>
              </a:ext>
            </a:extLst>
          </p:cNvPr>
          <p:cNvSpPr txBox="1">
            <a:spLocks/>
          </p:cNvSpPr>
          <p:nvPr/>
        </p:nvSpPr>
        <p:spPr>
          <a:xfrm>
            <a:off x="18780415" y="11051644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5136F-AA14-3C40-8D8E-961B33C9F73B}"/>
              </a:ext>
            </a:extLst>
          </p:cNvPr>
          <p:cNvSpPr txBox="1"/>
          <p:nvPr/>
        </p:nvSpPr>
        <p:spPr>
          <a:xfrm>
            <a:off x="18780414" y="6765315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55C930-99A2-C245-9FAB-999FA4C22A8F}"/>
              </a:ext>
            </a:extLst>
          </p:cNvPr>
          <p:cNvSpPr txBox="1">
            <a:spLocks/>
          </p:cNvSpPr>
          <p:nvPr/>
        </p:nvSpPr>
        <p:spPr>
          <a:xfrm>
            <a:off x="18780415" y="7449141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7DCBA-C347-474F-BCE0-2F1B068CC7FF}"/>
              </a:ext>
            </a:extLst>
          </p:cNvPr>
          <p:cNvSpPr txBox="1"/>
          <p:nvPr/>
        </p:nvSpPr>
        <p:spPr>
          <a:xfrm>
            <a:off x="2640976" y="31628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99248-95E5-C849-9C3A-5BB0B5254BFA}"/>
              </a:ext>
            </a:extLst>
          </p:cNvPr>
          <p:cNvSpPr txBox="1">
            <a:spLocks/>
          </p:cNvSpPr>
          <p:nvPr/>
        </p:nvSpPr>
        <p:spPr>
          <a:xfrm>
            <a:off x="1520825" y="3846639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E6BF2-C394-CC43-8739-A9A89FB96EA5}"/>
              </a:ext>
            </a:extLst>
          </p:cNvPr>
          <p:cNvSpPr txBox="1"/>
          <p:nvPr/>
        </p:nvSpPr>
        <p:spPr>
          <a:xfrm>
            <a:off x="2546400" y="1036781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E5F9799-F26B-0A4D-AA0D-533A9958166C}"/>
              </a:ext>
            </a:extLst>
          </p:cNvPr>
          <p:cNvSpPr txBox="1">
            <a:spLocks/>
          </p:cNvSpPr>
          <p:nvPr/>
        </p:nvSpPr>
        <p:spPr>
          <a:xfrm>
            <a:off x="1520825" y="11051644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99176-A0A0-6F40-9301-0BA96E888068}"/>
              </a:ext>
            </a:extLst>
          </p:cNvPr>
          <p:cNvSpPr txBox="1"/>
          <p:nvPr/>
        </p:nvSpPr>
        <p:spPr>
          <a:xfrm>
            <a:off x="2560826" y="676531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66504D2-A509-324B-9A22-BDCFA2FB3504}"/>
              </a:ext>
            </a:extLst>
          </p:cNvPr>
          <p:cNvSpPr txBox="1">
            <a:spLocks/>
          </p:cNvSpPr>
          <p:nvPr/>
        </p:nvSpPr>
        <p:spPr>
          <a:xfrm>
            <a:off x="1520825" y="7449141"/>
            <a:ext cx="407641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F2A7D4D-B01C-0D46-AE6B-2EEC941AA9CB}"/>
              </a:ext>
            </a:extLst>
          </p:cNvPr>
          <p:cNvSpPr/>
          <p:nvPr/>
        </p:nvSpPr>
        <p:spPr>
          <a:xfrm>
            <a:off x="12265877" y="4066675"/>
            <a:ext cx="3121859" cy="2853921"/>
          </a:xfrm>
          <a:custGeom>
            <a:avLst/>
            <a:gdLst>
              <a:gd name="connsiteX0" fmla="*/ 0 w 4160354"/>
              <a:gd name="connsiteY0" fmla="*/ 0 h 3803286"/>
              <a:gd name="connsiteX1" fmla="*/ 153701 w 4160354"/>
              <a:gd name="connsiteY1" fmla="*/ 3886 h 3803286"/>
              <a:gd name="connsiteX2" fmla="*/ 4158263 w 4160354"/>
              <a:gd name="connsiteY2" fmla="*/ 2396172 h 3803286"/>
              <a:gd name="connsiteX3" fmla="*/ 4160354 w 4160354"/>
              <a:gd name="connsiteY3" fmla="*/ 2399809 h 3803286"/>
              <a:gd name="connsiteX4" fmla="*/ 1729461 w 4160354"/>
              <a:gd name="connsiteY4" fmla="*/ 3803286 h 3803286"/>
              <a:gd name="connsiteX5" fmla="*/ 1704039 w 4160354"/>
              <a:gd name="connsiteY5" fmla="*/ 3761439 h 3803286"/>
              <a:gd name="connsiteX6" fmla="*/ 120088 w 4160354"/>
              <a:gd name="connsiteY6" fmla="*/ 2812060 h 3803286"/>
              <a:gd name="connsiteX7" fmla="*/ 0 w 4160354"/>
              <a:gd name="connsiteY7" fmla="*/ 2805996 h 3803286"/>
              <a:gd name="connsiteX8" fmla="*/ 0 w 4160354"/>
              <a:gd name="connsiteY8" fmla="*/ 0 h 380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4" h="3803286">
                <a:moveTo>
                  <a:pt x="0" y="0"/>
                </a:moveTo>
                <a:lnTo>
                  <a:pt x="153701" y="3886"/>
                </a:lnTo>
                <a:cubicBezTo>
                  <a:pt x="1852067" y="89976"/>
                  <a:pt x="3326051" y="1026535"/>
                  <a:pt x="4158263" y="2396172"/>
                </a:cubicBezTo>
                <a:lnTo>
                  <a:pt x="4160354" y="2399809"/>
                </a:lnTo>
                <a:lnTo>
                  <a:pt x="1729461" y="3803286"/>
                </a:lnTo>
                <a:lnTo>
                  <a:pt x="1704039" y="3761439"/>
                </a:lnTo>
                <a:cubicBezTo>
                  <a:pt x="1351642" y="3239823"/>
                  <a:pt x="779302" y="2879007"/>
                  <a:pt x="120088" y="2812060"/>
                </a:cubicBezTo>
                <a:lnTo>
                  <a:pt x="0" y="28059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CB8BCE00-8B93-E248-A9A1-F4143DD8B763}"/>
              </a:ext>
            </a:extLst>
          </p:cNvPr>
          <p:cNvSpPr/>
          <p:nvPr/>
        </p:nvSpPr>
        <p:spPr>
          <a:xfrm>
            <a:off x="8989913" y="4066675"/>
            <a:ext cx="3121857" cy="2853921"/>
          </a:xfrm>
          <a:custGeom>
            <a:avLst/>
            <a:gdLst>
              <a:gd name="connsiteX0" fmla="*/ 4160352 w 4160352"/>
              <a:gd name="connsiteY0" fmla="*/ 0 h 3803286"/>
              <a:gd name="connsiteX1" fmla="*/ 4160352 w 4160352"/>
              <a:gd name="connsiteY1" fmla="*/ 2805996 h 3803286"/>
              <a:gd name="connsiteX2" fmla="*/ 4040265 w 4160352"/>
              <a:gd name="connsiteY2" fmla="*/ 2812060 h 3803286"/>
              <a:gd name="connsiteX3" fmla="*/ 2456314 w 4160352"/>
              <a:gd name="connsiteY3" fmla="*/ 3761439 h 3803286"/>
              <a:gd name="connsiteX4" fmla="*/ 2430892 w 4160352"/>
              <a:gd name="connsiteY4" fmla="*/ 3803286 h 3803286"/>
              <a:gd name="connsiteX5" fmla="*/ 0 w 4160352"/>
              <a:gd name="connsiteY5" fmla="*/ 2399810 h 3803286"/>
              <a:gd name="connsiteX6" fmla="*/ 2091 w 4160352"/>
              <a:gd name="connsiteY6" fmla="*/ 2396172 h 3803286"/>
              <a:gd name="connsiteX7" fmla="*/ 4006652 w 4160352"/>
              <a:gd name="connsiteY7" fmla="*/ 3886 h 3803286"/>
              <a:gd name="connsiteX8" fmla="*/ 4160352 w 4160352"/>
              <a:gd name="connsiteY8" fmla="*/ 0 h 380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2" h="3803286">
                <a:moveTo>
                  <a:pt x="4160352" y="0"/>
                </a:moveTo>
                <a:lnTo>
                  <a:pt x="4160352" y="2805996"/>
                </a:lnTo>
                <a:lnTo>
                  <a:pt x="4040265" y="2812060"/>
                </a:lnTo>
                <a:cubicBezTo>
                  <a:pt x="3381051" y="2879007"/>
                  <a:pt x="2808711" y="3239823"/>
                  <a:pt x="2456314" y="3761439"/>
                </a:cubicBezTo>
                <a:lnTo>
                  <a:pt x="2430892" y="3803286"/>
                </a:lnTo>
                <a:lnTo>
                  <a:pt x="0" y="2399810"/>
                </a:lnTo>
                <a:lnTo>
                  <a:pt x="2091" y="2396172"/>
                </a:lnTo>
                <a:cubicBezTo>
                  <a:pt x="834302" y="1026535"/>
                  <a:pt x="2308286" y="89976"/>
                  <a:pt x="4006652" y="3886"/>
                </a:cubicBezTo>
                <a:lnTo>
                  <a:pt x="416035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D33662E-99A9-2F42-990C-A17926CCE196}"/>
              </a:ext>
            </a:extLst>
          </p:cNvPr>
          <p:cNvSpPr/>
          <p:nvPr/>
        </p:nvSpPr>
        <p:spPr>
          <a:xfrm>
            <a:off x="13640881" y="6001049"/>
            <a:ext cx="2286535" cy="3604537"/>
          </a:xfrm>
          <a:custGeom>
            <a:avLst/>
            <a:gdLst>
              <a:gd name="connsiteX0" fmla="*/ 2430322 w 3047157"/>
              <a:gd name="connsiteY0" fmla="*/ 0 h 4803597"/>
              <a:gd name="connsiteX1" fmla="*/ 2445827 w 3047157"/>
              <a:gd name="connsiteY1" fmla="*/ 26965 h 4803597"/>
              <a:gd name="connsiteX2" fmla="*/ 3047157 w 3047157"/>
              <a:gd name="connsiteY2" fmla="*/ 2401798 h 4803597"/>
              <a:gd name="connsiteX3" fmla="*/ 2445827 w 3047157"/>
              <a:gd name="connsiteY3" fmla="*/ 4776631 h 4803597"/>
              <a:gd name="connsiteX4" fmla="*/ 2430322 w 3047157"/>
              <a:gd name="connsiteY4" fmla="*/ 4803597 h 4803597"/>
              <a:gd name="connsiteX5" fmla="*/ 0 w 3047157"/>
              <a:gd name="connsiteY5" fmla="*/ 3400450 h 4803597"/>
              <a:gd name="connsiteX6" fmla="*/ 72524 w 3047157"/>
              <a:gd name="connsiteY6" fmla="*/ 3249899 h 4803597"/>
              <a:gd name="connsiteX7" fmla="*/ 243748 w 3047157"/>
              <a:gd name="connsiteY7" fmla="*/ 2401798 h 4803597"/>
              <a:gd name="connsiteX8" fmla="*/ 72524 w 3047157"/>
              <a:gd name="connsiteY8" fmla="*/ 1553697 h 4803597"/>
              <a:gd name="connsiteX9" fmla="*/ 0 w 3047157"/>
              <a:gd name="connsiteY9" fmla="*/ 1403147 h 4803597"/>
              <a:gd name="connsiteX10" fmla="*/ 2430322 w 3047157"/>
              <a:gd name="connsiteY10" fmla="*/ 0 h 480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7157" h="4803597">
                <a:moveTo>
                  <a:pt x="2430322" y="0"/>
                </a:moveTo>
                <a:lnTo>
                  <a:pt x="2445827" y="26965"/>
                </a:lnTo>
                <a:cubicBezTo>
                  <a:pt x="2829323" y="732916"/>
                  <a:pt x="3047157" y="1541918"/>
                  <a:pt x="3047157" y="2401798"/>
                </a:cubicBezTo>
                <a:cubicBezTo>
                  <a:pt x="3047157" y="3261678"/>
                  <a:pt x="2829323" y="4070681"/>
                  <a:pt x="2445827" y="4776631"/>
                </a:cubicBezTo>
                <a:lnTo>
                  <a:pt x="2430322" y="4803597"/>
                </a:lnTo>
                <a:lnTo>
                  <a:pt x="0" y="3400450"/>
                </a:lnTo>
                <a:lnTo>
                  <a:pt x="72524" y="3249899"/>
                </a:lnTo>
                <a:cubicBezTo>
                  <a:pt x="182779" y="2989227"/>
                  <a:pt x="243748" y="2702632"/>
                  <a:pt x="243748" y="2401798"/>
                </a:cubicBezTo>
                <a:cubicBezTo>
                  <a:pt x="243748" y="2100964"/>
                  <a:pt x="182779" y="1814370"/>
                  <a:pt x="72524" y="1553697"/>
                </a:cubicBezTo>
                <a:lnTo>
                  <a:pt x="0" y="1403147"/>
                </a:lnTo>
                <a:lnTo>
                  <a:pt x="24303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1E2441A-9875-E348-82E6-BBC6D5A62D34}"/>
              </a:ext>
            </a:extLst>
          </p:cNvPr>
          <p:cNvSpPr/>
          <p:nvPr/>
        </p:nvSpPr>
        <p:spPr>
          <a:xfrm>
            <a:off x="8450234" y="6001049"/>
            <a:ext cx="2286534" cy="3604537"/>
          </a:xfrm>
          <a:custGeom>
            <a:avLst/>
            <a:gdLst>
              <a:gd name="connsiteX0" fmla="*/ 616835 w 3047156"/>
              <a:gd name="connsiteY0" fmla="*/ 0 h 4803597"/>
              <a:gd name="connsiteX1" fmla="*/ 3047156 w 3047156"/>
              <a:gd name="connsiteY1" fmla="*/ 1403147 h 4803597"/>
              <a:gd name="connsiteX2" fmla="*/ 2974632 w 3047156"/>
              <a:gd name="connsiteY2" fmla="*/ 1553697 h 4803597"/>
              <a:gd name="connsiteX3" fmla="*/ 2803408 w 3047156"/>
              <a:gd name="connsiteY3" fmla="*/ 2401798 h 4803597"/>
              <a:gd name="connsiteX4" fmla="*/ 2974632 w 3047156"/>
              <a:gd name="connsiteY4" fmla="*/ 3249899 h 4803597"/>
              <a:gd name="connsiteX5" fmla="*/ 3047156 w 3047156"/>
              <a:gd name="connsiteY5" fmla="*/ 3400450 h 4803597"/>
              <a:gd name="connsiteX6" fmla="*/ 616835 w 3047156"/>
              <a:gd name="connsiteY6" fmla="*/ 4803597 h 4803597"/>
              <a:gd name="connsiteX7" fmla="*/ 601330 w 3047156"/>
              <a:gd name="connsiteY7" fmla="*/ 4776631 h 4803597"/>
              <a:gd name="connsiteX8" fmla="*/ 0 w 3047156"/>
              <a:gd name="connsiteY8" fmla="*/ 2401798 h 4803597"/>
              <a:gd name="connsiteX9" fmla="*/ 601330 w 3047156"/>
              <a:gd name="connsiteY9" fmla="*/ 26965 h 4803597"/>
              <a:gd name="connsiteX10" fmla="*/ 616835 w 3047156"/>
              <a:gd name="connsiteY10" fmla="*/ 0 h 480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7156" h="4803597">
                <a:moveTo>
                  <a:pt x="616835" y="0"/>
                </a:moveTo>
                <a:lnTo>
                  <a:pt x="3047156" y="1403147"/>
                </a:lnTo>
                <a:lnTo>
                  <a:pt x="2974632" y="1553697"/>
                </a:lnTo>
                <a:cubicBezTo>
                  <a:pt x="2864377" y="1814370"/>
                  <a:pt x="2803408" y="2100964"/>
                  <a:pt x="2803408" y="2401798"/>
                </a:cubicBezTo>
                <a:cubicBezTo>
                  <a:pt x="2803408" y="2702632"/>
                  <a:pt x="2864377" y="2989227"/>
                  <a:pt x="2974632" y="3249899"/>
                </a:cubicBezTo>
                <a:lnTo>
                  <a:pt x="3047156" y="3400450"/>
                </a:lnTo>
                <a:lnTo>
                  <a:pt x="616835" y="4803597"/>
                </a:lnTo>
                <a:lnTo>
                  <a:pt x="601330" y="4776631"/>
                </a:lnTo>
                <a:cubicBezTo>
                  <a:pt x="217835" y="4070681"/>
                  <a:pt x="0" y="3261678"/>
                  <a:pt x="0" y="2401798"/>
                </a:cubicBezTo>
                <a:cubicBezTo>
                  <a:pt x="0" y="1541918"/>
                  <a:pt x="217835" y="732916"/>
                  <a:pt x="601330" y="26965"/>
                </a:cubicBezTo>
                <a:lnTo>
                  <a:pt x="616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DA37CA-45FC-2348-BFDF-80C95AA327E3}"/>
              </a:ext>
            </a:extLst>
          </p:cNvPr>
          <p:cNvSpPr/>
          <p:nvPr/>
        </p:nvSpPr>
        <p:spPr>
          <a:xfrm>
            <a:off x="8989913" y="8686039"/>
            <a:ext cx="3121857" cy="2853920"/>
          </a:xfrm>
          <a:custGeom>
            <a:avLst/>
            <a:gdLst>
              <a:gd name="connsiteX0" fmla="*/ 2430892 w 4160352"/>
              <a:gd name="connsiteY0" fmla="*/ 0 h 3803285"/>
              <a:gd name="connsiteX1" fmla="*/ 2456314 w 4160352"/>
              <a:gd name="connsiteY1" fmla="*/ 41846 h 3803285"/>
              <a:gd name="connsiteX2" fmla="*/ 4040265 w 4160352"/>
              <a:gd name="connsiteY2" fmla="*/ 991225 h 3803285"/>
              <a:gd name="connsiteX3" fmla="*/ 4160352 w 4160352"/>
              <a:gd name="connsiteY3" fmla="*/ 997289 h 3803285"/>
              <a:gd name="connsiteX4" fmla="*/ 4160352 w 4160352"/>
              <a:gd name="connsiteY4" fmla="*/ 3803285 h 3803285"/>
              <a:gd name="connsiteX5" fmla="*/ 4006652 w 4160352"/>
              <a:gd name="connsiteY5" fmla="*/ 3799399 h 3803285"/>
              <a:gd name="connsiteX6" fmla="*/ 2091 w 4160352"/>
              <a:gd name="connsiteY6" fmla="*/ 1407113 h 3803285"/>
              <a:gd name="connsiteX7" fmla="*/ 0 w 4160352"/>
              <a:gd name="connsiteY7" fmla="*/ 1403476 h 3803285"/>
              <a:gd name="connsiteX8" fmla="*/ 2430892 w 4160352"/>
              <a:gd name="connsiteY8" fmla="*/ 0 h 38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2" h="3803285">
                <a:moveTo>
                  <a:pt x="2430892" y="0"/>
                </a:moveTo>
                <a:lnTo>
                  <a:pt x="2456314" y="41846"/>
                </a:lnTo>
                <a:cubicBezTo>
                  <a:pt x="2808711" y="563463"/>
                  <a:pt x="3381051" y="924278"/>
                  <a:pt x="4040265" y="991225"/>
                </a:cubicBezTo>
                <a:lnTo>
                  <a:pt x="4160352" y="997289"/>
                </a:lnTo>
                <a:lnTo>
                  <a:pt x="4160352" y="3803285"/>
                </a:lnTo>
                <a:lnTo>
                  <a:pt x="4006652" y="3799399"/>
                </a:lnTo>
                <a:cubicBezTo>
                  <a:pt x="2308286" y="3713309"/>
                  <a:pt x="834302" y="2776750"/>
                  <a:pt x="2091" y="1407113"/>
                </a:cubicBezTo>
                <a:lnTo>
                  <a:pt x="0" y="1403476"/>
                </a:lnTo>
                <a:lnTo>
                  <a:pt x="24308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6652978-F588-BE48-B615-54158BB3918B}"/>
              </a:ext>
            </a:extLst>
          </p:cNvPr>
          <p:cNvSpPr/>
          <p:nvPr/>
        </p:nvSpPr>
        <p:spPr>
          <a:xfrm>
            <a:off x="12265877" y="8686039"/>
            <a:ext cx="3121859" cy="2853920"/>
          </a:xfrm>
          <a:custGeom>
            <a:avLst/>
            <a:gdLst>
              <a:gd name="connsiteX0" fmla="*/ 1729461 w 4160354"/>
              <a:gd name="connsiteY0" fmla="*/ 0 h 3803285"/>
              <a:gd name="connsiteX1" fmla="*/ 4160354 w 4160354"/>
              <a:gd name="connsiteY1" fmla="*/ 1403476 h 3803285"/>
              <a:gd name="connsiteX2" fmla="*/ 4158263 w 4160354"/>
              <a:gd name="connsiteY2" fmla="*/ 1407113 h 3803285"/>
              <a:gd name="connsiteX3" fmla="*/ 153701 w 4160354"/>
              <a:gd name="connsiteY3" fmla="*/ 3799399 h 3803285"/>
              <a:gd name="connsiteX4" fmla="*/ 0 w 4160354"/>
              <a:gd name="connsiteY4" fmla="*/ 3803285 h 3803285"/>
              <a:gd name="connsiteX5" fmla="*/ 0 w 4160354"/>
              <a:gd name="connsiteY5" fmla="*/ 997289 h 3803285"/>
              <a:gd name="connsiteX6" fmla="*/ 120088 w 4160354"/>
              <a:gd name="connsiteY6" fmla="*/ 991225 h 3803285"/>
              <a:gd name="connsiteX7" fmla="*/ 1704039 w 4160354"/>
              <a:gd name="connsiteY7" fmla="*/ 41846 h 3803285"/>
              <a:gd name="connsiteX8" fmla="*/ 1729461 w 4160354"/>
              <a:gd name="connsiteY8" fmla="*/ 0 h 38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54" h="3803285">
                <a:moveTo>
                  <a:pt x="1729461" y="0"/>
                </a:moveTo>
                <a:lnTo>
                  <a:pt x="4160354" y="1403476"/>
                </a:lnTo>
                <a:lnTo>
                  <a:pt x="4158263" y="1407113"/>
                </a:lnTo>
                <a:cubicBezTo>
                  <a:pt x="3326051" y="2776750"/>
                  <a:pt x="1852067" y="3713309"/>
                  <a:pt x="153701" y="3799399"/>
                </a:cubicBezTo>
                <a:lnTo>
                  <a:pt x="0" y="3803285"/>
                </a:lnTo>
                <a:lnTo>
                  <a:pt x="0" y="997289"/>
                </a:lnTo>
                <a:lnTo>
                  <a:pt x="120088" y="991225"/>
                </a:lnTo>
                <a:cubicBezTo>
                  <a:pt x="779302" y="924278"/>
                  <a:pt x="1351642" y="563463"/>
                  <a:pt x="1704039" y="41846"/>
                </a:cubicBezTo>
                <a:lnTo>
                  <a:pt x="1729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920">
            <a:extLst>
              <a:ext uri="{FF2B5EF4-FFF2-40B4-BE49-F238E27FC236}">
                <a16:creationId xmlns:a16="http://schemas.microsoft.com/office/drawing/2014/main" id="{AE02A089-67AE-1547-BC61-7E239C120D42}"/>
              </a:ext>
            </a:extLst>
          </p:cNvPr>
          <p:cNvSpPr>
            <a:spLocks noChangeAspect="1"/>
          </p:cNvSpPr>
          <p:nvPr/>
        </p:nvSpPr>
        <p:spPr bwMode="auto">
          <a:xfrm>
            <a:off x="10474604" y="5019847"/>
            <a:ext cx="773363" cy="806986"/>
          </a:xfrm>
          <a:custGeom>
            <a:avLst/>
            <a:gdLst>
              <a:gd name="T0" fmla="*/ 5608351 w 282215"/>
              <a:gd name="T1" fmla="*/ 9516699 h 293328"/>
              <a:gd name="T2" fmla="*/ 5608351 w 282215"/>
              <a:gd name="T3" fmla="*/ 9849457 h 293328"/>
              <a:gd name="T4" fmla="*/ 5147826 w 282215"/>
              <a:gd name="T5" fmla="*/ 9689725 h 293328"/>
              <a:gd name="T6" fmla="*/ 3606135 w 282215"/>
              <a:gd name="T7" fmla="*/ 9516699 h 293328"/>
              <a:gd name="T8" fmla="*/ 4512644 w 282215"/>
              <a:gd name="T9" fmla="*/ 9689725 h 293328"/>
              <a:gd name="T10" fmla="*/ 3606135 w 282215"/>
              <a:gd name="T11" fmla="*/ 9849457 h 293328"/>
              <a:gd name="T12" fmla="*/ 3606135 w 282215"/>
              <a:gd name="T13" fmla="*/ 9516699 h 293328"/>
              <a:gd name="T14" fmla="*/ 2553584 w 282215"/>
              <a:gd name="T15" fmla="*/ 9516699 h 293328"/>
              <a:gd name="T16" fmla="*/ 2553584 w 282215"/>
              <a:gd name="T17" fmla="*/ 9849457 h 293328"/>
              <a:gd name="T18" fmla="*/ 2093042 w 282215"/>
              <a:gd name="T19" fmla="*/ 9689725 h 293328"/>
              <a:gd name="T20" fmla="*/ 321157 w 282215"/>
              <a:gd name="T21" fmla="*/ 8933235 h 293328"/>
              <a:gd name="T22" fmla="*/ 1001804 w 282215"/>
              <a:gd name="T23" fmla="*/ 10330664 h 293328"/>
              <a:gd name="T24" fmla="*/ 7629077 w 282215"/>
              <a:gd name="T25" fmla="*/ 9638465 h 293328"/>
              <a:gd name="T26" fmla="*/ 321157 w 282215"/>
              <a:gd name="T27" fmla="*/ 8933235 h 293328"/>
              <a:gd name="T28" fmla="*/ 6173126 w 282215"/>
              <a:gd name="T29" fmla="*/ 5948748 h 293328"/>
              <a:gd name="T30" fmla="*/ 8366124 w 282215"/>
              <a:gd name="T31" fmla="*/ 4557722 h 293328"/>
              <a:gd name="T32" fmla="*/ 6211547 w 282215"/>
              <a:gd name="T33" fmla="*/ 3166537 h 293328"/>
              <a:gd name="T34" fmla="*/ 5737060 w 282215"/>
              <a:gd name="T35" fmla="*/ 4232682 h 293328"/>
              <a:gd name="T36" fmla="*/ 7596637 w 282215"/>
              <a:gd name="T37" fmla="*/ 3387565 h 293328"/>
              <a:gd name="T38" fmla="*/ 7865993 w 282215"/>
              <a:gd name="T39" fmla="*/ 3218572 h 293328"/>
              <a:gd name="T40" fmla="*/ 8827807 w 282215"/>
              <a:gd name="T41" fmla="*/ 4232682 h 293328"/>
              <a:gd name="T42" fmla="*/ 8827807 w 282215"/>
              <a:gd name="T43" fmla="*/ 4557722 h 293328"/>
              <a:gd name="T44" fmla="*/ 7917305 w 282215"/>
              <a:gd name="T45" fmla="*/ 6182778 h 293328"/>
              <a:gd name="T46" fmla="*/ 6083347 w 282215"/>
              <a:gd name="T47" fmla="*/ 6273785 h 293328"/>
              <a:gd name="T48" fmla="*/ 5134295 w 282215"/>
              <a:gd name="T49" fmla="*/ 4557722 h 293328"/>
              <a:gd name="T50" fmla="*/ 4864983 w 282215"/>
              <a:gd name="T51" fmla="*/ 4401621 h 293328"/>
              <a:gd name="T52" fmla="*/ 5352337 w 282215"/>
              <a:gd name="T53" fmla="*/ 4232682 h 293328"/>
              <a:gd name="T54" fmla="*/ 6211547 w 282215"/>
              <a:gd name="T55" fmla="*/ 3166537 h 293328"/>
              <a:gd name="T56" fmla="*/ 4135648 w 282215"/>
              <a:gd name="T57" fmla="*/ 4675613 h 293328"/>
              <a:gd name="T58" fmla="*/ 4546624 w 282215"/>
              <a:gd name="T59" fmla="*/ 6268952 h 293328"/>
              <a:gd name="T60" fmla="*/ 5368621 w 282215"/>
              <a:gd name="T61" fmla="*/ 7104784 h 293328"/>
              <a:gd name="T62" fmla="*/ 5497096 w 282215"/>
              <a:gd name="T63" fmla="*/ 7130941 h 293328"/>
              <a:gd name="T64" fmla="*/ 9735452 w 282215"/>
              <a:gd name="T65" fmla="*/ 4675613 h 293328"/>
              <a:gd name="T66" fmla="*/ 5423873 w 282215"/>
              <a:gd name="T67" fmla="*/ 865104 h 293328"/>
              <a:gd name="T68" fmla="*/ 5423873 w 282215"/>
              <a:gd name="T69" fmla="*/ 1197335 h 293328"/>
              <a:gd name="T70" fmla="*/ 5423873 w 282215"/>
              <a:gd name="T71" fmla="*/ 865104 h 293328"/>
              <a:gd name="T72" fmla="*/ 4698068 w 282215"/>
              <a:gd name="T73" fmla="*/ 865104 h 293328"/>
              <a:gd name="T74" fmla="*/ 4698068 w 282215"/>
              <a:gd name="T75" fmla="*/ 1197335 h 293328"/>
              <a:gd name="T76" fmla="*/ 3054744 w 282215"/>
              <a:gd name="T77" fmla="*/ 1031277 h 293328"/>
              <a:gd name="T78" fmla="*/ 1001804 w 282215"/>
              <a:gd name="T79" fmla="*/ 313505 h 293328"/>
              <a:gd name="T80" fmla="*/ 321157 w 282215"/>
              <a:gd name="T81" fmla="*/ 8619743 h 293328"/>
              <a:gd name="T82" fmla="*/ 7629077 w 282215"/>
              <a:gd name="T83" fmla="*/ 7770840 h 293328"/>
              <a:gd name="T84" fmla="*/ 5394338 w 282215"/>
              <a:gd name="T85" fmla="*/ 7444346 h 293328"/>
              <a:gd name="T86" fmla="*/ 3968663 w 282215"/>
              <a:gd name="T87" fmla="*/ 7849196 h 293328"/>
              <a:gd name="T88" fmla="*/ 3814567 w 282215"/>
              <a:gd name="T89" fmla="*/ 7640234 h 293328"/>
              <a:gd name="T90" fmla="*/ 3814567 w 282215"/>
              <a:gd name="T91" fmla="*/ 4675613 h 293328"/>
              <a:gd name="T92" fmla="*/ 7629077 w 282215"/>
              <a:gd name="T93" fmla="*/ 1593363 h 293328"/>
              <a:gd name="T94" fmla="*/ 6935577 w 282215"/>
              <a:gd name="T95" fmla="*/ 313505 h 293328"/>
              <a:gd name="T96" fmla="*/ 1001804 w 282215"/>
              <a:gd name="T97" fmla="*/ 0 h 293328"/>
              <a:gd name="T98" fmla="*/ 7937325 w 282215"/>
              <a:gd name="T99" fmla="*/ 1018699 h 293328"/>
              <a:gd name="T100" fmla="*/ 10056531 w 282215"/>
              <a:gd name="T101" fmla="*/ 4675613 h 293328"/>
              <a:gd name="T102" fmla="*/ 7937325 w 282215"/>
              <a:gd name="T103" fmla="*/ 9638465 h 293328"/>
              <a:gd name="T104" fmla="*/ 1001804 w 282215"/>
              <a:gd name="T105" fmla="*/ 10657173 h 293328"/>
              <a:gd name="T106" fmla="*/ 0 w 282215"/>
              <a:gd name="T107" fmla="*/ 1018699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9" name="Freeform 921">
            <a:extLst>
              <a:ext uri="{FF2B5EF4-FFF2-40B4-BE49-F238E27FC236}">
                <a16:creationId xmlns:a16="http://schemas.microsoft.com/office/drawing/2014/main" id="{B02A9F74-4371-9F48-9610-2BFB7A97AFE3}"/>
              </a:ext>
            </a:extLst>
          </p:cNvPr>
          <p:cNvSpPr>
            <a:spLocks noChangeAspect="1"/>
          </p:cNvSpPr>
          <p:nvPr/>
        </p:nvSpPr>
        <p:spPr bwMode="auto">
          <a:xfrm>
            <a:off x="10457792" y="9739281"/>
            <a:ext cx="806986" cy="811791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F40BC3BA-2CF9-8D4B-8989-342A725E54B4}"/>
              </a:ext>
            </a:extLst>
          </p:cNvPr>
          <p:cNvSpPr>
            <a:spLocks noChangeAspect="1"/>
          </p:cNvSpPr>
          <p:nvPr/>
        </p:nvSpPr>
        <p:spPr bwMode="auto">
          <a:xfrm>
            <a:off x="14456893" y="7401024"/>
            <a:ext cx="806986" cy="804586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929">
            <a:extLst>
              <a:ext uri="{FF2B5EF4-FFF2-40B4-BE49-F238E27FC236}">
                <a16:creationId xmlns:a16="http://schemas.microsoft.com/office/drawing/2014/main" id="{F5B00217-E6CA-C043-B5BB-1B9E7924290F}"/>
              </a:ext>
            </a:extLst>
          </p:cNvPr>
          <p:cNvSpPr>
            <a:spLocks noChangeAspect="1"/>
          </p:cNvSpPr>
          <p:nvPr/>
        </p:nvSpPr>
        <p:spPr bwMode="auto">
          <a:xfrm>
            <a:off x="9101064" y="7401024"/>
            <a:ext cx="806986" cy="804586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37">
            <a:extLst>
              <a:ext uri="{FF2B5EF4-FFF2-40B4-BE49-F238E27FC236}">
                <a16:creationId xmlns:a16="http://schemas.microsoft.com/office/drawing/2014/main" id="{8A975DE0-B650-F347-8040-20F03E3335D9}"/>
              </a:ext>
            </a:extLst>
          </p:cNvPr>
          <p:cNvSpPr>
            <a:spLocks noChangeAspect="1"/>
          </p:cNvSpPr>
          <p:nvPr/>
        </p:nvSpPr>
        <p:spPr bwMode="auto">
          <a:xfrm>
            <a:off x="13079249" y="9741684"/>
            <a:ext cx="806986" cy="806986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938">
            <a:extLst>
              <a:ext uri="{FF2B5EF4-FFF2-40B4-BE49-F238E27FC236}">
                <a16:creationId xmlns:a16="http://schemas.microsoft.com/office/drawing/2014/main" id="{3FC3D5AC-B7C1-F94D-92C5-92FE1E9D68DA}"/>
              </a:ext>
            </a:extLst>
          </p:cNvPr>
          <p:cNvSpPr>
            <a:spLocks noChangeAspect="1"/>
          </p:cNvSpPr>
          <p:nvPr/>
        </p:nvSpPr>
        <p:spPr bwMode="auto">
          <a:xfrm>
            <a:off x="13079249" y="5019847"/>
            <a:ext cx="806986" cy="806986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BAD941-4437-3743-B372-21ED5A8FB551}"/>
              </a:ext>
            </a:extLst>
          </p:cNvPr>
          <p:cNvSpPr/>
          <p:nvPr/>
        </p:nvSpPr>
        <p:spPr>
          <a:xfrm>
            <a:off x="6154793" y="6988859"/>
            <a:ext cx="1628916" cy="1628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60E7F7-DAC9-B349-9B17-A72564529659}"/>
              </a:ext>
            </a:extLst>
          </p:cNvPr>
          <p:cNvSpPr/>
          <p:nvPr/>
        </p:nvSpPr>
        <p:spPr>
          <a:xfrm>
            <a:off x="6154793" y="3386356"/>
            <a:ext cx="1628916" cy="16289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045C51-FE19-0144-A1F7-E3DE4DC7DE99}"/>
              </a:ext>
            </a:extLst>
          </p:cNvPr>
          <p:cNvSpPr/>
          <p:nvPr/>
        </p:nvSpPr>
        <p:spPr>
          <a:xfrm>
            <a:off x="6154793" y="10591361"/>
            <a:ext cx="1628916" cy="16289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88C7DC-1490-D34F-94D0-38741AC52592}"/>
              </a:ext>
            </a:extLst>
          </p:cNvPr>
          <p:cNvSpPr/>
          <p:nvPr/>
        </p:nvSpPr>
        <p:spPr>
          <a:xfrm>
            <a:off x="16590955" y="6988859"/>
            <a:ext cx="1628916" cy="16289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B5D53A4-D629-D142-991C-D58AC8CB2877}"/>
              </a:ext>
            </a:extLst>
          </p:cNvPr>
          <p:cNvSpPr/>
          <p:nvPr/>
        </p:nvSpPr>
        <p:spPr>
          <a:xfrm>
            <a:off x="16590955" y="3386356"/>
            <a:ext cx="1628916" cy="16289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631F6B-3546-DE4C-9F52-01F11910A18E}"/>
              </a:ext>
            </a:extLst>
          </p:cNvPr>
          <p:cNvSpPr/>
          <p:nvPr/>
        </p:nvSpPr>
        <p:spPr>
          <a:xfrm>
            <a:off x="16590955" y="10591361"/>
            <a:ext cx="1628916" cy="1628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929">
            <a:extLst>
              <a:ext uri="{FF2B5EF4-FFF2-40B4-BE49-F238E27FC236}">
                <a16:creationId xmlns:a16="http://schemas.microsoft.com/office/drawing/2014/main" id="{4EAE5A5C-8367-F94D-97DE-F6733B8CFF0E}"/>
              </a:ext>
            </a:extLst>
          </p:cNvPr>
          <p:cNvSpPr>
            <a:spLocks noChangeAspect="1"/>
          </p:cNvSpPr>
          <p:nvPr/>
        </p:nvSpPr>
        <p:spPr bwMode="auto">
          <a:xfrm>
            <a:off x="6631906" y="7466975"/>
            <a:ext cx="674690" cy="672684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" name="Freeform 920">
            <a:extLst>
              <a:ext uri="{FF2B5EF4-FFF2-40B4-BE49-F238E27FC236}">
                <a16:creationId xmlns:a16="http://schemas.microsoft.com/office/drawing/2014/main" id="{75AB1EC7-AEB1-6D46-BDCE-2ED26E7C4C4B}"/>
              </a:ext>
            </a:extLst>
          </p:cNvPr>
          <p:cNvSpPr>
            <a:spLocks noChangeAspect="1"/>
          </p:cNvSpPr>
          <p:nvPr/>
        </p:nvSpPr>
        <p:spPr bwMode="auto">
          <a:xfrm>
            <a:off x="6645962" y="3863469"/>
            <a:ext cx="646580" cy="674690"/>
          </a:xfrm>
          <a:custGeom>
            <a:avLst/>
            <a:gdLst>
              <a:gd name="T0" fmla="*/ 5608351 w 282215"/>
              <a:gd name="T1" fmla="*/ 9516699 h 293328"/>
              <a:gd name="T2" fmla="*/ 5608351 w 282215"/>
              <a:gd name="T3" fmla="*/ 9849457 h 293328"/>
              <a:gd name="T4" fmla="*/ 5147826 w 282215"/>
              <a:gd name="T5" fmla="*/ 9689725 h 293328"/>
              <a:gd name="T6" fmla="*/ 3606135 w 282215"/>
              <a:gd name="T7" fmla="*/ 9516699 h 293328"/>
              <a:gd name="T8" fmla="*/ 4512644 w 282215"/>
              <a:gd name="T9" fmla="*/ 9689725 h 293328"/>
              <a:gd name="T10" fmla="*/ 3606135 w 282215"/>
              <a:gd name="T11" fmla="*/ 9849457 h 293328"/>
              <a:gd name="T12" fmla="*/ 3606135 w 282215"/>
              <a:gd name="T13" fmla="*/ 9516699 h 293328"/>
              <a:gd name="T14" fmla="*/ 2553584 w 282215"/>
              <a:gd name="T15" fmla="*/ 9516699 h 293328"/>
              <a:gd name="T16" fmla="*/ 2553584 w 282215"/>
              <a:gd name="T17" fmla="*/ 9849457 h 293328"/>
              <a:gd name="T18" fmla="*/ 2093042 w 282215"/>
              <a:gd name="T19" fmla="*/ 9689725 h 293328"/>
              <a:gd name="T20" fmla="*/ 321157 w 282215"/>
              <a:gd name="T21" fmla="*/ 8933235 h 293328"/>
              <a:gd name="T22" fmla="*/ 1001804 w 282215"/>
              <a:gd name="T23" fmla="*/ 10330664 h 293328"/>
              <a:gd name="T24" fmla="*/ 7629077 w 282215"/>
              <a:gd name="T25" fmla="*/ 9638465 h 293328"/>
              <a:gd name="T26" fmla="*/ 321157 w 282215"/>
              <a:gd name="T27" fmla="*/ 8933235 h 293328"/>
              <a:gd name="T28" fmla="*/ 6173126 w 282215"/>
              <a:gd name="T29" fmla="*/ 5948748 h 293328"/>
              <a:gd name="T30" fmla="*/ 8366124 w 282215"/>
              <a:gd name="T31" fmla="*/ 4557722 h 293328"/>
              <a:gd name="T32" fmla="*/ 6211547 w 282215"/>
              <a:gd name="T33" fmla="*/ 3166537 h 293328"/>
              <a:gd name="T34" fmla="*/ 5737060 w 282215"/>
              <a:gd name="T35" fmla="*/ 4232682 h 293328"/>
              <a:gd name="T36" fmla="*/ 7596637 w 282215"/>
              <a:gd name="T37" fmla="*/ 3387565 h 293328"/>
              <a:gd name="T38" fmla="*/ 7865993 w 282215"/>
              <a:gd name="T39" fmla="*/ 3218572 h 293328"/>
              <a:gd name="T40" fmla="*/ 8827807 w 282215"/>
              <a:gd name="T41" fmla="*/ 4232682 h 293328"/>
              <a:gd name="T42" fmla="*/ 8827807 w 282215"/>
              <a:gd name="T43" fmla="*/ 4557722 h 293328"/>
              <a:gd name="T44" fmla="*/ 7917305 w 282215"/>
              <a:gd name="T45" fmla="*/ 6182778 h 293328"/>
              <a:gd name="T46" fmla="*/ 6083347 w 282215"/>
              <a:gd name="T47" fmla="*/ 6273785 h 293328"/>
              <a:gd name="T48" fmla="*/ 5134295 w 282215"/>
              <a:gd name="T49" fmla="*/ 4557722 h 293328"/>
              <a:gd name="T50" fmla="*/ 4864983 w 282215"/>
              <a:gd name="T51" fmla="*/ 4401621 h 293328"/>
              <a:gd name="T52" fmla="*/ 5352337 w 282215"/>
              <a:gd name="T53" fmla="*/ 4232682 h 293328"/>
              <a:gd name="T54" fmla="*/ 6211547 w 282215"/>
              <a:gd name="T55" fmla="*/ 3166537 h 293328"/>
              <a:gd name="T56" fmla="*/ 4135648 w 282215"/>
              <a:gd name="T57" fmla="*/ 4675613 h 293328"/>
              <a:gd name="T58" fmla="*/ 4546624 w 282215"/>
              <a:gd name="T59" fmla="*/ 6268952 h 293328"/>
              <a:gd name="T60" fmla="*/ 5368621 w 282215"/>
              <a:gd name="T61" fmla="*/ 7104784 h 293328"/>
              <a:gd name="T62" fmla="*/ 5497096 w 282215"/>
              <a:gd name="T63" fmla="*/ 7130941 h 293328"/>
              <a:gd name="T64" fmla="*/ 9735452 w 282215"/>
              <a:gd name="T65" fmla="*/ 4675613 h 293328"/>
              <a:gd name="T66" fmla="*/ 5423873 w 282215"/>
              <a:gd name="T67" fmla="*/ 865104 h 293328"/>
              <a:gd name="T68" fmla="*/ 5423873 w 282215"/>
              <a:gd name="T69" fmla="*/ 1197335 h 293328"/>
              <a:gd name="T70" fmla="*/ 5423873 w 282215"/>
              <a:gd name="T71" fmla="*/ 865104 h 293328"/>
              <a:gd name="T72" fmla="*/ 4698068 w 282215"/>
              <a:gd name="T73" fmla="*/ 865104 h 293328"/>
              <a:gd name="T74" fmla="*/ 4698068 w 282215"/>
              <a:gd name="T75" fmla="*/ 1197335 h 293328"/>
              <a:gd name="T76" fmla="*/ 3054744 w 282215"/>
              <a:gd name="T77" fmla="*/ 1031277 h 293328"/>
              <a:gd name="T78" fmla="*/ 1001804 w 282215"/>
              <a:gd name="T79" fmla="*/ 313505 h 293328"/>
              <a:gd name="T80" fmla="*/ 321157 w 282215"/>
              <a:gd name="T81" fmla="*/ 8619743 h 293328"/>
              <a:gd name="T82" fmla="*/ 7629077 w 282215"/>
              <a:gd name="T83" fmla="*/ 7770840 h 293328"/>
              <a:gd name="T84" fmla="*/ 5394338 w 282215"/>
              <a:gd name="T85" fmla="*/ 7444346 h 293328"/>
              <a:gd name="T86" fmla="*/ 3968663 w 282215"/>
              <a:gd name="T87" fmla="*/ 7849196 h 293328"/>
              <a:gd name="T88" fmla="*/ 3814567 w 282215"/>
              <a:gd name="T89" fmla="*/ 7640234 h 293328"/>
              <a:gd name="T90" fmla="*/ 3814567 w 282215"/>
              <a:gd name="T91" fmla="*/ 4675613 h 293328"/>
              <a:gd name="T92" fmla="*/ 7629077 w 282215"/>
              <a:gd name="T93" fmla="*/ 1593363 h 293328"/>
              <a:gd name="T94" fmla="*/ 6935577 w 282215"/>
              <a:gd name="T95" fmla="*/ 313505 h 293328"/>
              <a:gd name="T96" fmla="*/ 1001804 w 282215"/>
              <a:gd name="T97" fmla="*/ 0 h 293328"/>
              <a:gd name="T98" fmla="*/ 7937325 w 282215"/>
              <a:gd name="T99" fmla="*/ 1018699 h 293328"/>
              <a:gd name="T100" fmla="*/ 10056531 w 282215"/>
              <a:gd name="T101" fmla="*/ 4675613 h 293328"/>
              <a:gd name="T102" fmla="*/ 7937325 w 282215"/>
              <a:gd name="T103" fmla="*/ 9638465 h 293328"/>
              <a:gd name="T104" fmla="*/ 1001804 w 282215"/>
              <a:gd name="T105" fmla="*/ 10657173 h 293328"/>
              <a:gd name="T106" fmla="*/ 0 w 282215"/>
              <a:gd name="T107" fmla="*/ 1018699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921">
            <a:extLst>
              <a:ext uri="{FF2B5EF4-FFF2-40B4-BE49-F238E27FC236}">
                <a16:creationId xmlns:a16="http://schemas.microsoft.com/office/drawing/2014/main" id="{03D41C5B-DD85-E344-97B6-8EBFE30F6B18}"/>
              </a:ext>
            </a:extLst>
          </p:cNvPr>
          <p:cNvSpPr>
            <a:spLocks noChangeAspect="1"/>
          </p:cNvSpPr>
          <p:nvPr/>
        </p:nvSpPr>
        <p:spPr bwMode="auto">
          <a:xfrm>
            <a:off x="6631906" y="11066466"/>
            <a:ext cx="674690" cy="678708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937">
            <a:extLst>
              <a:ext uri="{FF2B5EF4-FFF2-40B4-BE49-F238E27FC236}">
                <a16:creationId xmlns:a16="http://schemas.microsoft.com/office/drawing/2014/main" id="{E938B9D4-E313-CC41-BBE3-9CF156399190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11068474"/>
            <a:ext cx="674690" cy="674690"/>
          </a:xfrm>
          <a:custGeom>
            <a:avLst/>
            <a:gdLst>
              <a:gd name="T0" fmla="*/ 6115414 w 293328"/>
              <a:gd name="T1" fmla="*/ 9689725 h 293328"/>
              <a:gd name="T2" fmla="*/ 6115414 w 293328"/>
              <a:gd name="T3" fmla="*/ 10022509 h 293328"/>
              <a:gd name="T4" fmla="*/ 4441169 w 293328"/>
              <a:gd name="T5" fmla="*/ 9849457 h 293328"/>
              <a:gd name="T6" fmla="*/ 326110 w 293328"/>
              <a:gd name="T7" fmla="*/ 9377273 h 293328"/>
              <a:gd name="T8" fmla="*/ 821836 w 293328"/>
              <a:gd name="T9" fmla="*/ 10330664 h 293328"/>
              <a:gd name="T10" fmla="*/ 10331054 w 293328"/>
              <a:gd name="T11" fmla="*/ 9847428 h 293328"/>
              <a:gd name="T12" fmla="*/ 326110 w 293328"/>
              <a:gd name="T13" fmla="*/ 9377273 h 293328"/>
              <a:gd name="T14" fmla="*/ 430543 w 293328"/>
              <a:gd name="T15" fmla="*/ 9050770 h 293328"/>
              <a:gd name="T16" fmla="*/ 9522332 w 293328"/>
              <a:gd name="T17" fmla="*/ 7640234 h 293328"/>
              <a:gd name="T18" fmla="*/ 7371923 w 293328"/>
              <a:gd name="T19" fmla="*/ 2661536 h 293328"/>
              <a:gd name="T20" fmla="*/ 7593000 w 293328"/>
              <a:gd name="T21" fmla="*/ 2886222 h 293328"/>
              <a:gd name="T22" fmla="*/ 5330401 w 293328"/>
              <a:gd name="T23" fmla="*/ 5120035 h 293328"/>
              <a:gd name="T24" fmla="*/ 4147108 w 293328"/>
              <a:gd name="T25" fmla="*/ 3983288 h 293328"/>
              <a:gd name="T26" fmla="*/ 4381182 w 293328"/>
              <a:gd name="T27" fmla="*/ 3745356 h 293328"/>
              <a:gd name="T28" fmla="*/ 7371923 w 293328"/>
              <a:gd name="T29" fmla="*/ 2661536 h 293328"/>
              <a:gd name="T30" fmla="*/ 6711475 w 293328"/>
              <a:gd name="T31" fmla="*/ 1972231 h 293328"/>
              <a:gd name="T32" fmla="*/ 6515349 w 293328"/>
              <a:gd name="T33" fmla="*/ 2221611 h 293328"/>
              <a:gd name="T34" fmla="*/ 3325974 w 293328"/>
              <a:gd name="T35" fmla="*/ 3823196 h 293328"/>
              <a:gd name="T36" fmla="*/ 4110278 w 293328"/>
              <a:gd name="T37" fmla="*/ 5569121 h 293328"/>
              <a:gd name="T38" fmla="*/ 5312790 w 293328"/>
              <a:gd name="T39" fmla="*/ 5831697 h 293328"/>
              <a:gd name="T40" fmla="*/ 7456515 w 293328"/>
              <a:gd name="T41" fmla="*/ 4138196 h 293328"/>
              <a:gd name="T42" fmla="*/ 5312790 w 293328"/>
              <a:gd name="T43" fmla="*/ 6146705 h 293328"/>
              <a:gd name="T44" fmla="*/ 3273670 w 293328"/>
              <a:gd name="T45" fmla="*/ 6855589 h 293328"/>
              <a:gd name="T46" fmla="*/ 3103781 w 293328"/>
              <a:gd name="T47" fmla="*/ 6894996 h 293328"/>
              <a:gd name="T48" fmla="*/ 2999197 w 293328"/>
              <a:gd name="T49" fmla="*/ 3823196 h 293328"/>
              <a:gd name="T50" fmla="*/ 1669652 w 293328"/>
              <a:gd name="T51" fmla="*/ 326516 h 293328"/>
              <a:gd name="T52" fmla="*/ 1187017 w 293328"/>
              <a:gd name="T53" fmla="*/ 7326789 h 293328"/>
              <a:gd name="T54" fmla="*/ 9457110 w 293328"/>
              <a:gd name="T55" fmla="*/ 809663 h 293328"/>
              <a:gd name="T56" fmla="*/ 1669652 w 293328"/>
              <a:gd name="T57" fmla="*/ 326516 h 293328"/>
              <a:gd name="T58" fmla="*/ 8987492 w 293328"/>
              <a:gd name="T59" fmla="*/ 0 h 293328"/>
              <a:gd name="T60" fmla="*/ 9783232 w 293328"/>
              <a:gd name="T61" fmla="*/ 7444346 h 293328"/>
              <a:gd name="T62" fmla="*/ 10657173 w 293328"/>
              <a:gd name="T63" fmla="*/ 9207496 h 293328"/>
              <a:gd name="T64" fmla="*/ 9835375 w 293328"/>
              <a:gd name="T65" fmla="*/ 10657173 h 293328"/>
              <a:gd name="T66" fmla="*/ 0 w 293328"/>
              <a:gd name="T67" fmla="*/ 9847428 h 293328"/>
              <a:gd name="T68" fmla="*/ 26109 w 293328"/>
              <a:gd name="T69" fmla="*/ 9129172 h 293328"/>
              <a:gd name="T70" fmla="*/ 873969 w 293328"/>
              <a:gd name="T71" fmla="*/ 809663 h 2933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3328" h="293328">
                <a:moveTo>
                  <a:pt x="126591" y="266700"/>
                </a:moveTo>
                <a:lnTo>
                  <a:pt x="168320" y="266700"/>
                </a:lnTo>
                <a:cubicBezTo>
                  <a:pt x="170860" y="266700"/>
                  <a:pt x="172674" y="268898"/>
                  <a:pt x="172674" y="271096"/>
                </a:cubicBezTo>
                <a:cubicBezTo>
                  <a:pt x="172674" y="273661"/>
                  <a:pt x="170860" y="275859"/>
                  <a:pt x="168320" y="275859"/>
                </a:cubicBezTo>
                <a:lnTo>
                  <a:pt x="126591" y="275859"/>
                </a:lnTo>
                <a:cubicBezTo>
                  <a:pt x="124051" y="275859"/>
                  <a:pt x="122237" y="273661"/>
                  <a:pt x="122237" y="271096"/>
                </a:cubicBezTo>
                <a:cubicBezTo>
                  <a:pt x="122237" y="268898"/>
                  <a:pt x="124051" y="266700"/>
                  <a:pt x="126591" y="266700"/>
                </a:cubicBezTo>
                <a:close/>
                <a:moveTo>
                  <a:pt x="8976" y="258100"/>
                </a:moveTo>
                <a:lnTo>
                  <a:pt x="8976" y="271040"/>
                </a:lnTo>
                <a:cubicBezTo>
                  <a:pt x="8976" y="278589"/>
                  <a:pt x="15079" y="284341"/>
                  <a:pt x="22619" y="284341"/>
                </a:cubicBezTo>
                <a:lnTo>
                  <a:pt x="270709" y="284341"/>
                </a:lnTo>
                <a:cubicBezTo>
                  <a:pt x="278249" y="284341"/>
                  <a:pt x="284352" y="278589"/>
                  <a:pt x="284352" y="271040"/>
                </a:cubicBezTo>
                <a:lnTo>
                  <a:pt x="284352" y="258100"/>
                </a:lnTo>
                <a:lnTo>
                  <a:pt x="8976" y="258100"/>
                </a:lnTo>
                <a:close/>
                <a:moveTo>
                  <a:pt x="31236" y="210290"/>
                </a:moveTo>
                <a:lnTo>
                  <a:pt x="11848" y="249113"/>
                </a:lnTo>
                <a:lnTo>
                  <a:pt x="281480" y="249113"/>
                </a:lnTo>
                <a:lnTo>
                  <a:pt x="262092" y="210290"/>
                </a:lnTo>
                <a:lnTo>
                  <a:pt x="31236" y="210290"/>
                </a:lnTo>
                <a:close/>
                <a:moveTo>
                  <a:pt x="202905" y="73256"/>
                </a:moveTo>
                <a:cubicBezTo>
                  <a:pt x="204337" y="71437"/>
                  <a:pt x="207200" y="71437"/>
                  <a:pt x="208990" y="73256"/>
                </a:cubicBezTo>
                <a:cubicBezTo>
                  <a:pt x="210779" y="75075"/>
                  <a:pt x="210779" y="77986"/>
                  <a:pt x="208990" y="79441"/>
                </a:cubicBezTo>
                <a:lnTo>
                  <a:pt x="149935" y="139468"/>
                </a:lnTo>
                <a:cubicBezTo>
                  <a:pt x="149219" y="140559"/>
                  <a:pt x="147787" y="140923"/>
                  <a:pt x="146713" y="140923"/>
                </a:cubicBezTo>
                <a:cubicBezTo>
                  <a:pt x="145998" y="140923"/>
                  <a:pt x="144566" y="140559"/>
                  <a:pt x="143850" y="139468"/>
                </a:cubicBezTo>
                <a:lnTo>
                  <a:pt x="114144" y="109636"/>
                </a:lnTo>
                <a:cubicBezTo>
                  <a:pt x="112712" y="108181"/>
                  <a:pt x="112712" y="104907"/>
                  <a:pt x="114144" y="103088"/>
                </a:cubicBezTo>
                <a:cubicBezTo>
                  <a:pt x="115933" y="101633"/>
                  <a:pt x="118797" y="101633"/>
                  <a:pt x="120586" y="103088"/>
                </a:cubicBezTo>
                <a:lnTo>
                  <a:pt x="146713" y="130009"/>
                </a:lnTo>
                <a:lnTo>
                  <a:pt x="202905" y="73256"/>
                </a:lnTo>
                <a:close/>
                <a:moveTo>
                  <a:pt x="146230" y="41275"/>
                </a:moveTo>
                <a:cubicBezTo>
                  <a:pt x="160261" y="41275"/>
                  <a:pt x="173573" y="45611"/>
                  <a:pt x="184726" y="54283"/>
                </a:cubicBezTo>
                <a:cubicBezTo>
                  <a:pt x="186884" y="55728"/>
                  <a:pt x="187244" y="58618"/>
                  <a:pt x="185805" y="60425"/>
                </a:cubicBezTo>
                <a:cubicBezTo>
                  <a:pt x="184366" y="62232"/>
                  <a:pt x="181488" y="62593"/>
                  <a:pt x="179329" y="61148"/>
                </a:cubicBezTo>
                <a:cubicBezTo>
                  <a:pt x="169975" y="53921"/>
                  <a:pt x="158462" y="50308"/>
                  <a:pt x="146230" y="50308"/>
                </a:cubicBezTo>
                <a:cubicBezTo>
                  <a:pt x="116369" y="50308"/>
                  <a:pt x="91544" y="74878"/>
                  <a:pt x="91544" y="105229"/>
                </a:cubicBezTo>
                <a:lnTo>
                  <a:pt x="91544" y="174963"/>
                </a:lnTo>
                <a:lnTo>
                  <a:pt x="113131" y="153284"/>
                </a:lnTo>
                <a:cubicBezTo>
                  <a:pt x="114570" y="151839"/>
                  <a:pt x="116729" y="151839"/>
                  <a:pt x="118527" y="152562"/>
                </a:cubicBezTo>
                <a:cubicBezTo>
                  <a:pt x="127162" y="157620"/>
                  <a:pt x="136516" y="160511"/>
                  <a:pt x="146230" y="160511"/>
                </a:cubicBezTo>
                <a:cubicBezTo>
                  <a:pt x="172134" y="160511"/>
                  <a:pt x="194440" y="142083"/>
                  <a:pt x="199836" y="117152"/>
                </a:cubicBezTo>
                <a:cubicBezTo>
                  <a:pt x="200556" y="114984"/>
                  <a:pt x="202714" y="113178"/>
                  <a:pt x="205233" y="113900"/>
                </a:cubicBezTo>
                <a:cubicBezTo>
                  <a:pt x="207751" y="114262"/>
                  <a:pt x="209190" y="116791"/>
                  <a:pt x="208471" y="119320"/>
                </a:cubicBezTo>
                <a:cubicBezTo>
                  <a:pt x="201995" y="148226"/>
                  <a:pt x="176091" y="169182"/>
                  <a:pt x="146230" y="169182"/>
                </a:cubicBezTo>
                <a:cubicBezTo>
                  <a:pt x="136156" y="169182"/>
                  <a:pt x="125723" y="166653"/>
                  <a:pt x="117088" y="161956"/>
                </a:cubicBezTo>
                <a:lnTo>
                  <a:pt x="90105" y="188693"/>
                </a:lnTo>
                <a:cubicBezTo>
                  <a:pt x="89386" y="189777"/>
                  <a:pt x="88306" y="190139"/>
                  <a:pt x="87227" y="190139"/>
                </a:cubicBezTo>
                <a:cubicBezTo>
                  <a:pt x="86508" y="190139"/>
                  <a:pt x="85788" y="190139"/>
                  <a:pt x="85428" y="189777"/>
                </a:cubicBezTo>
                <a:cubicBezTo>
                  <a:pt x="83629" y="189055"/>
                  <a:pt x="82550" y="187610"/>
                  <a:pt x="82550" y="185803"/>
                </a:cubicBezTo>
                <a:lnTo>
                  <a:pt x="82550" y="105229"/>
                </a:lnTo>
                <a:cubicBezTo>
                  <a:pt x="82550" y="69819"/>
                  <a:pt x="111332" y="41275"/>
                  <a:pt x="146230" y="41275"/>
                </a:cubicBezTo>
                <a:close/>
                <a:moveTo>
                  <a:pt x="45956" y="8987"/>
                </a:moveTo>
                <a:cubicBezTo>
                  <a:pt x="38775" y="8987"/>
                  <a:pt x="32672" y="14738"/>
                  <a:pt x="32672" y="22287"/>
                </a:cubicBezTo>
                <a:lnTo>
                  <a:pt x="32672" y="201663"/>
                </a:lnTo>
                <a:lnTo>
                  <a:pt x="260297" y="201663"/>
                </a:lnTo>
                <a:lnTo>
                  <a:pt x="260297" y="22287"/>
                </a:lnTo>
                <a:cubicBezTo>
                  <a:pt x="260297" y="14738"/>
                  <a:pt x="254553" y="8987"/>
                  <a:pt x="247372" y="8987"/>
                </a:cubicBezTo>
                <a:lnTo>
                  <a:pt x="45956" y="8987"/>
                </a:lnTo>
                <a:close/>
                <a:moveTo>
                  <a:pt x="45956" y="0"/>
                </a:moveTo>
                <a:lnTo>
                  <a:pt x="247372" y="0"/>
                </a:lnTo>
                <a:cubicBezTo>
                  <a:pt x="259579" y="0"/>
                  <a:pt x="269273" y="10065"/>
                  <a:pt x="269273" y="22287"/>
                </a:cubicBezTo>
                <a:lnTo>
                  <a:pt x="269273" y="204898"/>
                </a:lnTo>
                <a:lnTo>
                  <a:pt x="292610" y="251270"/>
                </a:lnTo>
                <a:cubicBezTo>
                  <a:pt x="292969" y="251989"/>
                  <a:pt x="293328" y="252707"/>
                  <a:pt x="293328" y="253426"/>
                </a:cubicBezTo>
                <a:lnTo>
                  <a:pt x="293328" y="271040"/>
                </a:lnTo>
                <a:cubicBezTo>
                  <a:pt x="293328" y="283622"/>
                  <a:pt x="282916" y="293328"/>
                  <a:pt x="270709" y="293328"/>
                </a:cubicBezTo>
                <a:lnTo>
                  <a:pt x="22619" y="293328"/>
                </a:lnTo>
                <a:cubicBezTo>
                  <a:pt x="10053" y="293328"/>
                  <a:pt x="0" y="283622"/>
                  <a:pt x="0" y="271040"/>
                </a:cubicBezTo>
                <a:lnTo>
                  <a:pt x="0" y="253426"/>
                </a:lnTo>
                <a:cubicBezTo>
                  <a:pt x="0" y="252707"/>
                  <a:pt x="359" y="251989"/>
                  <a:pt x="718" y="251270"/>
                </a:cubicBezTo>
                <a:lnTo>
                  <a:pt x="24055" y="204898"/>
                </a:lnTo>
                <a:lnTo>
                  <a:pt x="24055" y="22287"/>
                </a:lnTo>
                <a:cubicBezTo>
                  <a:pt x="24055" y="10065"/>
                  <a:pt x="33749" y="0"/>
                  <a:pt x="45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8" name="Freeform 35">
            <a:extLst>
              <a:ext uri="{FF2B5EF4-FFF2-40B4-BE49-F238E27FC236}">
                <a16:creationId xmlns:a16="http://schemas.microsoft.com/office/drawing/2014/main" id="{E38FD1CD-70F2-8F41-874A-DD0767A01757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7466975"/>
            <a:ext cx="674690" cy="672684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938">
            <a:extLst>
              <a:ext uri="{FF2B5EF4-FFF2-40B4-BE49-F238E27FC236}">
                <a16:creationId xmlns:a16="http://schemas.microsoft.com/office/drawing/2014/main" id="{327275E1-D5B0-2A4C-BE89-D54D2A86E72A}"/>
              </a:ext>
            </a:extLst>
          </p:cNvPr>
          <p:cNvSpPr>
            <a:spLocks noChangeAspect="1"/>
          </p:cNvSpPr>
          <p:nvPr/>
        </p:nvSpPr>
        <p:spPr bwMode="auto">
          <a:xfrm>
            <a:off x="17068068" y="3863469"/>
            <a:ext cx="674690" cy="674690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0">
            <a:extLst>
              <a:ext uri="{FF2B5EF4-FFF2-40B4-BE49-F238E27FC236}">
                <a16:creationId xmlns:a16="http://schemas.microsoft.com/office/drawing/2014/main" id="{D423808B-CDA7-AC49-8DD1-5759EA9984B9}"/>
              </a:ext>
            </a:extLst>
          </p:cNvPr>
          <p:cNvSpPr/>
          <p:nvPr/>
        </p:nvSpPr>
        <p:spPr>
          <a:xfrm>
            <a:off x="10162026" y="3092416"/>
            <a:ext cx="4063887" cy="1640571"/>
          </a:xfrm>
          <a:custGeom>
            <a:avLst/>
            <a:gdLst>
              <a:gd name="connsiteX0" fmla="*/ 2026799 w 4063887"/>
              <a:gd name="connsiteY0" fmla="*/ 0 h 1640571"/>
              <a:gd name="connsiteX1" fmla="*/ 3861450 w 4063887"/>
              <a:gd name="connsiteY1" fmla="*/ 370206 h 1640571"/>
              <a:gd name="connsiteX2" fmla="*/ 4063887 w 4063887"/>
              <a:gd name="connsiteY2" fmla="*/ 461679 h 1640571"/>
              <a:gd name="connsiteX3" fmla="*/ 2884995 w 4063887"/>
              <a:gd name="connsiteY3" fmla="*/ 1640571 h 1640571"/>
              <a:gd name="connsiteX4" fmla="*/ 1183541 w 4063887"/>
              <a:gd name="connsiteY4" fmla="*/ 1640571 h 1640571"/>
              <a:gd name="connsiteX5" fmla="*/ 0 w 4063887"/>
              <a:gd name="connsiteY5" fmla="*/ 457030 h 1640571"/>
              <a:gd name="connsiteX6" fmla="*/ 192148 w 4063887"/>
              <a:gd name="connsiteY6" fmla="*/ 370206 h 1640571"/>
              <a:gd name="connsiteX7" fmla="*/ 2026799 w 4063887"/>
              <a:gd name="connsiteY7" fmla="*/ 0 h 164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3887" h="1640571">
                <a:moveTo>
                  <a:pt x="2026799" y="0"/>
                </a:moveTo>
                <a:cubicBezTo>
                  <a:pt x="2677578" y="0"/>
                  <a:pt x="3297553" y="131822"/>
                  <a:pt x="3861450" y="370206"/>
                </a:cubicBezTo>
                <a:lnTo>
                  <a:pt x="4063887" y="461679"/>
                </a:lnTo>
                <a:lnTo>
                  <a:pt x="2884995" y="1640571"/>
                </a:lnTo>
                <a:lnTo>
                  <a:pt x="1183541" y="1640571"/>
                </a:lnTo>
                <a:lnTo>
                  <a:pt x="0" y="457030"/>
                </a:lnTo>
                <a:lnTo>
                  <a:pt x="192148" y="370206"/>
                </a:lnTo>
                <a:cubicBezTo>
                  <a:pt x="756045" y="131822"/>
                  <a:pt x="1376020" y="0"/>
                  <a:pt x="20267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954EA6F4-B092-3944-8978-F03F4A9E1CED}"/>
              </a:ext>
            </a:extLst>
          </p:cNvPr>
          <p:cNvSpPr/>
          <p:nvPr/>
        </p:nvSpPr>
        <p:spPr>
          <a:xfrm>
            <a:off x="8030180" y="3635940"/>
            <a:ext cx="3176006" cy="3184738"/>
          </a:xfrm>
          <a:custGeom>
            <a:avLst/>
            <a:gdLst>
              <a:gd name="connsiteX0" fmla="*/ 3176006 w 3176006"/>
              <a:gd name="connsiteY0" fmla="*/ 2937880 h 3184738"/>
              <a:gd name="connsiteX1" fmla="*/ 3176006 w 3176006"/>
              <a:gd name="connsiteY1" fmla="*/ 2937881 h 3184738"/>
              <a:gd name="connsiteX2" fmla="*/ 3176006 w 3176006"/>
              <a:gd name="connsiteY2" fmla="*/ 3184738 h 3184738"/>
              <a:gd name="connsiteX3" fmla="*/ 2929149 w 3176006"/>
              <a:gd name="connsiteY3" fmla="*/ 3184738 h 3184738"/>
              <a:gd name="connsiteX4" fmla="*/ 2929147 w 3176006"/>
              <a:gd name="connsiteY4" fmla="*/ 3184738 h 3184738"/>
              <a:gd name="connsiteX5" fmla="*/ 1960922 w 3176006"/>
              <a:gd name="connsiteY5" fmla="*/ 0 h 3184738"/>
              <a:gd name="connsiteX6" fmla="*/ 3176006 w 3176006"/>
              <a:gd name="connsiteY6" fmla="*/ 1215084 h 3184738"/>
              <a:gd name="connsiteX7" fmla="*/ 3176006 w 3176006"/>
              <a:gd name="connsiteY7" fmla="*/ 2937879 h 3184738"/>
              <a:gd name="connsiteX8" fmla="*/ 2929147 w 3176006"/>
              <a:gd name="connsiteY8" fmla="*/ 3184737 h 3184738"/>
              <a:gd name="connsiteX9" fmla="*/ 1235219 w 3176006"/>
              <a:gd name="connsiteY9" fmla="*/ 3184737 h 3184738"/>
              <a:gd name="connsiteX10" fmla="*/ 0 w 3176006"/>
              <a:gd name="connsiteY10" fmla="*/ 1949518 h 3184738"/>
              <a:gd name="connsiteX11" fmla="*/ 14163 w 3176006"/>
              <a:gd name="connsiteY11" fmla="*/ 1921880 h 3184738"/>
              <a:gd name="connsiteX12" fmla="*/ 1911977 w 3176006"/>
              <a:gd name="connsiteY12" fmla="*/ 25055 h 31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76006" h="3184738">
                <a:moveTo>
                  <a:pt x="3176006" y="2937880"/>
                </a:moveTo>
                <a:lnTo>
                  <a:pt x="3176006" y="2937881"/>
                </a:lnTo>
                <a:lnTo>
                  <a:pt x="3176006" y="3184738"/>
                </a:lnTo>
                <a:lnTo>
                  <a:pt x="2929149" y="3184738"/>
                </a:lnTo>
                <a:lnTo>
                  <a:pt x="2929147" y="3184738"/>
                </a:lnTo>
                <a:close/>
                <a:moveTo>
                  <a:pt x="1960922" y="0"/>
                </a:moveTo>
                <a:lnTo>
                  <a:pt x="3176006" y="1215084"/>
                </a:lnTo>
                <a:lnTo>
                  <a:pt x="3176006" y="2937879"/>
                </a:lnTo>
                <a:lnTo>
                  <a:pt x="2929147" y="3184737"/>
                </a:lnTo>
                <a:lnTo>
                  <a:pt x="1235219" y="3184737"/>
                </a:lnTo>
                <a:lnTo>
                  <a:pt x="0" y="1949518"/>
                </a:lnTo>
                <a:lnTo>
                  <a:pt x="14163" y="1921880"/>
                </a:lnTo>
                <a:cubicBezTo>
                  <a:pt x="449521" y="1120877"/>
                  <a:pt x="1110557" y="460186"/>
                  <a:pt x="1911977" y="250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94CCAC2-8DC9-A447-A2CA-729D424EE5E1}"/>
              </a:ext>
            </a:extLst>
          </p:cNvPr>
          <p:cNvSpPr/>
          <p:nvPr/>
        </p:nvSpPr>
        <p:spPr>
          <a:xfrm>
            <a:off x="13171464" y="3640998"/>
            <a:ext cx="3181065" cy="3179681"/>
          </a:xfrm>
          <a:custGeom>
            <a:avLst/>
            <a:gdLst>
              <a:gd name="connsiteX0" fmla="*/ 0 w 3181065"/>
              <a:gd name="connsiteY0" fmla="*/ 2917888 h 3179681"/>
              <a:gd name="connsiteX1" fmla="*/ 261793 w 3181065"/>
              <a:gd name="connsiteY1" fmla="*/ 3179681 h 3179681"/>
              <a:gd name="connsiteX2" fmla="*/ 4375 w 3181065"/>
              <a:gd name="connsiteY2" fmla="*/ 3179681 h 3179681"/>
              <a:gd name="connsiteX3" fmla="*/ 4374 w 3181065"/>
              <a:gd name="connsiteY3" fmla="*/ 3179680 h 3179681"/>
              <a:gd name="connsiteX4" fmla="*/ 0 w 3181065"/>
              <a:gd name="connsiteY4" fmla="*/ 3179680 h 3179681"/>
              <a:gd name="connsiteX5" fmla="*/ 0 w 3181065"/>
              <a:gd name="connsiteY5" fmla="*/ 3175307 h 3179681"/>
              <a:gd name="connsiteX6" fmla="*/ 0 w 3181065"/>
              <a:gd name="connsiteY6" fmla="*/ 3175306 h 3179681"/>
              <a:gd name="connsiteX7" fmla="*/ 1224962 w 3181065"/>
              <a:gd name="connsiteY7" fmla="*/ 0 h 3179681"/>
              <a:gd name="connsiteX8" fmla="*/ 1264028 w 3181065"/>
              <a:gd name="connsiteY8" fmla="*/ 19998 h 3179681"/>
              <a:gd name="connsiteX9" fmla="*/ 3161841 w 3181065"/>
              <a:gd name="connsiteY9" fmla="*/ 1916824 h 3179681"/>
              <a:gd name="connsiteX10" fmla="*/ 3181065 w 3181065"/>
              <a:gd name="connsiteY10" fmla="*/ 1954339 h 3179681"/>
              <a:gd name="connsiteX11" fmla="*/ 1955725 w 3181065"/>
              <a:gd name="connsiteY11" fmla="*/ 3179680 h 3179681"/>
              <a:gd name="connsiteX12" fmla="*/ 261795 w 3181065"/>
              <a:gd name="connsiteY12" fmla="*/ 3179680 h 3179681"/>
              <a:gd name="connsiteX13" fmla="*/ 261793 w 3181065"/>
              <a:gd name="connsiteY13" fmla="*/ 3179680 h 3179681"/>
              <a:gd name="connsiteX14" fmla="*/ 0 w 3181065"/>
              <a:gd name="connsiteY14" fmla="*/ 2917887 h 3179681"/>
              <a:gd name="connsiteX15" fmla="*/ 0 w 3181065"/>
              <a:gd name="connsiteY15" fmla="*/ 2917886 h 3179681"/>
              <a:gd name="connsiteX16" fmla="*/ 0 w 3181065"/>
              <a:gd name="connsiteY16" fmla="*/ 1224962 h 317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1065" h="3179681">
                <a:moveTo>
                  <a:pt x="0" y="2917888"/>
                </a:moveTo>
                <a:lnTo>
                  <a:pt x="261793" y="3179681"/>
                </a:lnTo>
                <a:lnTo>
                  <a:pt x="4375" y="3179681"/>
                </a:lnTo>
                <a:lnTo>
                  <a:pt x="4374" y="3179680"/>
                </a:lnTo>
                <a:lnTo>
                  <a:pt x="0" y="3179680"/>
                </a:lnTo>
                <a:lnTo>
                  <a:pt x="0" y="3175307"/>
                </a:lnTo>
                <a:lnTo>
                  <a:pt x="0" y="3175306"/>
                </a:lnTo>
                <a:close/>
                <a:moveTo>
                  <a:pt x="1224962" y="0"/>
                </a:moveTo>
                <a:lnTo>
                  <a:pt x="1264028" y="19998"/>
                </a:lnTo>
                <a:cubicBezTo>
                  <a:pt x="2065448" y="455129"/>
                  <a:pt x="2726483" y="1115820"/>
                  <a:pt x="3161841" y="1916824"/>
                </a:cubicBezTo>
                <a:lnTo>
                  <a:pt x="3181065" y="1954339"/>
                </a:lnTo>
                <a:lnTo>
                  <a:pt x="1955725" y="3179680"/>
                </a:lnTo>
                <a:lnTo>
                  <a:pt x="261795" y="3179680"/>
                </a:lnTo>
                <a:lnTo>
                  <a:pt x="261793" y="3179680"/>
                </a:lnTo>
                <a:lnTo>
                  <a:pt x="0" y="2917887"/>
                </a:lnTo>
                <a:lnTo>
                  <a:pt x="0" y="2917886"/>
                </a:lnTo>
                <a:lnTo>
                  <a:pt x="0" y="122496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5218E25D-450A-FD47-B28C-2553466C9339}"/>
              </a:ext>
            </a:extLst>
          </p:cNvPr>
          <p:cNvSpPr/>
          <p:nvPr/>
        </p:nvSpPr>
        <p:spPr>
          <a:xfrm>
            <a:off x="7475466" y="5755663"/>
            <a:ext cx="1643028" cy="4085938"/>
          </a:xfrm>
          <a:custGeom>
            <a:avLst/>
            <a:gdLst>
              <a:gd name="connsiteX0" fmla="*/ 467497 w 1643028"/>
              <a:gd name="connsiteY0" fmla="*/ 0 h 4085938"/>
              <a:gd name="connsiteX1" fmla="*/ 1643028 w 1643028"/>
              <a:gd name="connsiteY1" fmla="*/ 1175531 h 4085938"/>
              <a:gd name="connsiteX2" fmla="*/ 1643028 w 1643028"/>
              <a:gd name="connsiteY2" fmla="*/ 2905849 h 4085938"/>
              <a:gd name="connsiteX3" fmla="*/ 462939 w 1643028"/>
              <a:gd name="connsiteY3" fmla="*/ 4085938 h 4085938"/>
              <a:gd name="connsiteX4" fmla="*/ 370399 w 1643028"/>
              <a:gd name="connsiteY4" fmla="*/ 3881350 h 4085938"/>
              <a:gd name="connsiteX5" fmla="*/ 0 w 1643028"/>
              <a:gd name="connsiteY5" fmla="*/ 2047655 h 4085938"/>
              <a:gd name="connsiteX6" fmla="*/ 464789 w 1643028"/>
              <a:gd name="connsiteY6" fmla="*/ 5284 h 4085938"/>
              <a:gd name="connsiteX7" fmla="*/ 467497 w 1643028"/>
              <a:gd name="connsiteY7" fmla="*/ 0 h 40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028" h="4085938">
                <a:moveTo>
                  <a:pt x="467497" y="0"/>
                </a:moveTo>
                <a:lnTo>
                  <a:pt x="1643028" y="1175531"/>
                </a:lnTo>
                <a:lnTo>
                  <a:pt x="1643028" y="2905849"/>
                </a:lnTo>
                <a:lnTo>
                  <a:pt x="462939" y="4085938"/>
                </a:lnTo>
                <a:lnTo>
                  <a:pt x="370399" y="3881350"/>
                </a:lnTo>
                <a:cubicBezTo>
                  <a:pt x="131890" y="3317745"/>
                  <a:pt x="0" y="2698095"/>
                  <a:pt x="0" y="2047655"/>
                </a:cubicBezTo>
                <a:cubicBezTo>
                  <a:pt x="0" y="1315910"/>
                  <a:pt x="166924" y="623133"/>
                  <a:pt x="464789" y="5284"/>
                </a:cubicBezTo>
                <a:lnTo>
                  <a:pt x="46749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1D40780-42F1-3346-A70C-F587D7E1B64E}"/>
              </a:ext>
            </a:extLst>
          </p:cNvPr>
          <p:cNvSpPr/>
          <p:nvPr/>
        </p:nvSpPr>
        <p:spPr>
          <a:xfrm>
            <a:off x="15259156" y="5765729"/>
            <a:ext cx="1643026" cy="4065587"/>
          </a:xfrm>
          <a:custGeom>
            <a:avLst/>
            <a:gdLst>
              <a:gd name="connsiteX0" fmla="*/ 1180401 w 1643026"/>
              <a:gd name="connsiteY0" fmla="*/ 0 h 4065587"/>
              <a:gd name="connsiteX1" fmla="*/ 1272627 w 1643026"/>
              <a:gd name="connsiteY1" fmla="*/ 203893 h 4065587"/>
              <a:gd name="connsiteX2" fmla="*/ 1643026 w 1643026"/>
              <a:gd name="connsiteY2" fmla="*/ 2037589 h 4065587"/>
              <a:gd name="connsiteX3" fmla="*/ 1272627 w 1643026"/>
              <a:gd name="connsiteY3" fmla="*/ 3871284 h 4065587"/>
              <a:gd name="connsiteX4" fmla="*/ 1184739 w 1643026"/>
              <a:gd name="connsiteY4" fmla="*/ 4065587 h 4065587"/>
              <a:gd name="connsiteX5" fmla="*/ 0 w 1643026"/>
              <a:gd name="connsiteY5" fmla="*/ 2880849 h 4065587"/>
              <a:gd name="connsiteX6" fmla="*/ 0 w 1643026"/>
              <a:gd name="connsiteY6" fmla="*/ 1180401 h 4065587"/>
              <a:gd name="connsiteX7" fmla="*/ 1180401 w 1643026"/>
              <a:gd name="connsiteY7" fmla="*/ 0 h 406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026" h="4065587">
                <a:moveTo>
                  <a:pt x="1180401" y="0"/>
                </a:moveTo>
                <a:lnTo>
                  <a:pt x="1272627" y="203893"/>
                </a:lnTo>
                <a:cubicBezTo>
                  <a:pt x="1511136" y="767498"/>
                  <a:pt x="1643026" y="1387150"/>
                  <a:pt x="1643026" y="2037589"/>
                </a:cubicBezTo>
                <a:cubicBezTo>
                  <a:pt x="1643026" y="2688029"/>
                  <a:pt x="1511136" y="3307679"/>
                  <a:pt x="1272627" y="3871284"/>
                </a:cubicBezTo>
                <a:lnTo>
                  <a:pt x="1184739" y="4065587"/>
                </a:lnTo>
                <a:lnTo>
                  <a:pt x="0" y="2880849"/>
                </a:lnTo>
                <a:lnTo>
                  <a:pt x="0" y="1180401"/>
                </a:lnTo>
                <a:lnTo>
                  <a:pt x="118040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5A4F15D-66F9-9442-9B52-863F9A9FF3B6}"/>
              </a:ext>
            </a:extLst>
          </p:cNvPr>
          <p:cNvSpPr/>
          <p:nvPr/>
        </p:nvSpPr>
        <p:spPr>
          <a:xfrm>
            <a:off x="8025461" y="8785956"/>
            <a:ext cx="3180725" cy="3180019"/>
          </a:xfrm>
          <a:custGeom>
            <a:avLst/>
            <a:gdLst>
              <a:gd name="connsiteX0" fmla="*/ 1226008 w 3180725"/>
              <a:gd name="connsiteY0" fmla="*/ 0 h 3180019"/>
              <a:gd name="connsiteX1" fmla="*/ 3180725 w 3180725"/>
              <a:gd name="connsiteY1" fmla="*/ 0 h 3180019"/>
              <a:gd name="connsiteX2" fmla="*/ 3180725 w 3180725"/>
              <a:gd name="connsiteY2" fmla="*/ 1955722 h 3180019"/>
              <a:gd name="connsiteX3" fmla="*/ 1956428 w 3180725"/>
              <a:gd name="connsiteY3" fmla="*/ 3180019 h 3180019"/>
              <a:gd name="connsiteX4" fmla="*/ 1916696 w 3180725"/>
              <a:gd name="connsiteY4" fmla="*/ 3159680 h 3180019"/>
              <a:gd name="connsiteX5" fmla="*/ 18882 w 3180725"/>
              <a:gd name="connsiteY5" fmla="*/ 1262854 h 3180019"/>
              <a:gd name="connsiteX6" fmla="*/ 0 w 3180725"/>
              <a:gd name="connsiteY6" fmla="*/ 1226007 h 3180019"/>
              <a:gd name="connsiteX7" fmla="*/ 1226008 w 3180725"/>
              <a:gd name="connsiteY7" fmla="*/ 0 h 318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0725" h="3180019">
                <a:moveTo>
                  <a:pt x="1226008" y="0"/>
                </a:moveTo>
                <a:lnTo>
                  <a:pt x="3180725" y="0"/>
                </a:lnTo>
                <a:lnTo>
                  <a:pt x="3180725" y="1955722"/>
                </a:lnTo>
                <a:lnTo>
                  <a:pt x="1956428" y="3180019"/>
                </a:lnTo>
                <a:lnTo>
                  <a:pt x="1916696" y="3159680"/>
                </a:lnTo>
                <a:cubicBezTo>
                  <a:pt x="1115275" y="2724548"/>
                  <a:pt x="454240" y="2063858"/>
                  <a:pt x="18882" y="1262854"/>
                </a:cubicBezTo>
                <a:lnTo>
                  <a:pt x="0" y="1226007"/>
                </a:lnTo>
                <a:lnTo>
                  <a:pt x="12260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351DDD7F-2EA2-894D-BE94-4592594F5A05}"/>
              </a:ext>
            </a:extLst>
          </p:cNvPr>
          <p:cNvSpPr/>
          <p:nvPr/>
        </p:nvSpPr>
        <p:spPr>
          <a:xfrm>
            <a:off x="13171464" y="8785956"/>
            <a:ext cx="3185785" cy="3174962"/>
          </a:xfrm>
          <a:custGeom>
            <a:avLst/>
            <a:gdLst>
              <a:gd name="connsiteX0" fmla="*/ 0 w 3185785"/>
              <a:gd name="connsiteY0" fmla="*/ 0 h 3174962"/>
              <a:gd name="connsiteX1" fmla="*/ 1969654 w 3185785"/>
              <a:gd name="connsiteY1" fmla="*/ 0 h 3174962"/>
              <a:gd name="connsiteX2" fmla="*/ 3185785 w 3185785"/>
              <a:gd name="connsiteY2" fmla="*/ 1216131 h 3174962"/>
              <a:gd name="connsiteX3" fmla="*/ 3161841 w 3185785"/>
              <a:gd name="connsiteY3" fmla="*/ 1262855 h 3174962"/>
              <a:gd name="connsiteX4" fmla="*/ 1264027 w 3185785"/>
              <a:gd name="connsiteY4" fmla="*/ 3159681 h 3174962"/>
              <a:gd name="connsiteX5" fmla="*/ 1234174 w 3185785"/>
              <a:gd name="connsiteY5" fmla="*/ 3174962 h 3174962"/>
              <a:gd name="connsiteX6" fmla="*/ 0 w 3185785"/>
              <a:gd name="connsiteY6" fmla="*/ 1940788 h 3174962"/>
              <a:gd name="connsiteX7" fmla="*/ 0 w 3185785"/>
              <a:gd name="connsiteY7" fmla="*/ 0 h 31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5785" h="3174962">
                <a:moveTo>
                  <a:pt x="0" y="0"/>
                </a:moveTo>
                <a:lnTo>
                  <a:pt x="1969654" y="0"/>
                </a:lnTo>
                <a:lnTo>
                  <a:pt x="3185785" y="1216131"/>
                </a:lnTo>
                <a:lnTo>
                  <a:pt x="3161841" y="1262855"/>
                </a:lnTo>
                <a:cubicBezTo>
                  <a:pt x="2726483" y="2063859"/>
                  <a:pt x="2065448" y="2724549"/>
                  <a:pt x="1264027" y="3159681"/>
                </a:cubicBezTo>
                <a:lnTo>
                  <a:pt x="1234174" y="3174962"/>
                </a:lnTo>
                <a:lnTo>
                  <a:pt x="0" y="1940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C736389-1B9A-BD4B-9CC8-975FDFB57CA4}"/>
              </a:ext>
            </a:extLst>
          </p:cNvPr>
          <p:cNvSpPr/>
          <p:nvPr/>
        </p:nvSpPr>
        <p:spPr>
          <a:xfrm>
            <a:off x="10152430" y="10873649"/>
            <a:ext cx="4082946" cy="1640569"/>
          </a:xfrm>
          <a:custGeom>
            <a:avLst/>
            <a:gdLst>
              <a:gd name="connsiteX0" fmla="*/ 1179204 w 4082946"/>
              <a:gd name="connsiteY0" fmla="*/ 0 h 1640569"/>
              <a:gd name="connsiteX1" fmla="*/ 2908520 w 4082946"/>
              <a:gd name="connsiteY1" fmla="*/ 0 h 1640569"/>
              <a:gd name="connsiteX2" fmla="*/ 4082946 w 4082946"/>
              <a:gd name="connsiteY2" fmla="*/ 1174426 h 1640569"/>
              <a:gd name="connsiteX3" fmla="*/ 4079829 w 4082946"/>
              <a:gd name="connsiteY3" fmla="*/ 1176022 h 1640569"/>
              <a:gd name="connsiteX4" fmla="*/ 2036393 w 4082946"/>
              <a:gd name="connsiteY4" fmla="*/ 1640569 h 1640569"/>
              <a:gd name="connsiteX5" fmla="*/ 201742 w 4082946"/>
              <a:gd name="connsiteY5" fmla="*/ 1270363 h 1640569"/>
              <a:gd name="connsiteX6" fmla="*/ 0 w 4082946"/>
              <a:gd name="connsiteY6" fmla="*/ 1179204 h 1640569"/>
              <a:gd name="connsiteX7" fmla="*/ 1179204 w 4082946"/>
              <a:gd name="connsiteY7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2946" h="1640569">
                <a:moveTo>
                  <a:pt x="1179204" y="0"/>
                </a:moveTo>
                <a:lnTo>
                  <a:pt x="2908520" y="0"/>
                </a:lnTo>
                <a:lnTo>
                  <a:pt x="4082946" y="1174426"/>
                </a:lnTo>
                <a:lnTo>
                  <a:pt x="4079829" y="1176022"/>
                </a:lnTo>
                <a:cubicBezTo>
                  <a:pt x="3461659" y="1473733"/>
                  <a:pt x="2768520" y="1640569"/>
                  <a:pt x="2036393" y="1640569"/>
                </a:cubicBezTo>
                <a:cubicBezTo>
                  <a:pt x="1385614" y="1640569"/>
                  <a:pt x="765639" y="1508747"/>
                  <a:pt x="201742" y="1270363"/>
                </a:cubicBezTo>
                <a:lnTo>
                  <a:pt x="0" y="1179204"/>
                </a:lnTo>
                <a:lnTo>
                  <a:pt x="1179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68E698-8D60-9747-B02B-6B3D03DE0E33}"/>
              </a:ext>
            </a:extLst>
          </p:cNvPr>
          <p:cNvSpPr txBox="1"/>
          <p:nvPr/>
        </p:nvSpPr>
        <p:spPr>
          <a:xfrm>
            <a:off x="3838589" y="316281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AB9C7090-9679-3246-87E6-3805E216756D}"/>
              </a:ext>
            </a:extLst>
          </p:cNvPr>
          <p:cNvSpPr txBox="1">
            <a:spLocks/>
          </p:cNvSpPr>
          <p:nvPr/>
        </p:nvSpPr>
        <p:spPr>
          <a:xfrm>
            <a:off x="1524137" y="3846639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BDA50B-F50F-454A-9339-D74E38EAEB4A}"/>
              </a:ext>
            </a:extLst>
          </p:cNvPr>
          <p:cNvSpPr txBox="1"/>
          <p:nvPr/>
        </p:nvSpPr>
        <p:spPr>
          <a:xfrm>
            <a:off x="3758439" y="580431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10F43DC5-497D-714E-8D9C-D2E8649F9677}"/>
              </a:ext>
            </a:extLst>
          </p:cNvPr>
          <p:cNvSpPr txBox="1">
            <a:spLocks/>
          </p:cNvSpPr>
          <p:nvPr/>
        </p:nvSpPr>
        <p:spPr>
          <a:xfrm>
            <a:off x="1524137" y="6488142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BA4B1D-F145-EA42-96E8-E8606892055B}"/>
              </a:ext>
            </a:extLst>
          </p:cNvPr>
          <p:cNvSpPr txBox="1"/>
          <p:nvPr/>
        </p:nvSpPr>
        <p:spPr>
          <a:xfrm>
            <a:off x="3744013" y="844581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DBBFAD2-A700-5245-96DB-8EFC5D76B351}"/>
              </a:ext>
            </a:extLst>
          </p:cNvPr>
          <p:cNvSpPr txBox="1">
            <a:spLocks/>
          </p:cNvSpPr>
          <p:nvPr/>
        </p:nvSpPr>
        <p:spPr>
          <a:xfrm>
            <a:off x="1524137" y="9129645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BA7EE1-8A97-BE49-8F7C-233C01861165}"/>
              </a:ext>
            </a:extLst>
          </p:cNvPr>
          <p:cNvSpPr txBox="1"/>
          <p:nvPr/>
        </p:nvSpPr>
        <p:spPr>
          <a:xfrm>
            <a:off x="3715159" y="1108732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55CC5887-DA16-DA4F-9A63-B32391AB2095}"/>
              </a:ext>
            </a:extLst>
          </p:cNvPr>
          <p:cNvSpPr txBox="1">
            <a:spLocks/>
          </p:cNvSpPr>
          <p:nvPr/>
        </p:nvSpPr>
        <p:spPr>
          <a:xfrm>
            <a:off x="1524137" y="1177114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238EB4-F92D-B240-8E3F-FF31E88A363C}"/>
              </a:ext>
            </a:extLst>
          </p:cNvPr>
          <p:cNvSpPr txBox="1"/>
          <p:nvPr/>
        </p:nvSpPr>
        <p:spPr>
          <a:xfrm>
            <a:off x="17582803" y="3162813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08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BB69D5A-D62A-7C4A-B7F2-D7432C182A97}"/>
              </a:ext>
            </a:extLst>
          </p:cNvPr>
          <p:cNvSpPr txBox="1">
            <a:spLocks/>
          </p:cNvSpPr>
          <p:nvPr/>
        </p:nvSpPr>
        <p:spPr>
          <a:xfrm>
            <a:off x="17582802" y="3846639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2E8ABB-E054-B14C-9269-2E4CA24DBD03}"/>
              </a:ext>
            </a:extLst>
          </p:cNvPr>
          <p:cNvSpPr txBox="1"/>
          <p:nvPr/>
        </p:nvSpPr>
        <p:spPr>
          <a:xfrm>
            <a:off x="17582803" y="5804316"/>
            <a:ext cx="30219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07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100A1A4-F7E0-8B45-8CBC-1D1FBB176111}"/>
              </a:ext>
            </a:extLst>
          </p:cNvPr>
          <p:cNvSpPr txBox="1">
            <a:spLocks/>
          </p:cNvSpPr>
          <p:nvPr/>
        </p:nvSpPr>
        <p:spPr>
          <a:xfrm>
            <a:off x="17582802" y="6488142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0FD5E7-8827-ED41-8905-A3E8FBD3F16C}"/>
              </a:ext>
            </a:extLst>
          </p:cNvPr>
          <p:cNvSpPr txBox="1"/>
          <p:nvPr/>
        </p:nvSpPr>
        <p:spPr>
          <a:xfrm>
            <a:off x="17582803" y="8445819"/>
            <a:ext cx="3063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E4790727-C8D5-8A47-890E-DFDA09567AF7}"/>
              </a:ext>
            </a:extLst>
          </p:cNvPr>
          <p:cNvSpPr txBox="1">
            <a:spLocks/>
          </p:cNvSpPr>
          <p:nvPr/>
        </p:nvSpPr>
        <p:spPr>
          <a:xfrm>
            <a:off x="17582802" y="9129645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F1EBF9-E3BE-D945-9F3C-946F66CA064F}"/>
              </a:ext>
            </a:extLst>
          </p:cNvPr>
          <p:cNvSpPr txBox="1"/>
          <p:nvPr/>
        </p:nvSpPr>
        <p:spPr>
          <a:xfrm>
            <a:off x="17582803" y="1108732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510DB5B6-E349-214D-821E-669CDEBBC479}"/>
              </a:ext>
            </a:extLst>
          </p:cNvPr>
          <p:cNvSpPr txBox="1">
            <a:spLocks/>
          </p:cNvSpPr>
          <p:nvPr/>
        </p:nvSpPr>
        <p:spPr>
          <a:xfrm>
            <a:off x="17582802" y="11771148"/>
            <a:ext cx="5270711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DE9228-7ACC-694C-82BB-C6CEF1E90063}"/>
              </a:ext>
            </a:extLst>
          </p:cNvPr>
          <p:cNvSpPr txBox="1"/>
          <p:nvPr/>
        </p:nvSpPr>
        <p:spPr>
          <a:xfrm>
            <a:off x="7355651" y="612372"/>
            <a:ext cx="9666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STRATEGY INFOGRAPHIC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8ED535-C5DE-C245-B62E-CDA3F76B504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2" name="Freeform 921">
            <a:extLst>
              <a:ext uri="{FF2B5EF4-FFF2-40B4-BE49-F238E27FC236}">
                <a16:creationId xmlns:a16="http://schemas.microsoft.com/office/drawing/2014/main" id="{520F64CF-7543-B64A-BC96-C5C430552155}"/>
              </a:ext>
            </a:extLst>
          </p:cNvPr>
          <p:cNvSpPr>
            <a:spLocks noChangeAspect="1"/>
          </p:cNvSpPr>
          <p:nvPr/>
        </p:nvSpPr>
        <p:spPr bwMode="auto">
          <a:xfrm>
            <a:off x="14125593" y="5009906"/>
            <a:ext cx="854790" cy="859880"/>
          </a:xfrm>
          <a:custGeom>
            <a:avLst/>
            <a:gdLst>
              <a:gd name="T0" fmla="*/ 6608708 w 293328"/>
              <a:gd name="T1" fmla="*/ 10412697 h 294910"/>
              <a:gd name="T2" fmla="*/ 4119226 w 293328"/>
              <a:gd name="T3" fmla="*/ 9760789 h 294910"/>
              <a:gd name="T4" fmla="*/ 4435342 w 293328"/>
              <a:gd name="T5" fmla="*/ 10080052 h 294910"/>
              <a:gd name="T6" fmla="*/ 4738347 w 293328"/>
              <a:gd name="T7" fmla="*/ 9920440 h 294910"/>
              <a:gd name="T8" fmla="*/ 7254140 w 293328"/>
              <a:gd name="T9" fmla="*/ 10080052 h 294910"/>
              <a:gd name="T10" fmla="*/ 4738347 w 293328"/>
              <a:gd name="T11" fmla="*/ 10253051 h 294910"/>
              <a:gd name="T12" fmla="*/ 4119226 w 293328"/>
              <a:gd name="T13" fmla="*/ 9428191 h 294910"/>
              <a:gd name="T14" fmla="*/ 6951584 w 293328"/>
              <a:gd name="T15" fmla="*/ 8738252 h 294910"/>
              <a:gd name="T16" fmla="*/ 6597341 w 293328"/>
              <a:gd name="T17" fmla="*/ 7195254 h 294910"/>
              <a:gd name="T18" fmla="*/ 5980642 w 293328"/>
              <a:gd name="T19" fmla="*/ 8738252 h 294910"/>
              <a:gd name="T20" fmla="*/ 3605749 w 293328"/>
              <a:gd name="T21" fmla="*/ 6826018 h 294910"/>
              <a:gd name="T22" fmla="*/ 4576666 w 293328"/>
              <a:gd name="T23" fmla="*/ 8738252 h 294910"/>
              <a:gd name="T24" fmla="*/ 2752894 w 293328"/>
              <a:gd name="T25" fmla="*/ 5784139 h 294910"/>
              <a:gd name="T26" fmla="*/ 8093088 w 293328"/>
              <a:gd name="T27" fmla="*/ 7116175 h 294910"/>
              <a:gd name="T28" fmla="*/ 6951584 w 293328"/>
              <a:gd name="T29" fmla="*/ 9067943 h 294910"/>
              <a:gd name="T30" fmla="*/ 3277729 w 293328"/>
              <a:gd name="T31" fmla="*/ 6628180 h 294910"/>
              <a:gd name="T32" fmla="*/ 2752894 w 293328"/>
              <a:gd name="T33" fmla="*/ 5784139 h 294910"/>
              <a:gd name="T34" fmla="*/ 8776513 w 293328"/>
              <a:gd name="T35" fmla="*/ 4531791 h 294910"/>
              <a:gd name="T36" fmla="*/ 10330664 w 293328"/>
              <a:gd name="T37" fmla="*/ 3772067 h 294910"/>
              <a:gd name="T38" fmla="*/ 5485325 w 293328"/>
              <a:gd name="T39" fmla="*/ 3824475 h 294910"/>
              <a:gd name="T40" fmla="*/ 7757771 w 293328"/>
              <a:gd name="T41" fmla="*/ 3824475 h 294910"/>
              <a:gd name="T42" fmla="*/ 2912433 w 293328"/>
              <a:gd name="T43" fmla="*/ 3772067 h 294910"/>
              <a:gd name="T44" fmla="*/ 4466614 w 293328"/>
              <a:gd name="T45" fmla="*/ 4531791 h 294910"/>
              <a:gd name="T46" fmla="*/ 2912433 w 293328"/>
              <a:gd name="T47" fmla="*/ 3772067 h 294910"/>
              <a:gd name="T48" fmla="*/ 1031786 w 293328"/>
              <a:gd name="T49" fmla="*/ 4531791 h 294910"/>
              <a:gd name="T50" fmla="*/ 2585917 w 293328"/>
              <a:gd name="T51" fmla="*/ 3772067 h 294910"/>
              <a:gd name="T52" fmla="*/ 8019003 w 293328"/>
              <a:gd name="T53" fmla="*/ 3457771 h 294910"/>
              <a:gd name="T54" fmla="*/ 7535724 w 293328"/>
              <a:gd name="T55" fmla="*/ 2488576 h 294910"/>
              <a:gd name="T56" fmla="*/ 7653299 w 293328"/>
              <a:gd name="T57" fmla="*/ 3457771 h 294910"/>
              <a:gd name="T58" fmla="*/ 3487081 w 293328"/>
              <a:gd name="T59" fmla="*/ 2488576 h 294910"/>
              <a:gd name="T60" fmla="*/ 5171855 w 293328"/>
              <a:gd name="T61" fmla="*/ 2488576 h 294910"/>
              <a:gd name="T62" fmla="*/ 548593 w 293328"/>
              <a:gd name="T63" fmla="*/ 3457771 h 294910"/>
              <a:gd name="T64" fmla="*/ 1514939 w 293328"/>
              <a:gd name="T65" fmla="*/ 2488576 h 294910"/>
              <a:gd name="T66" fmla="*/ 8292162 w 293328"/>
              <a:gd name="T67" fmla="*/ 1272429 h 294910"/>
              <a:gd name="T68" fmla="*/ 8012714 w 293328"/>
              <a:gd name="T69" fmla="*/ 1379286 h 294910"/>
              <a:gd name="T70" fmla="*/ 6051634 w 293328"/>
              <a:gd name="T71" fmla="*/ 1152324 h 294910"/>
              <a:gd name="T72" fmla="*/ 6291226 w 293328"/>
              <a:gd name="T73" fmla="*/ 1379286 h 294910"/>
              <a:gd name="T74" fmla="*/ 5998422 w 293328"/>
              <a:gd name="T75" fmla="*/ 1259167 h 294910"/>
              <a:gd name="T76" fmla="*/ 7311118 w 293328"/>
              <a:gd name="T77" fmla="*/ 1272429 h 294910"/>
              <a:gd name="T78" fmla="*/ 7145014 w 293328"/>
              <a:gd name="T79" fmla="*/ 1098941 h 294910"/>
              <a:gd name="T80" fmla="*/ 9037659 w 293328"/>
              <a:gd name="T81" fmla="*/ 2161156 h 294910"/>
              <a:gd name="T82" fmla="*/ 1462746 w 293328"/>
              <a:gd name="T83" fmla="*/ 0 h 294910"/>
              <a:gd name="T84" fmla="*/ 9364179 w 293328"/>
              <a:gd name="T85" fmla="*/ 2252834 h 294910"/>
              <a:gd name="T86" fmla="*/ 10657173 w 293328"/>
              <a:gd name="T87" fmla="*/ 3824475 h 294910"/>
              <a:gd name="T88" fmla="*/ 9364179 w 293328"/>
              <a:gd name="T89" fmla="*/ 10517334 h 294910"/>
              <a:gd name="T90" fmla="*/ 7535724 w 293328"/>
              <a:gd name="T91" fmla="*/ 10517334 h 294910"/>
              <a:gd name="T92" fmla="*/ 9037659 w 293328"/>
              <a:gd name="T93" fmla="*/ 4846090 h 294910"/>
              <a:gd name="T94" fmla="*/ 7052531 w 293328"/>
              <a:gd name="T95" fmla="*/ 4846090 h 294910"/>
              <a:gd name="T96" fmla="*/ 4466614 w 293328"/>
              <a:gd name="T97" fmla="*/ 4846090 h 294910"/>
              <a:gd name="T98" fmla="*/ 1880700 w 293328"/>
              <a:gd name="T99" fmla="*/ 4846090 h 294910"/>
              <a:gd name="T100" fmla="*/ 2964717 w 293328"/>
              <a:gd name="T101" fmla="*/ 10360171 h 294910"/>
              <a:gd name="T102" fmla="*/ 1462746 w 293328"/>
              <a:gd name="T103" fmla="*/ 10687602 h 294910"/>
              <a:gd name="T104" fmla="*/ 1031786 w 293328"/>
              <a:gd name="T105" fmla="*/ 4846090 h 294910"/>
              <a:gd name="T106" fmla="*/ 39115 w 293328"/>
              <a:gd name="T107" fmla="*/ 3497015 h 294910"/>
              <a:gd name="T108" fmla="*/ 1462746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3" name="Freeform 922">
            <a:extLst>
              <a:ext uri="{FF2B5EF4-FFF2-40B4-BE49-F238E27FC236}">
                <a16:creationId xmlns:a16="http://schemas.microsoft.com/office/drawing/2014/main" id="{F7A9F4C1-16C8-FE4C-B1FD-8B56E7F3CF93}"/>
              </a:ext>
            </a:extLst>
          </p:cNvPr>
          <p:cNvSpPr>
            <a:spLocks noChangeAspect="1"/>
          </p:cNvSpPr>
          <p:nvPr/>
        </p:nvSpPr>
        <p:spPr bwMode="auto">
          <a:xfrm>
            <a:off x="11766574" y="11266538"/>
            <a:ext cx="854790" cy="854790"/>
          </a:xfrm>
          <a:custGeom>
            <a:avLst/>
            <a:gdLst>
              <a:gd name="T0" fmla="*/ 7360534 w 293328"/>
              <a:gd name="T1" fmla="*/ 9861441 h 293328"/>
              <a:gd name="T2" fmla="*/ 8619725 w 293328"/>
              <a:gd name="T3" fmla="*/ 10122340 h 293328"/>
              <a:gd name="T4" fmla="*/ 8619725 w 293328"/>
              <a:gd name="T5" fmla="*/ 9130978 h 293328"/>
              <a:gd name="T6" fmla="*/ 6177512 w 293328"/>
              <a:gd name="T7" fmla="*/ 5115760 h 293328"/>
              <a:gd name="T8" fmla="*/ 4569180 w 293328"/>
              <a:gd name="T9" fmla="*/ 7657676 h 293328"/>
              <a:gd name="T10" fmla="*/ 6177512 w 293328"/>
              <a:gd name="T11" fmla="*/ 5115760 h 293328"/>
              <a:gd name="T12" fmla="*/ 2620906 w 293328"/>
              <a:gd name="T13" fmla="*/ 6966736 h 293328"/>
              <a:gd name="T14" fmla="*/ 4242289 w 293328"/>
              <a:gd name="T15" fmla="*/ 5793557 h 293328"/>
              <a:gd name="T16" fmla="*/ 4399190 w 293328"/>
              <a:gd name="T17" fmla="*/ 4203302 h 293328"/>
              <a:gd name="T18" fmla="*/ 4399190 w 293328"/>
              <a:gd name="T19" fmla="*/ 5519799 h 293328"/>
              <a:gd name="T20" fmla="*/ 4399190 w 293328"/>
              <a:gd name="T21" fmla="*/ 4203302 h 293328"/>
              <a:gd name="T22" fmla="*/ 4464586 w 293328"/>
              <a:gd name="T23" fmla="*/ 3890410 h 293328"/>
              <a:gd name="T24" fmla="*/ 6504418 w 293328"/>
              <a:gd name="T25" fmla="*/ 4868048 h 293328"/>
              <a:gd name="T26" fmla="*/ 6412874 w 293328"/>
              <a:gd name="T27" fmla="*/ 7214469 h 293328"/>
              <a:gd name="T28" fmla="*/ 4399190 w 293328"/>
              <a:gd name="T29" fmla="*/ 8061747 h 293328"/>
              <a:gd name="T30" fmla="*/ 2398583 w 293328"/>
              <a:gd name="T31" fmla="*/ 7214469 h 293328"/>
              <a:gd name="T32" fmla="*/ 2307087 w 293328"/>
              <a:gd name="T33" fmla="*/ 4868048 h 293328"/>
              <a:gd name="T34" fmla="*/ 4333793 w 293328"/>
              <a:gd name="T35" fmla="*/ 3890410 h 293328"/>
              <a:gd name="T36" fmla="*/ 2258034 w 293328"/>
              <a:gd name="T37" fmla="*/ 3808591 h 293328"/>
              <a:gd name="T38" fmla="*/ 2258034 w 293328"/>
              <a:gd name="T39" fmla="*/ 8074325 h 293328"/>
              <a:gd name="T40" fmla="*/ 5970100 w 293328"/>
              <a:gd name="T41" fmla="*/ 8556936 h 293328"/>
              <a:gd name="T42" fmla="*/ 7137502 w 293328"/>
              <a:gd name="T43" fmla="*/ 9639678 h 293328"/>
              <a:gd name="T44" fmla="*/ 7098187 w 293328"/>
              <a:gd name="T45" fmla="*/ 7604667 h 293328"/>
              <a:gd name="T46" fmla="*/ 6560386 w 293328"/>
              <a:gd name="T47" fmla="*/ 3808591 h 293328"/>
              <a:gd name="T48" fmla="*/ 4409226 w 293328"/>
              <a:gd name="T49" fmla="*/ 2595464 h 293328"/>
              <a:gd name="T50" fmla="*/ 7412949 w 293328"/>
              <a:gd name="T51" fmla="*/ 7461205 h 293328"/>
              <a:gd name="T52" fmla="*/ 9157486 w 293328"/>
              <a:gd name="T53" fmla="*/ 9626615 h 293328"/>
              <a:gd name="T54" fmla="*/ 8121286 w 293328"/>
              <a:gd name="T55" fmla="*/ 10657173 h 293328"/>
              <a:gd name="T56" fmla="*/ 5943884 w 293328"/>
              <a:gd name="T57" fmla="*/ 8909135 h 293328"/>
              <a:gd name="T58" fmla="*/ 1038174 w 293328"/>
              <a:gd name="T59" fmla="*/ 5947997 h 293328"/>
              <a:gd name="T60" fmla="*/ 4409226 w 293328"/>
              <a:gd name="T61" fmla="*/ 2595464 h 293328"/>
              <a:gd name="T62" fmla="*/ 9565479 w 293328"/>
              <a:gd name="T63" fmla="*/ 802984 h 293328"/>
              <a:gd name="T64" fmla="*/ 9565479 w 293328"/>
              <a:gd name="T65" fmla="*/ 1042582 h 293328"/>
              <a:gd name="T66" fmla="*/ 9339252 w 293328"/>
              <a:gd name="T67" fmla="*/ 1042582 h 293328"/>
              <a:gd name="T68" fmla="*/ 9339252 w 293328"/>
              <a:gd name="T69" fmla="*/ 802984 h 293328"/>
              <a:gd name="T70" fmla="*/ 7848478 w 293328"/>
              <a:gd name="T71" fmla="*/ 802984 h 293328"/>
              <a:gd name="T72" fmla="*/ 7848478 w 293328"/>
              <a:gd name="T73" fmla="*/ 1042582 h 293328"/>
              <a:gd name="T74" fmla="*/ 7608918 w 293328"/>
              <a:gd name="T75" fmla="*/ 1042582 h 293328"/>
              <a:gd name="T76" fmla="*/ 7608918 w 293328"/>
              <a:gd name="T77" fmla="*/ 802984 h 293328"/>
              <a:gd name="T78" fmla="*/ 8753628 w 293328"/>
              <a:gd name="T79" fmla="*/ 922758 h 293328"/>
              <a:gd name="T80" fmla="*/ 8420867 w 293328"/>
              <a:gd name="T81" fmla="*/ 922758 h 293328"/>
              <a:gd name="T82" fmla="*/ 326516 w 293328"/>
              <a:gd name="T83" fmla="*/ 313505 h 293328"/>
              <a:gd name="T84" fmla="*/ 10330664 w 293328"/>
              <a:gd name="T85" fmla="*/ 1501971 h 293328"/>
              <a:gd name="T86" fmla="*/ 326516 w 293328"/>
              <a:gd name="T87" fmla="*/ 313505 h 293328"/>
              <a:gd name="T88" fmla="*/ 10500454 w 293328"/>
              <a:gd name="T89" fmla="*/ 0 h 293328"/>
              <a:gd name="T90" fmla="*/ 10657173 w 293328"/>
              <a:gd name="T91" fmla="*/ 10487389 h 293328"/>
              <a:gd name="T92" fmla="*/ 9455643 w 293328"/>
              <a:gd name="T93" fmla="*/ 10657173 h 293328"/>
              <a:gd name="T94" fmla="*/ 9455643 w 293328"/>
              <a:gd name="T95" fmla="*/ 10330664 h 293328"/>
              <a:gd name="T96" fmla="*/ 10330664 w 293328"/>
              <a:gd name="T97" fmla="*/ 1828464 h 293328"/>
              <a:gd name="T98" fmla="*/ 326516 w 293328"/>
              <a:gd name="T99" fmla="*/ 10330664 h 293328"/>
              <a:gd name="T100" fmla="*/ 6817427 w 293328"/>
              <a:gd name="T101" fmla="*/ 10487389 h 293328"/>
              <a:gd name="T102" fmla="*/ 169821 w 293328"/>
              <a:gd name="T103" fmla="*/ 10657173 h 293328"/>
              <a:gd name="T104" fmla="*/ 0 w 293328"/>
              <a:gd name="T105" fmla="*/ 156677 h 293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28">
                <a:moveTo>
                  <a:pt x="230028" y="244139"/>
                </a:moveTo>
                <a:lnTo>
                  <a:pt x="202590" y="271426"/>
                </a:lnTo>
                <a:lnTo>
                  <a:pt x="209811" y="278607"/>
                </a:lnTo>
                <a:cubicBezTo>
                  <a:pt x="217392" y="286147"/>
                  <a:pt x="229667" y="286147"/>
                  <a:pt x="237249" y="278607"/>
                </a:cubicBezTo>
                <a:cubicBezTo>
                  <a:pt x="240859" y="275017"/>
                  <a:pt x="243025" y="269990"/>
                  <a:pt x="243025" y="264963"/>
                </a:cubicBezTo>
                <a:cubicBezTo>
                  <a:pt x="243025" y="259578"/>
                  <a:pt x="240859" y="254910"/>
                  <a:pt x="237249" y="251320"/>
                </a:cubicBezTo>
                <a:lnTo>
                  <a:pt x="230028" y="244139"/>
                </a:lnTo>
                <a:close/>
                <a:moveTo>
                  <a:pt x="170030" y="140806"/>
                </a:moveTo>
                <a:lnTo>
                  <a:pt x="125762" y="159462"/>
                </a:lnTo>
                <a:lnTo>
                  <a:pt x="125762" y="210769"/>
                </a:lnTo>
                <a:lnTo>
                  <a:pt x="170030" y="191753"/>
                </a:lnTo>
                <a:lnTo>
                  <a:pt x="170030" y="140806"/>
                </a:lnTo>
                <a:close/>
                <a:moveTo>
                  <a:pt x="72138" y="140806"/>
                </a:moveTo>
                <a:lnTo>
                  <a:pt x="72138" y="191753"/>
                </a:lnTo>
                <a:lnTo>
                  <a:pt x="116765" y="210769"/>
                </a:lnTo>
                <a:lnTo>
                  <a:pt x="116765" y="159462"/>
                </a:lnTo>
                <a:lnTo>
                  <a:pt x="72138" y="140806"/>
                </a:lnTo>
                <a:close/>
                <a:moveTo>
                  <a:pt x="121084" y="115690"/>
                </a:moveTo>
                <a:lnTo>
                  <a:pt x="78976" y="133989"/>
                </a:lnTo>
                <a:lnTo>
                  <a:pt x="121084" y="151928"/>
                </a:lnTo>
                <a:lnTo>
                  <a:pt x="163552" y="133989"/>
                </a:lnTo>
                <a:lnTo>
                  <a:pt x="121084" y="115690"/>
                </a:lnTo>
                <a:close/>
                <a:moveTo>
                  <a:pt x="119284" y="107080"/>
                </a:moveTo>
                <a:cubicBezTo>
                  <a:pt x="120364" y="106362"/>
                  <a:pt x="121804" y="106362"/>
                  <a:pt x="122883" y="107080"/>
                </a:cubicBezTo>
                <a:lnTo>
                  <a:pt x="176508" y="129683"/>
                </a:lnTo>
                <a:cubicBezTo>
                  <a:pt x="177948" y="130401"/>
                  <a:pt x="179027" y="132195"/>
                  <a:pt x="179027" y="133989"/>
                </a:cubicBezTo>
                <a:lnTo>
                  <a:pt x="179027" y="194623"/>
                </a:lnTo>
                <a:cubicBezTo>
                  <a:pt x="179027" y="196417"/>
                  <a:pt x="177948" y="198211"/>
                  <a:pt x="176508" y="198570"/>
                </a:cubicBezTo>
                <a:lnTo>
                  <a:pt x="122883" y="221532"/>
                </a:lnTo>
                <a:cubicBezTo>
                  <a:pt x="122523" y="221891"/>
                  <a:pt x="121804" y="221891"/>
                  <a:pt x="121084" y="221891"/>
                </a:cubicBezTo>
                <a:cubicBezTo>
                  <a:pt x="120364" y="221891"/>
                  <a:pt x="120004" y="221891"/>
                  <a:pt x="119284" y="221532"/>
                </a:cubicBezTo>
                <a:lnTo>
                  <a:pt x="66019" y="198570"/>
                </a:lnTo>
                <a:cubicBezTo>
                  <a:pt x="64580" y="198211"/>
                  <a:pt x="63500" y="196417"/>
                  <a:pt x="63500" y="194623"/>
                </a:cubicBezTo>
                <a:lnTo>
                  <a:pt x="63500" y="133989"/>
                </a:lnTo>
                <a:cubicBezTo>
                  <a:pt x="63500" y="132195"/>
                  <a:pt x="64580" y="130401"/>
                  <a:pt x="66019" y="129683"/>
                </a:cubicBezTo>
                <a:lnTo>
                  <a:pt x="119284" y="107080"/>
                </a:lnTo>
                <a:close/>
                <a:moveTo>
                  <a:pt x="121359" y="80413"/>
                </a:moveTo>
                <a:cubicBezTo>
                  <a:pt x="98975" y="80413"/>
                  <a:pt x="78036" y="89030"/>
                  <a:pt x="62150" y="104828"/>
                </a:cubicBezTo>
                <a:cubicBezTo>
                  <a:pt x="46626" y="120267"/>
                  <a:pt x="37962" y="141092"/>
                  <a:pt x="37962" y="163712"/>
                </a:cubicBezTo>
                <a:cubicBezTo>
                  <a:pt x="37962" y="185614"/>
                  <a:pt x="46626" y="206439"/>
                  <a:pt x="62150" y="222237"/>
                </a:cubicBezTo>
                <a:cubicBezTo>
                  <a:pt x="88506" y="248447"/>
                  <a:pt x="129663" y="254192"/>
                  <a:pt x="162516" y="236240"/>
                </a:cubicBezTo>
                <a:cubicBezTo>
                  <a:pt x="162877" y="235521"/>
                  <a:pt x="163599" y="235521"/>
                  <a:pt x="164321" y="235521"/>
                </a:cubicBezTo>
                <a:cubicBezTo>
                  <a:pt x="165405" y="235521"/>
                  <a:pt x="166849" y="236240"/>
                  <a:pt x="167571" y="236958"/>
                </a:cubicBezTo>
                <a:lnTo>
                  <a:pt x="196453" y="265322"/>
                </a:lnTo>
                <a:lnTo>
                  <a:pt x="223891" y="237676"/>
                </a:lnTo>
                <a:lnTo>
                  <a:pt x="195370" y="209311"/>
                </a:lnTo>
                <a:cubicBezTo>
                  <a:pt x="193926" y="207875"/>
                  <a:pt x="193565" y="205721"/>
                  <a:pt x="194648" y="203925"/>
                </a:cubicBezTo>
                <a:cubicBezTo>
                  <a:pt x="212699" y="171611"/>
                  <a:pt x="207284" y="131039"/>
                  <a:pt x="180568" y="104828"/>
                </a:cubicBezTo>
                <a:cubicBezTo>
                  <a:pt x="165043" y="89030"/>
                  <a:pt x="144104" y="80413"/>
                  <a:pt x="121359" y="80413"/>
                </a:cubicBezTo>
                <a:close/>
                <a:moveTo>
                  <a:pt x="121359" y="71437"/>
                </a:moveTo>
                <a:cubicBezTo>
                  <a:pt x="146270" y="71437"/>
                  <a:pt x="169737" y="80772"/>
                  <a:pt x="187066" y="98365"/>
                </a:cubicBezTo>
                <a:cubicBezTo>
                  <a:pt x="215226" y="126371"/>
                  <a:pt x="222086" y="170175"/>
                  <a:pt x="204034" y="205362"/>
                </a:cubicBezTo>
                <a:lnTo>
                  <a:pt x="243747" y="244857"/>
                </a:lnTo>
                <a:cubicBezTo>
                  <a:pt x="249163" y="250242"/>
                  <a:pt x="252051" y="257423"/>
                  <a:pt x="252051" y="264963"/>
                </a:cubicBezTo>
                <a:cubicBezTo>
                  <a:pt x="252051" y="272503"/>
                  <a:pt x="249163" y="279684"/>
                  <a:pt x="243747" y="285070"/>
                </a:cubicBezTo>
                <a:cubicBezTo>
                  <a:pt x="237971" y="290456"/>
                  <a:pt x="230750" y="293328"/>
                  <a:pt x="223530" y="293328"/>
                </a:cubicBezTo>
                <a:cubicBezTo>
                  <a:pt x="216309" y="293328"/>
                  <a:pt x="209089" y="290456"/>
                  <a:pt x="203312" y="285070"/>
                </a:cubicBezTo>
                <a:lnTo>
                  <a:pt x="163599" y="245216"/>
                </a:lnTo>
                <a:cubicBezTo>
                  <a:pt x="128219" y="263527"/>
                  <a:pt x="84173" y="256705"/>
                  <a:pt x="56013" y="228700"/>
                </a:cubicBezTo>
                <a:cubicBezTo>
                  <a:pt x="38684" y="211106"/>
                  <a:pt x="28575" y="188127"/>
                  <a:pt x="28575" y="163712"/>
                </a:cubicBezTo>
                <a:cubicBezTo>
                  <a:pt x="28575" y="138938"/>
                  <a:pt x="38684" y="115600"/>
                  <a:pt x="56013" y="98365"/>
                </a:cubicBezTo>
                <a:cubicBezTo>
                  <a:pt x="73343" y="80772"/>
                  <a:pt x="96809" y="71437"/>
                  <a:pt x="121359" y="71437"/>
                </a:cubicBezTo>
                <a:close/>
                <a:moveTo>
                  <a:pt x="257053" y="22102"/>
                </a:moveTo>
                <a:cubicBezTo>
                  <a:pt x="258518" y="20637"/>
                  <a:pt x="261815" y="20637"/>
                  <a:pt x="263280" y="22102"/>
                </a:cubicBezTo>
                <a:cubicBezTo>
                  <a:pt x="264379" y="22835"/>
                  <a:pt x="264746" y="24300"/>
                  <a:pt x="264746" y="25399"/>
                </a:cubicBezTo>
                <a:cubicBezTo>
                  <a:pt x="264746" y="26499"/>
                  <a:pt x="264379" y="27598"/>
                  <a:pt x="263280" y="28697"/>
                </a:cubicBezTo>
                <a:cubicBezTo>
                  <a:pt x="262548" y="29429"/>
                  <a:pt x="261449" y="29796"/>
                  <a:pt x="260350" y="29796"/>
                </a:cubicBezTo>
                <a:cubicBezTo>
                  <a:pt x="258884" y="29796"/>
                  <a:pt x="258152" y="29429"/>
                  <a:pt x="257053" y="28697"/>
                </a:cubicBezTo>
                <a:cubicBezTo>
                  <a:pt x="256320" y="27598"/>
                  <a:pt x="255587" y="26499"/>
                  <a:pt x="255587" y="25399"/>
                </a:cubicBezTo>
                <a:cubicBezTo>
                  <a:pt x="255587" y="24300"/>
                  <a:pt x="256320" y="22835"/>
                  <a:pt x="257053" y="22102"/>
                </a:cubicBezTo>
                <a:close/>
                <a:moveTo>
                  <a:pt x="209428" y="22102"/>
                </a:moveTo>
                <a:cubicBezTo>
                  <a:pt x="211259" y="20637"/>
                  <a:pt x="214190" y="20637"/>
                  <a:pt x="216022" y="22102"/>
                </a:cubicBezTo>
                <a:cubicBezTo>
                  <a:pt x="216754" y="22835"/>
                  <a:pt x="217121" y="24300"/>
                  <a:pt x="217121" y="25399"/>
                </a:cubicBezTo>
                <a:cubicBezTo>
                  <a:pt x="217121" y="26499"/>
                  <a:pt x="216754" y="27598"/>
                  <a:pt x="216022" y="28697"/>
                </a:cubicBezTo>
                <a:cubicBezTo>
                  <a:pt x="214923" y="29429"/>
                  <a:pt x="213824" y="29796"/>
                  <a:pt x="212725" y="29796"/>
                </a:cubicBezTo>
                <a:cubicBezTo>
                  <a:pt x="211626" y="29796"/>
                  <a:pt x="210160" y="29429"/>
                  <a:pt x="209428" y="28697"/>
                </a:cubicBezTo>
                <a:cubicBezTo>
                  <a:pt x="208695" y="27598"/>
                  <a:pt x="207962" y="26499"/>
                  <a:pt x="207962" y="25399"/>
                </a:cubicBezTo>
                <a:cubicBezTo>
                  <a:pt x="207962" y="24300"/>
                  <a:pt x="208695" y="22835"/>
                  <a:pt x="209428" y="22102"/>
                </a:cubicBezTo>
                <a:close/>
                <a:moveTo>
                  <a:pt x="236538" y="20637"/>
                </a:moveTo>
                <a:cubicBezTo>
                  <a:pt x="239102" y="20637"/>
                  <a:pt x="240934" y="22835"/>
                  <a:pt x="240934" y="25399"/>
                </a:cubicBezTo>
                <a:cubicBezTo>
                  <a:pt x="240934" y="27964"/>
                  <a:pt x="239102" y="29796"/>
                  <a:pt x="236538" y="29796"/>
                </a:cubicBezTo>
                <a:cubicBezTo>
                  <a:pt x="233973" y="29796"/>
                  <a:pt x="231775" y="27964"/>
                  <a:pt x="231775" y="25399"/>
                </a:cubicBezTo>
                <a:cubicBezTo>
                  <a:pt x="231775" y="22835"/>
                  <a:pt x="233973" y="20637"/>
                  <a:pt x="236538" y="20637"/>
                </a:cubicBezTo>
                <a:close/>
                <a:moveTo>
                  <a:pt x="8987" y="8627"/>
                </a:moveTo>
                <a:lnTo>
                  <a:pt x="8987" y="41339"/>
                </a:lnTo>
                <a:lnTo>
                  <a:pt x="284341" y="41339"/>
                </a:lnTo>
                <a:lnTo>
                  <a:pt x="284341" y="8627"/>
                </a:lnTo>
                <a:lnTo>
                  <a:pt x="8987" y="8627"/>
                </a:lnTo>
                <a:close/>
                <a:moveTo>
                  <a:pt x="4673" y="0"/>
                </a:moveTo>
                <a:lnTo>
                  <a:pt x="289014" y="0"/>
                </a:lnTo>
                <a:cubicBezTo>
                  <a:pt x="291530" y="0"/>
                  <a:pt x="293328" y="1797"/>
                  <a:pt x="293328" y="4314"/>
                </a:cubicBezTo>
                <a:lnTo>
                  <a:pt x="293328" y="288654"/>
                </a:lnTo>
                <a:cubicBezTo>
                  <a:pt x="293328" y="291530"/>
                  <a:pt x="291530" y="293328"/>
                  <a:pt x="289014" y="293328"/>
                </a:cubicBezTo>
                <a:lnTo>
                  <a:pt x="260256" y="293328"/>
                </a:lnTo>
                <a:cubicBezTo>
                  <a:pt x="258100" y="293328"/>
                  <a:pt x="255943" y="291530"/>
                  <a:pt x="255943" y="288654"/>
                </a:cubicBezTo>
                <a:cubicBezTo>
                  <a:pt x="255943" y="286498"/>
                  <a:pt x="258100" y="284341"/>
                  <a:pt x="260256" y="284341"/>
                </a:cubicBezTo>
                <a:lnTo>
                  <a:pt x="284341" y="284341"/>
                </a:lnTo>
                <a:lnTo>
                  <a:pt x="284341" y="50326"/>
                </a:lnTo>
                <a:lnTo>
                  <a:pt x="8987" y="50326"/>
                </a:lnTo>
                <a:lnTo>
                  <a:pt x="8987" y="284341"/>
                </a:lnTo>
                <a:lnTo>
                  <a:pt x="183330" y="284341"/>
                </a:lnTo>
                <a:cubicBezTo>
                  <a:pt x="185846" y="284341"/>
                  <a:pt x="187643" y="286498"/>
                  <a:pt x="187643" y="288654"/>
                </a:cubicBezTo>
                <a:cubicBezTo>
                  <a:pt x="187643" y="291530"/>
                  <a:pt x="185846" y="293328"/>
                  <a:pt x="183330" y="293328"/>
                </a:cubicBezTo>
                <a:lnTo>
                  <a:pt x="4673" y="293328"/>
                </a:lnTo>
                <a:cubicBezTo>
                  <a:pt x="2157" y="293328"/>
                  <a:pt x="0" y="291530"/>
                  <a:pt x="0" y="288654"/>
                </a:cubicBezTo>
                <a:lnTo>
                  <a:pt x="0" y="4314"/>
                </a:lnTo>
                <a:cubicBezTo>
                  <a:pt x="0" y="1797"/>
                  <a:pt x="2157" y="0"/>
                  <a:pt x="46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4" name="Freeform 929">
            <a:extLst>
              <a:ext uri="{FF2B5EF4-FFF2-40B4-BE49-F238E27FC236}">
                <a16:creationId xmlns:a16="http://schemas.microsoft.com/office/drawing/2014/main" id="{66732AD0-CB0F-6446-91B0-30D65A08715E}"/>
              </a:ext>
            </a:extLst>
          </p:cNvPr>
          <p:cNvSpPr>
            <a:spLocks noChangeAspect="1"/>
          </p:cNvSpPr>
          <p:nvPr/>
        </p:nvSpPr>
        <p:spPr bwMode="auto">
          <a:xfrm>
            <a:off x="9397267" y="5009906"/>
            <a:ext cx="854790" cy="852248"/>
          </a:xfrm>
          <a:custGeom>
            <a:avLst/>
            <a:gdLst>
              <a:gd name="T0" fmla="*/ 7657895 w 293328"/>
              <a:gd name="T1" fmla="*/ 9005345 h 293238"/>
              <a:gd name="T2" fmla="*/ 4498868 w 293328"/>
              <a:gd name="T3" fmla="*/ 9005345 h 293238"/>
              <a:gd name="T4" fmla="*/ 3522037 w 293328"/>
              <a:gd name="T5" fmla="*/ 8834279 h 293238"/>
              <a:gd name="T6" fmla="*/ 1438230 w 293328"/>
              <a:gd name="T7" fmla="*/ 9163206 h 293238"/>
              <a:gd name="T8" fmla="*/ 8017115 w 293328"/>
              <a:gd name="T9" fmla="*/ 7579894 h 293238"/>
              <a:gd name="T10" fmla="*/ 9228325 w 293328"/>
              <a:gd name="T11" fmla="*/ 7908834 h 293238"/>
              <a:gd name="T12" fmla="*/ 8017115 w 293328"/>
              <a:gd name="T13" fmla="*/ 7579894 h 293238"/>
              <a:gd name="T14" fmla="*/ 7196298 w 293328"/>
              <a:gd name="T15" fmla="*/ 7750944 h 293238"/>
              <a:gd name="T16" fmla="*/ 5652355 w 293328"/>
              <a:gd name="T17" fmla="*/ 7750944 h 293238"/>
              <a:gd name="T18" fmla="*/ 4792152 w 293328"/>
              <a:gd name="T19" fmla="*/ 7579894 h 293238"/>
              <a:gd name="T20" fmla="*/ 3615792 w 293328"/>
              <a:gd name="T21" fmla="*/ 7908834 h 293238"/>
              <a:gd name="T22" fmla="*/ 1441954 w 293328"/>
              <a:gd name="T23" fmla="*/ 7579894 h 293238"/>
              <a:gd name="T24" fmla="*/ 2653087 w 293328"/>
              <a:gd name="T25" fmla="*/ 7908834 h 293238"/>
              <a:gd name="T26" fmla="*/ 1441954 w 293328"/>
              <a:gd name="T27" fmla="*/ 7579894 h 293238"/>
              <a:gd name="T28" fmla="*/ 7960461 w 293328"/>
              <a:gd name="T29" fmla="*/ 5049788 h 293238"/>
              <a:gd name="T30" fmla="*/ 8417216 w 293328"/>
              <a:gd name="T31" fmla="*/ 6059062 h 293238"/>
              <a:gd name="T32" fmla="*/ 8417216 w 293328"/>
              <a:gd name="T33" fmla="*/ 4558084 h 293238"/>
              <a:gd name="T34" fmla="*/ 7803923 w 293328"/>
              <a:gd name="T35" fmla="*/ 6136728 h 293238"/>
              <a:gd name="T36" fmla="*/ 6512036 w 293328"/>
              <a:gd name="T37" fmla="*/ 6110840 h 293238"/>
              <a:gd name="T38" fmla="*/ 7582022 w 293328"/>
              <a:gd name="T39" fmla="*/ 5877936 h 293238"/>
              <a:gd name="T40" fmla="*/ 7790812 w 293328"/>
              <a:gd name="T41" fmla="*/ 4803898 h 293238"/>
              <a:gd name="T42" fmla="*/ 1645443 w 293328"/>
              <a:gd name="T43" fmla="*/ 4558084 h 293238"/>
              <a:gd name="T44" fmla="*/ 2827025 w 293328"/>
              <a:gd name="T45" fmla="*/ 4881567 h 293238"/>
              <a:gd name="T46" fmla="*/ 1593537 w 293328"/>
              <a:gd name="T47" fmla="*/ 6007352 h 293238"/>
              <a:gd name="T48" fmla="*/ 3411399 w 293328"/>
              <a:gd name="T49" fmla="*/ 6007352 h 293238"/>
              <a:gd name="T50" fmla="*/ 3735991 w 293328"/>
              <a:gd name="T51" fmla="*/ 5670900 h 293238"/>
              <a:gd name="T52" fmla="*/ 1645443 w 293328"/>
              <a:gd name="T53" fmla="*/ 6369652 h 293238"/>
              <a:gd name="T54" fmla="*/ 1645443 w 293328"/>
              <a:gd name="T55" fmla="*/ 4558084 h 293238"/>
              <a:gd name="T56" fmla="*/ 326516 w 293328"/>
              <a:gd name="T57" fmla="*/ 9731379 h 293238"/>
              <a:gd name="T58" fmla="*/ 10330664 w 293328"/>
              <a:gd name="T59" fmla="*/ 9731379 h 293238"/>
              <a:gd name="T60" fmla="*/ 8019003 w 293328"/>
              <a:gd name="T61" fmla="*/ 3715021 h 293238"/>
              <a:gd name="T62" fmla="*/ 5224068 w 293328"/>
              <a:gd name="T63" fmla="*/ 6671540 h 293238"/>
              <a:gd name="T64" fmla="*/ 5328636 w 293328"/>
              <a:gd name="T65" fmla="*/ 2017972 h 293238"/>
              <a:gd name="T66" fmla="*/ 5119204 w 293328"/>
              <a:gd name="T67" fmla="*/ 2950064 h 293238"/>
              <a:gd name="T68" fmla="*/ 5538018 w 293328"/>
              <a:gd name="T69" fmla="*/ 2950064 h 293238"/>
              <a:gd name="T70" fmla="*/ 5328636 w 293328"/>
              <a:gd name="T71" fmla="*/ 2017972 h 293238"/>
              <a:gd name="T72" fmla="*/ 5878196 w 293328"/>
              <a:gd name="T73" fmla="*/ 2975948 h 293238"/>
              <a:gd name="T74" fmla="*/ 5930522 w 293328"/>
              <a:gd name="T75" fmla="*/ 4374065 h 293238"/>
              <a:gd name="T76" fmla="*/ 4569543 w 293328"/>
              <a:gd name="T77" fmla="*/ 4179851 h 293238"/>
              <a:gd name="T78" fmla="*/ 5328636 w 293328"/>
              <a:gd name="T79" fmla="*/ 1707229 h 293238"/>
              <a:gd name="T80" fmla="*/ 2912433 w 293328"/>
              <a:gd name="T81" fmla="*/ 3353513 h 293238"/>
              <a:gd name="T82" fmla="*/ 7757771 w 293328"/>
              <a:gd name="T83" fmla="*/ 1120021 h 293238"/>
              <a:gd name="T84" fmla="*/ 5380810 w 293328"/>
              <a:gd name="T85" fmla="*/ 9598 h 293238"/>
              <a:gd name="T86" fmla="*/ 8071270 w 293328"/>
              <a:gd name="T87" fmla="*/ 3353513 h 293238"/>
              <a:gd name="T88" fmla="*/ 10657173 w 293328"/>
              <a:gd name="T89" fmla="*/ 4205648 h 293238"/>
              <a:gd name="T90" fmla="*/ 809663 w 293328"/>
              <a:gd name="T91" fmla="*/ 10531857 h 293238"/>
              <a:gd name="T92" fmla="*/ 809663 w 293328"/>
              <a:gd name="T93" fmla="*/ 3405144 h 293238"/>
              <a:gd name="T94" fmla="*/ 2585917 w 293328"/>
              <a:gd name="T95" fmla="*/ 100380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5" name="Freeform 930">
            <a:extLst>
              <a:ext uri="{FF2B5EF4-FFF2-40B4-BE49-F238E27FC236}">
                <a16:creationId xmlns:a16="http://schemas.microsoft.com/office/drawing/2014/main" id="{D1D8F350-49B2-814A-A182-C4729F92334B}"/>
              </a:ext>
            </a:extLst>
          </p:cNvPr>
          <p:cNvSpPr>
            <a:spLocks noChangeAspect="1"/>
          </p:cNvSpPr>
          <p:nvPr/>
        </p:nvSpPr>
        <p:spPr bwMode="auto">
          <a:xfrm>
            <a:off x="14125593" y="9740449"/>
            <a:ext cx="854790" cy="852248"/>
          </a:xfrm>
          <a:custGeom>
            <a:avLst/>
            <a:gdLst>
              <a:gd name="T0" fmla="*/ 7104784 w 293328"/>
              <a:gd name="T1" fmla="*/ 10177891 h 293328"/>
              <a:gd name="T2" fmla="*/ 326516 w 293328"/>
              <a:gd name="T3" fmla="*/ 7951914 h 293328"/>
              <a:gd name="T4" fmla="*/ 10069471 w 293328"/>
              <a:gd name="T5" fmla="*/ 8904011 h 293328"/>
              <a:gd name="T6" fmla="*/ 326516 w 293328"/>
              <a:gd name="T7" fmla="*/ 7951914 h 293328"/>
              <a:gd name="T8" fmla="*/ 4888705 w 293328"/>
              <a:gd name="T9" fmla="*/ 5676068 h 293328"/>
              <a:gd name="T10" fmla="*/ 4597991 w 293328"/>
              <a:gd name="T11" fmla="*/ 5789671 h 293328"/>
              <a:gd name="T12" fmla="*/ 8039178 w 293328"/>
              <a:gd name="T13" fmla="*/ 5378087 h 293328"/>
              <a:gd name="T14" fmla="*/ 9004515 w 293328"/>
              <a:gd name="T15" fmla="*/ 5852847 h 293328"/>
              <a:gd name="T16" fmla="*/ 2064670 w 293328"/>
              <a:gd name="T17" fmla="*/ 5378087 h 293328"/>
              <a:gd name="T18" fmla="*/ 2547239 w 293328"/>
              <a:gd name="T19" fmla="*/ 6327624 h 293328"/>
              <a:gd name="T20" fmla="*/ 4722522 w 293328"/>
              <a:gd name="T21" fmla="*/ 4659601 h 293328"/>
              <a:gd name="T22" fmla="*/ 4556452 w 293328"/>
              <a:gd name="T23" fmla="*/ 4823209 h 293328"/>
              <a:gd name="T24" fmla="*/ 4888705 w 293328"/>
              <a:gd name="T25" fmla="*/ 2992715 h 293328"/>
              <a:gd name="T26" fmla="*/ 4556452 w 293328"/>
              <a:gd name="T27" fmla="*/ 3927136 h 293328"/>
              <a:gd name="T28" fmla="*/ 3691248 w 293328"/>
              <a:gd name="T29" fmla="*/ 2841184 h 293328"/>
              <a:gd name="T30" fmla="*/ 3691248 w 293328"/>
              <a:gd name="T31" fmla="*/ 5840051 h 293328"/>
              <a:gd name="T32" fmla="*/ 3691248 w 293328"/>
              <a:gd name="T33" fmla="*/ 2841184 h 293328"/>
              <a:gd name="T34" fmla="*/ 7713072 w 293328"/>
              <a:gd name="T35" fmla="*/ 6327624 h 293328"/>
              <a:gd name="T36" fmla="*/ 6956461 w 293328"/>
              <a:gd name="T37" fmla="*/ 2195982 h 293328"/>
              <a:gd name="T38" fmla="*/ 6630338 w 293328"/>
              <a:gd name="T39" fmla="*/ 6327624 h 293328"/>
              <a:gd name="T40" fmla="*/ 3134321 w 293328"/>
              <a:gd name="T41" fmla="*/ 2195982 h 293328"/>
              <a:gd name="T42" fmla="*/ 5560680 w 293328"/>
              <a:gd name="T43" fmla="*/ 6327624 h 293328"/>
              <a:gd name="T44" fmla="*/ 3134321 w 293328"/>
              <a:gd name="T45" fmla="*/ 1875183 h 293328"/>
              <a:gd name="T46" fmla="*/ 7439125 w 293328"/>
              <a:gd name="T47" fmla="*/ 1875183 h 293328"/>
              <a:gd name="T48" fmla="*/ 8521815 w 293328"/>
              <a:gd name="T49" fmla="*/ 5044534 h 293328"/>
              <a:gd name="T50" fmla="*/ 2064670 w 293328"/>
              <a:gd name="T51" fmla="*/ 6635571 h 293328"/>
              <a:gd name="T52" fmla="*/ 2547239 w 293328"/>
              <a:gd name="T53" fmla="*/ 5044534 h 293328"/>
              <a:gd name="T54" fmla="*/ 9500562 w 293328"/>
              <a:gd name="T55" fmla="*/ 858675 h 293328"/>
              <a:gd name="T56" fmla="*/ 9749714 w 293328"/>
              <a:gd name="T57" fmla="*/ 1073371 h 293328"/>
              <a:gd name="T58" fmla="*/ 9459040 w 293328"/>
              <a:gd name="T59" fmla="*/ 959690 h 293328"/>
              <a:gd name="T60" fmla="*/ 8019401 w 293328"/>
              <a:gd name="T61" fmla="*/ 858675 h 293328"/>
              <a:gd name="T62" fmla="*/ 7894845 w 293328"/>
              <a:gd name="T63" fmla="*/ 1123864 h 293328"/>
              <a:gd name="T64" fmla="*/ 7784103 w 293328"/>
              <a:gd name="T65" fmla="*/ 858675 h 293328"/>
              <a:gd name="T66" fmla="*/ 8753584 w 293328"/>
              <a:gd name="T67" fmla="*/ 1180159 h 293328"/>
              <a:gd name="T68" fmla="*/ 600684 w 293328"/>
              <a:gd name="T69" fmla="*/ 321688 h 293328"/>
              <a:gd name="T70" fmla="*/ 10330664 w 293328"/>
              <a:gd name="T71" fmla="*/ 7630233 h 293328"/>
              <a:gd name="T72" fmla="*/ 600684 w 293328"/>
              <a:gd name="T73" fmla="*/ 321688 h 293328"/>
              <a:gd name="T74" fmla="*/ 10657173 w 293328"/>
              <a:gd name="T75" fmla="*/ 579033 h 293328"/>
              <a:gd name="T76" fmla="*/ 7431255 w 293328"/>
              <a:gd name="T77" fmla="*/ 9225699 h 293328"/>
              <a:gd name="T78" fmla="*/ 8724256 w 293328"/>
              <a:gd name="T79" fmla="*/ 10345169 h 293328"/>
              <a:gd name="T80" fmla="*/ 1946019 w 293328"/>
              <a:gd name="T81" fmla="*/ 10345169 h 293328"/>
              <a:gd name="T82" fmla="*/ 3238904 w 293328"/>
              <a:gd name="T83" fmla="*/ 9225699 h 293328"/>
              <a:gd name="T84" fmla="*/ 0 w 293328"/>
              <a:gd name="T85" fmla="*/ 579033 h 29332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8" h="293328">
                <a:moveTo>
                  <a:pt x="97776" y="257740"/>
                </a:moveTo>
                <a:lnTo>
                  <a:pt x="97776" y="284341"/>
                </a:lnTo>
                <a:lnTo>
                  <a:pt x="195552" y="284341"/>
                </a:lnTo>
                <a:lnTo>
                  <a:pt x="195552" y="257740"/>
                </a:lnTo>
                <a:lnTo>
                  <a:pt x="97776" y="257740"/>
                </a:lnTo>
                <a:close/>
                <a:moveTo>
                  <a:pt x="8987" y="222153"/>
                </a:moveTo>
                <a:lnTo>
                  <a:pt x="8987" y="241564"/>
                </a:lnTo>
                <a:cubicBezTo>
                  <a:pt x="8987" y="245518"/>
                  <a:pt x="12222" y="248753"/>
                  <a:pt x="16535" y="248753"/>
                </a:cubicBezTo>
                <a:lnTo>
                  <a:pt x="277152" y="248753"/>
                </a:lnTo>
                <a:cubicBezTo>
                  <a:pt x="281106" y="248753"/>
                  <a:pt x="284341" y="245518"/>
                  <a:pt x="284341" y="241564"/>
                </a:cubicBezTo>
                <a:lnTo>
                  <a:pt x="284341" y="222153"/>
                </a:lnTo>
                <a:lnTo>
                  <a:pt x="8987" y="222153"/>
                </a:lnTo>
                <a:close/>
                <a:moveTo>
                  <a:pt x="126555" y="155398"/>
                </a:moveTo>
                <a:cubicBezTo>
                  <a:pt x="128460" y="153987"/>
                  <a:pt x="131508" y="153987"/>
                  <a:pt x="133413" y="155398"/>
                </a:cubicBezTo>
                <a:cubicBezTo>
                  <a:pt x="134175" y="156457"/>
                  <a:pt x="134556" y="157515"/>
                  <a:pt x="134556" y="158573"/>
                </a:cubicBezTo>
                <a:cubicBezTo>
                  <a:pt x="134556" y="159632"/>
                  <a:pt x="134175" y="160690"/>
                  <a:pt x="133413" y="161395"/>
                </a:cubicBezTo>
                <a:cubicBezTo>
                  <a:pt x="132270" y="162454"/>
                  <a:pt x="131508" y="163159"/>
                  <a:pt x="129984" y="163159"/>
                </a:cubicBezTo>
                <a:cubicBezTo>
                  <a:pt x="128841" y="163159"/>
                  <a:pt x="127698" y="162454"/>
                  <a:pt x="126555" y="161748"/>
                </a:cubicBezTo>
                <a:cubicBezTo>
                  <a:pt x="126174" y="160690"/>
                  <a:pt x="125412" y="159632"/>
                  <a:pt x="125412" y="158573"/>
                </a:cubicBezTo>
                <a:cubicBezTo>
                  <a:pt x="125412" y="157515"/>
                  <a:pt x="125793" y="156457"/>
                  <a:pt x="126555" y="155398"/>
                </a:cubicBezTo>
                <a:close/>
                <a:moveTo>
                  <a:pt x="221270" y="150249"/>
                </a:moveTo>
                <a:lnTo>
                  <a:pt x="221270" y="176775"/>
                </a:lnTo>
                <a:lnTo>
                  <a:pt x="234555" y="176775"/>
                </a:lnTo>
                <a:cubicBezTo>
                  <a:pt x="241736" y="176775"/>
                  <a:pt x="247840" y="170681"/>
                  <a:pt x="247840" y="163512"/>
                </a:cubicBezTo>
                <a:cubicBezTo>
                  <a:pt x="247840" y="155984"/>
                  <a:pt x="241736" y="150249"/>
                  <a:pt x="234555" y="150249"/>
                </a:cubicBezTo>
                <a:lnTo>
                  <a:pt x="221270" y="150249"/>
                </a:lnTo>
                <a:close/>
                <a:moveTo>
                  <a:pt x="56827" y="150249"/>
                </a:moveTo>
                <a:cubicBezTo>
                  <a:pt x="49646" y="150249"/>
                  <a:pt x="43542" y="155984"/>
                  <a:pt x="43542" y="163512"/>
                </a:cubicBezTo>
                <a:cubicBezTo>
                  <a:pt x="43542" y="170681"/>
                  <a:pt x="49646" y="176775"/>
                  <a:pt x="56827" y="176775"/>
                </a:cubicBezTo>
                <a:lnTo>
                  <a:pt x="70111" y="176775"/>
                </a:lnTo>
                <a:lnTo>
                  <a:pt x="70111" y="150249"/>
                </a:lnTo>
                <a:lnTo>
                  <a:pt x="56827" y="150249"/>
                </a:lnTo>
                <a:close/>
                <a:moveTo>
                  <a:pt x="129984" y="130175"/>
                </a:moveTo>
                <a:cubicBezTo>
                  <a:pt x="132651" y="130175"/>
                  <a:pt x="134556" y="132461"/>
                  <a:pt x="134556" y="134747"/>
                </a:cubicBezTo>
                <a:cubicBezTo>
                  <a:pt x="134556" y="137414"/>
                  <a:pt x="132651" y="139319"/>
                  <a:pt x="129984" y="139319"/>
                </a:cubicBezTo>
                <a:cubicBezTo>
                  <a:pt x="127698" y="139319"/>
                  <a:pt x="125412" y="137414"/>
                  <a:pt x="125412" y="134747"/>
                </a:cubicBezTo>
                <a:cubicBezTo>
                  <a:pt x="125412" y="132461"/>
                  <a:pt x="127698" y="130175"/>
                  <a:pt x="129984" y="130175"/>
                </a:cubicBezTo>
                <a:close/>
                <a:moveTo>
                  <a:pt x="129984" y="79375"/>
                </a:moveTo>
                <a:cubicBezTo>
                  <a:pt x="132651" y="79375"/>
                  <a:pt x="134556" y="81492"/>
                  <a:pt x="134556" y="83608"/>
                </a:cubicBezTo>
                <a:lnTo>
                  <a:pt x="134556" y="109714"/>
                </a:lnTo>
                <a:cubicBezTo>
                  <a:pt x="134556" y="111831"/>
                  <a:pt x="132651" y="113947"/>
                  <a:pt x="129984" y="113947"/>
                </a:cubicBezTo>
                <a:cubicBezTo>
                  <a:pt x="127698" y="113947"/>
                  <a:pt x="125412" y="111831"/>
                  <a:pt x="125412" y="109714"/>
                </a:cubicBezTo>
                <a:lnTo>
                  <a:pt x="125412" y="83608"/>
                </a:lnTo>
                <a:cubicBezTo>
                  <a:pt x="125412" y="81492"/>
                  <a:pt x="127698" y="79375"/>
                  <a:pt x="129984" y="79375"/>
                </a:cubicBezTo>
                <a:close/>
                <a:moveTo>
                  <a:pt x="101599" y="79375"/>
                </a:moveTo>
                <a:cubicBezTo>
                  <a:pt x="104164" y="79375"/>
                  <a:pt x="105996" y="81523"/>
                  <a:pt x="105996" y="83671"/>
                </a:cubicBezTo>
                <a:lnTo>
                  <a:pt x="105996" y="158500"/>
                </a:lnTo>
                <a:cubicBezTo>
                  <a:pt x="105996" y="161006"/>
                  <a:pt x="104164" y="163154"/>
                  <a:pt x="101599" y="163154"/>
                </a:cubicBezTo>
                <a:cubicBezTo>
                  <a:pt x="98669" y="163154"/>
                  <a:pt x="96837" y="161006"/>
                  <a:pt x="96837" y="158500"/>
                </a:cubicBezTo>
                <a:lnTo>
                  <a:pt x="96837" y="83671"/>
                </a:lnTo>
                <a:cubicBezTo>
                  <a:pt x="96837" y="81523"/>
                  <a:pt x="98669" y="79375"/>
                  <a:pt x="101599" y="79375"/>
                </a:cubicBezTo>
                <a:close/>
                <a:moveTo>
                  <a:pt x="191469" y="61349"/>
                </a:moveTo>
                <a:lnTo>
                  <a:pt x="191469" y="176775"/>
                </a:lnTo>
                <a:lnTo>
                  <a:pt x="212294" y="176775"/>
                </a:lnTo>
                <a:lnTo>
                  <a:pt x="212294" y="68877"/>
                </a:lnTo>
                <a:cubicBezTo>
                  <a:pt x="212294" y="64575"/>
                  <a:pt x="209063" y="61349"/>
                  <a:pt x="204754" y="61349"/>
                </a:cubicBezTo>
                <a:lnTo>
                  <a:pt x="191469" y="61349"/>
                </a:lnTo>
                <a:close/>
                <a:moveTo>
                  <a:pt x="162027" y="61349"/>
                </a:moveTo>
                <a:lnTo>
                  <a:pt x="162027" y="176775"/>
                </a:lnTo>
                <a:lnTo>
                  <a:pt x="182493" y="176775"/>
                </a:lnTo>
                <a:lnTo>
                  <a:pt x="182493" y="61349"/>
                </a:lnTo>
                <a:lnTo>
                  <a:pt x="162027" y="61349"/>
                </a:lnTo>
                <a:close/>
                <a:moveTo>
                  <a:pt x="86269" y="61349"/>
                </a:moveTo>
                <a:cubicBezTo>
                  <a:pt x="82319" y="61349"/>
                  <a:pt x="79088" y="64575"/>
                  <a:pt x="79088" y="68877"/>
                </a:cubicBezTo>
                <a:lnTo>
                  <a:pt x="79088" y="176775"/>
                </a:lnTo>
                <a:lnTo>
                  <a:pt x="153051" y="176775"/>
                </a:lnTo>
                <a:lnTo>
                  <a:pt x="153051" y="61349"/>
                </a:lnTo>
                <a:lnTo>
                  <a:pt x="86269" y="61349"/>
                </a:lnTo>
                <a:close/>
                <a:moveTo>
                  <a:pt x="86269" y="52387"/>
                </a:moveTo>
                <a:lnTo>
                  <a:pt x="157360" y="52387"/>
                </a:lnTo>
                <a:lnTo>
                  <a:pt x="187161" y="52387"/>
                </a:lnTo>
                <a:lnTo>
                  <a:pt x="204754" y="52387"/>
                </a:lnTo>
                <a:cubicBezTo>
                  <a:pt x="213730" y="52387"/>
                  <a:pt x="221270" y="59915"/>
                  <a:pt x="221270" y="68877"/>
                </a:cubicBezTo>
                <a:lnTo>
                  <a:pt x="221270" y="140929"/>
                </a:lnTo>
                <a:lnTo>
                  <a:pt x="234555" y="140929"/>
                </a:lnTo>
                <a:cubicBezTo>
                  <a:pt x="246763" y="140929"/>
                  <a:pt x="256816" y="151324"/>
                  <a:pt x="256816" y="163512"/>
                </a:cubicBezTo>
                <a:cubicBezTo>
                  <a:pt x="256816" y="175700"/>
                  <a:pt x="246763" y="185379"/>
                  <a:pt x="234555" y="185379"/>
                </a:cubicBezTo>
                <a:lnTo>
                  <a:pt x="56827" y="185379"/>
                </a:lnTo>
                <a:cubicBezTo>
                  <a:pt x="44619" y="185379"/>
                  <a:pt x="34925" y="175700"/>
                  <a:pt x="34925" y="163512"/>
                </a:cubicBezTo>
                <a:cubicBezTo>
                  <a:pt x="34925" y="151324"/>
                  <a:pt x="44619" y="140929"/>
                  <a:pt x="56827" y="140929"/>
                </a:cubicBezTo>
                <a:lnTo>
                  <a:pt x="70111" y="140929"/>
                </a:lnTo>
                <a:lnTo>
                  <a:pt x="70111" y="68877"/>
                </a:lnTo>
                <a:cubicBezTo>
                  <a:pt x="70111" y="59915"/>
                  <a:pt x="77651" y="52387"/>
                  <a:pt x="86269" y="52387"/>
                </a:cubicBezTo>
                <a:close/>
                <a:moveTo>
                  <a:pt x="261493" y="23989"/>
                </a:moveTo>
                <a:cubicBezTo>
                  <a:pt x="263398" y="22225"/>
                  <a:pt x="266446" y="22225"/>
                  <a:pt x="268351" y="23989"/>
                </a:cubicBezTo>
                <a:cubicBezTo>
                  <a:pt x="269113" y="24694"/>
                  <a:pt x="269494" y="25753"/>
                  <a:pt x="269494" y="26811"/>
                </a:cubicBezTo>
                <a:cubicBezTo>
                  <a:pt x="269494" y="28222"/>
                  <a:pt x="269113" y="29281"/>
                  <a:pt x="268351" y="29986"/>
                </a:cubicBezTo>
                <a:cubicBezTo>
                  <a:pt x="267208" y="31044"/>
                  <a:pt x="266065" y="31397"/>
                  <a:pt x="264922" y="31397"/>
                </a:cubicBezTo>
                <a:cubicBezTo>
                  <a:pt x="263398" y="31397"/>
                  <a:pt x="262255" y="31044"/>
                  <a:pt x="261493" y="29986"/>
                </a:cubicBezTo>
                <a:cubicBezTo>
                  <a:pt x="260731" y="29281"/>
                  <a:pt x="260350" y="28222"/>
                  <a:pt x="260350" y="26811"/>
                </a:cubicBezTo>
                <a:cubicBezTo>
                  <a:pt x="260350" y="25753"/>
                  <a:pt x="260731" y="24694"/>
                  <a:pt x="261493" y="23989"/>
                </a:cubicBezTo>
                <a:close/>
                <a:moveTo>
                  <a:pt x="214249" y="23989"/>
                </a:moveTo>
                <a:cubicBezTo>
                  <a:pt x="215773" y="22225"/>
                  <a:pt x="218821" y="22225"/>
                  <a:pt x="220726" y="23989"/>
                </a:cubicBezTo>
                <a:cubicBezTo>
                  <a:pt x="221488" y="24694"/>
                  <a:pt x="221869" y="25753"/>
                  <a:pt x="221869" y="26811"/>
                </a:cubicBezTo>
                <a:cubicBezTo>
                  <a:pt x="221869" y="28222"/>
                  <a:pt x="221488" y="29281"/>
                  <a:pt x="220726" y="29986"/>
                </a:cubicBezTo>
                <a:cubicBezTo>
                  <a:pt x="219583" y="31044"/>
                  <a:pt x="218440" y="31397"/>
                  <a:pt x="217297" y="31397"/>
                </a:cubicBezTo>
                <a:cubicBezTo>
                  <a:pt x="216154" y="31397"/>
                  <a:pt x="214630" y="31044"/>
                  <a:pt x="214249" y="29986"/>
                </a:cubicBezTo>
                <a:cubicBezTo>
                  <a:pt x="213106" y="29281"/>
                  <a:pt x="212725" y="28222"/>
                  <a:pt x="212725" y="26811"/>
                </a:cubicBezTo>
                <a:cubicBezTo>
                  <a:pt x="212725" y="25753"/>
                  <a:pt x="213106" y="24694"/>
                  <a:pt x="214249" y="23989"/>
                </a:cubicBezTo>
                <a:close/>
                <a:moveTo>
                  <a:pt x="240933" y="23812"/>
                </a:moveTo>
                <a:cubicBezTo>
                  <a:pt x="243497" y="23812"/>
                  <a:pt x="245696" y="26010"/>
                  <a:pt x="245696" y="28208"/>
                </a:cubicBezTo>
                <a:cubicBezTo>
                  <a:pt x="245696" y="30773"/>
                  <a:pt x="243497" y="32971"/>
                  <a:pt x="240933" y="32971"/>
                </a:cubicBezTo>
                <a:cubicBezTo>
                  <a:pt x="238369" y="32971"/>
                  <a:pt x="236537" y="30773"/>
                  <a:pt x="236537" y="28208"/>
                </a:cubicBezTo>
                <a:cubicBezTo>
                  <a:pt x="236537" y="26010"/>
                  <a:pt x="238369" y="23812"/>
                  <a:pt x="240933" y="23812"/>
                </a:cubicBezTo>
                <a:close/>
                <a:moveTo>
                  <a:pt x="16535" y="8987"/>
                </a:moveTo>
                <a:cubicBezTo>
                  <a:pt x="12222" y="8987"/>
                  <a:pt x="8987" y="12222"/>
                  <a:pt x="8987" y="16176"/>
                </a:cubicBezTo>
                <a:lnTo>
                  <a:pt x="8987" y="213166"/>
                </a:lnTo>
                <a:lnTo>
                  <a:pt x="284341" y="213166"/>
                </a:lnTo>
                <a:lnTo>
                  <a:pt x="284341" y="16176"/>
                </a:lnTo>
                <a:cubicBezTo>
                  <a:pt x="284341" y="12222"/>
                  <a:pt x="281106" y="8987"/>
                  <a:pt x="277152" y="8987"/>
                </a:cubicBezTo>
                <a:lnTo>
                  <a:pt x="16535" y="8987"/>
                </a:lnTo>
                <a:close/>
                <a:moveTo>
                  <a:pt x="16535" y="0"/>
                </a:moveTo>
                <a:lnTo>
                  <a:pt x="277152" y="0"/>
                </a:lnTo>
                <a:cubicBezTo>
                  <a:pt x="286138" y="0"/>
                  <a:pt x="293328" y="7189"/>
                  <a:pt x="293328" y="16176"/>
                </a:cubicBezTo>
                <a:lnTo>
                  <a:pt x="293328" y="241564"/>
                </a:lnTo>
                <a:cubicBezTo>
                  <a:pt x="293328" y="250551"/>
                  <a:pt x="286138" y="257740"/>
                  <a:pt x="277152" y="257740"/>
                </a:cubicBezTo>
                <a:lnTo>
                  <a:pt x="204538" y="257740"/>
                </a:lnTo>
                <a:lnTo>
                  <a:pt x="204538" y="284341"/>
                </a:lnTo>
                <a:lnTo>
                  <a:pt x="235812" y="284341"/>
                </a:lnTo>
                <a:cubicBezTo>
                  <a:pt x="237969" y="284341"/>
                  <a:pt x="240126" y="286498"/>
                  <a:pt x="240126" y="289014"/>
                </a:cubicBezTo>
                <a:cubicBezTo>
                  <a:pt x="240126" y="291530"/>
                  <a:pt x="237969" y="293328"/>
                  <a:pt x="235812" y="293328"/>
                </a:cubicBezTo>
                <a:lnTo>
                  <a:pt x="57875" y="293328"/>
                </a:lnTo>
                <a:cubicBezTo>
                  <a:pt x="55358" y="293328"/>
                  <a:pt x="53561" y="291530"/>
                  <a:pt x="53561" y="289014"/>
                </a:cubicBezTo>
                <a:cubicBezTo>
                  <a:pt x="53561" y="286498"/>
                  <a:pt x="55358" y="284341"/>
                  <a:pt x="57875" y="284341"/>
                </a:cubicBezTo>
                <a:lnTo>
                  <a:pt x="89148" y="284341"/>
                </a:lnTo>
                <a:lnTo>
                  <a:pt x="89148" y="257740"/>
                </a:lnTo>
                <a:lnTo>
                  <a:pt x="16535" y="257740"/>
                </a:lnTo>
                <a:cubicBezTo>
                  <a:pt x="7549" y="257740"/>
                  <a:pt x="0" y="250551"/>
                  <a:pt x="0" y="241564"/>
                </a:cubicBezTo>
                <a:lnTo>
                  <a:pt x="0" y="16176"/>
                </a:lnTo>
                <a:cubicBezTo>
                  <a:pt x="0" y="7189"/>
                  <a:pt x="7549" y="0"/>
                  <a:pt x="165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6" name="Freeform 938">
            <a:extLst>
              <a:ext uri="{FF2B5EF4-FFF2-40B4-BE49-F238E27FC236}">
                <a16:creationId xmlns:a16="http://schemas.microsoft.com/office/drawing/2014/main" id="{7EB42A0C-725B-004C-9BBB-DD89ADAD2CDD}"/>
              </a:ext>
            </a:extLst>
          </p:cNvPr>
          <p:cNvSpPr>
            <a:spLocks noChangeAspect="1"/>
          </p:cNvSpPr>
          <p:nvPr/>
        </p:nvSpPr>
        <p:spPr bwMode="auto">
          <a:xfrm>
            <a:off x="9397267" y="9737907"/>
            <a:ext cx="854790" cy="854790"/>
          </a:xfrm>
          <a:custGeom>
            <a:avLst/>
            <a:gdLst>
              <a:gd name="T0" fmla="*/ 3908867 w 293327"/>
              <a:gd name="T1" fmla="*/ 9106418 h 293328"/>
              <a:gd name="T2" fmla="*/ 4627651 w 293327"/>
              <a:gd name="T3" fmla="*/ 9106418 h 293328"/>
              <a:gd name="T4" fmla="*/ 4268257 w 293327"/>
              <a:gd name="T5" fmla="*/ 8420867 h 293328"/>
              <a:gd name="T6" fmla="*/ 4268257 w 293327"/>
              <a:gd name="T7" fmla="*/ 9791887 h 293328"/>
              <a:gd name="T8" fmla="*/ 4268257 w 293327"/>
              <a:gd name="T9" fmla="*/ 8420867 h 293328"/>
              <a:gd name="T10" fmla="*/ 2117656 w 293327"/>
              <a:gd name="T11" fmla="*/ 7311654 h 293328"/>
              <a:gd name="T12" fmla="*/ 2829577 w 293327"/>
              <a:gd name="T13" fmla="*/ 7311654 h 293328"/>
              <a:gd name="T14" fmla="*/ 4545752 w 293327"/>
              <a:gd name="T15" fmla="*/ 6800492 h 293328"/>
              <a:gd name="T16" fmla="*/ 4780006 w 293327"/>
              <a:gd name="T17" fmla="*/ 7035809 h 293328"/>
              <a:gd name="T18" fmla="*/ 2085617 w 293327"/>
              <a:gd name="T19" fmla="*/ 9676631 h 293328"/>
              <a:gd name="T20" fmla="*/ 1968489 w 293327"/>
              <a:gd name="T21" fmla="*/ 9402106 h 293328"/>
              <a:gd name="T22" fmla="*/ 2473597 w 293327"/>
              <a:gd name="T23" fmla="*/ 6632828 h 293328"/>
              <a:gd name="T24" fmla="*/ 2473597 w 293327"/>
              <a:gd name="T25" fmla="*/ 8003799 h 293328"/>
              <a:gd name="T26" fmla="*/ 2473597 w 293327"/>
              <a:gd name="T27" fmla="*/ 6632828 h 293328"/>
              <a:gd name="T28" fmla="*/ 339617 w 293327"/>
              <a:gd name="T29" fmla="*/ 10331239 h 293328"/>
              <a:gd name="T30" fmla="*/ 5826363 w 293327"/>
              <a:gd name="T31" fmla="*/ 5507530 h 293328"/>
              <a:gd name="T32" fmla="*/ 5277686 w 293327"/>
              <a:gd name="T33" fmla="*/ 5989807 h 293328"/>
              <a:gd name="T34" fmla="*/ 4951088 w 293327"/>
              <a:gd name="T35" fmla="*/ 5989807 h 293328"/>
              <a:gd name="T36" fmla="*/ 1828917 w 293327"/>
              <a:gd name="T37" fmla="*/ 5507530 h 293328"/>
              <a:gd name="T38" fmla="*/ 1672147 w 293327"/>
              <a:gd name="T39" fmla="*/ 6146314 h 293328"/>
              <a:gd name="T40" fmla="*/ 1515406 w 293327"/>
              <a:gd name="T41" fmla="*/ 5507530 h 293328"/>
              <a:gd name="T42" fmla="*/ 3383445 w 293327"/>
              <a:gd name="T43" fmla="*/ 3786598 h 293328"/>
              <a:gd name="T44" fmla="*/ 4951088 w 293327"/>
              <a:gd name="T45" fmla="*/ 5181596 h 293328"/>
              <a:gd name="T46" fmla="*/ 3383445 w 293327"/>
              <a:gd name="T47" fmla="*/ 3460617 h 293328"/>
              <a:gd name="T48" fmla="*/ 5970084 w 293327"/>
              <a:gd name="T49" fmla="*/ 5181596 h 293328"/>
              <a:gd name="T50" fmla="*/ 6780043 w 293327"/>
              <a:gd name="T51" fmla="*/ 10487700 h 293328"/>
              <a:gd name="T52" fmla="*/ 6623220 w 293327"/>
              <a:gd name="T53" fmla="*/ 10657173 h 293328"/>
              <a:gd name="T54" fmla="*/ 39158 w 293327"/>
              <a:gd name="T55" fmla="*/ 10605053 h 293328"/>
              <a:gd name="T56" fmla="*/ 653138 w 293327"/>
              <a:gd name="T57" fmla="*/ 5325002 h 293328"/>
              <a:gd name="T58" fmla="*/ 1515406 w 293327"/>
              <a:gd name="T59" fmla="*/ 5181596 h 293328"/>
              <a:gd name="T60" fmla="*/ 6823927 w 293327"/>
              <a:gd name="T61" fmla="*/ 326867 h 293328"/>
              <a:gd name="T62" fmla="*/ 5266850 w 293327"/>
              <a:gd name="T63" fmla="*/ 2157483 h 293328"/>
              <a:gd name="T64" fmla="*/ 8393994 w 293327"/>
              <a:gd name="T65" fmla="*/ 1895931 h 293328"/>
              <a:gd name="T66" fmla="*/ 6823927 w 293327"/>
              <a:gd name="T67" fmla="*/ 0 h 293328"/>
              <a:gd name="T68" fmla="*/ 8721089 w 293327"/>
              <a:gd name="T69" fmla="*/ 2157483 h 293328"/>
              <a:gd name="T70" fmla="*/ 9794012 w 293327"/>
              <a:gd name="T71" fmla="*/ 2301333 h 293328"/>
              <a:gd name="T72" fmla="*/ 10618320 w 293327"/>
              <a:gd name="T73" fmla="*/ 9322855 h 293328"/>
              <a:gd name="T74" fmla="*/ 7098646 w 293327"/>
              <a:gd name="T75" fmla="*/ 9388255 h 293328"/>
              <a:gd name="T76" fmla="*/ 7098646 w 293327"/>
              <a:gd name="T77" fmla="*/ 9061388 h 293328"/>
              <a:gd name="T78" fmla="*/ 10160357 w 293327"/>
              <a:gd name="T79" fmla="*/ 7871491 h 293328"/>
              <a:gd name="T80" fmla="*/ 6745385 w 293327"/>
              <a:gd name="T81" fmla="*/ 7701477 h 293328"/>
              <a:gd name="T82" fmla="*/ 10121102 w 293327"/>
              <a:gd name="T83" fmla="*/ 7544584 h 293328"/>
              <a:gd name="T84" fmla="*/ 8721089 w 293327"/>
              <a:gd name="T85" fmla="*/ 2484348 h 293328"/>
              <a:gd name="T86" fmla="*/ 8551042 w 293327"/>
              <a:gd name="T87" fmla="*/ 3347336 h 293328"/>
              <a:gd name="T88" fmla="*/ 8393994 w 293327"/>
              <a:gd name="T89" fmla="*/ 2484348 h 293328"/>
              <a:gd name="T90" fmla="*/ 5266850 w 293327"/>
              <a:gd name="T91" fmla="*/ 3177369 h 293328"/>
              <a:gd name="T92" fmla="*/ 4939746 w 293327"/>
              <a:gd name="T93" fmla="*/ 3177369 h 293328"/>
              <a:gd name="T94" fmla="*/ 4167856 w 293327"/>
              <a:gd name="T95" fmla="*/ 2484348 h 293328"/>
              <a:gd name="T96" fmla="*/ 3893078 w 293327"/>
              <a:gd name="T97" fmla="*/ 3347336 h 293328"/>
              <a:gd name="T98" fmla="*/ 3866909 w 293327"/>
              <a:gd name="T99" fmla="*/ 2301333 h 293328"/>
              <a:gd name="T100" fmla="*/ 4939746 w 293327"/>
              <a:gd name="T101" fmla="*/ 2157483 h 293328"/>
              <a:gd name="T102" fmla="*/ 682392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7" name="Freeform 939">
            <a:extLst>
              <a:ext uri="{FF2B5EF4-FFF2-40B4-BE49-F238E27FC236}">
                <a16:creationId xmlns:a16="http://schemas.microsoft.com/office/drawing/2014/main" id="{FA8A315B-D10B-5440-86E3-B96CB93F741F}"/>
              </a:ext>
            </a:extLst>
          </p:cNvPr>
          <p:cNvSpPr>
            <a:spLocks noChangeAspect="1"/>
          </p:cNvSpPr>
          <p:nvPr/>
        </p:nvSpPr>
        <p:spPr bwMode="auto">
          <a:xfrm>
            <a:off x="7869585" y="7371237"/>
            <a:ext cx="854790" cy="854790"/>
          </a:xfrm>
          <a:custGeom>
            <a:avLst/>
            <a:gdLst>
              <a:gd name="T0" fmla="*/ 3011771 w 293098"/>
              <a:gd name="T1" fmla="*/ 7671040 h 293328"/>
              <a:gd name="T2" fmla="*/ 2676123 w 293098"/>
              <a:gd name="T3" fmla="*/ 7671040 h 293328"/>
              <a:gd name="T4" fmla="*/ 2309547 w 293098"/>
              <a:gd name="T5" fmla="*/ 5317185 h 293328"/>
              <a:gd name="T6" fmla="*/ 3363275 w 293098"/>
              <a:gd name="T7" fmla="*/ 8138882 h 293328"/>
              <a:gd name="T8" fmla="*/ 2309547 w 293098"/>
              <a:gd name="T9" fmla="*/ 5317185 h 293328"/>
              <a:gd name="T10" fmla="*/ 5022963 w 293098"/>
              <a:gd name="T11" fmla="*/ 2025314 h 293328"/>
              <a:gd name="T12" fmla="*/ 4179952 w 293098"/>
              <a:gd name="T13" fmla="*/ 4481167 h 293328"/>
              <a:gd name="T14" fmla="*/ 3692527 w 293098"/>
              <a:gd name="T15" fmla="*/ 8138882 h 293328"/>
              <a:gd name="T16" fmla="*/ 7538815 w 293098"/>
              <a:gd name="T17" fmla="*/ 8138882 h 293328"/>
              <a:gd name="T18" fmla="*/ 7920842 w 293098"/>
              <a:gd name="T19" fmla="*/ 7446510 h 293328"/>
              <a:gd name="T20" fmla="*/ 8026205 w 293098"/>
              <a:gd name="T21" fmla="*/ 7211383 h 293328"/>
              <a:gd name="T22" fmla="*/ 8276464 w 293098"/>
              <a:gd name="T23" fmla="*/ 6453713 h 293328"/>
              <a:gd name="T24" fmla="*/ 8302807 w 293098"/>
              <a:gd name="T25" fmla="*/ 6205512 h 293328"/>
              <a:gd name="T26" fmla="*/ 8250135 w 293098"/>
              <a:gd name="T27" fmla="*/ 5500129 h 293328"/>
              <a:gd name="T28" fmla="*/ 8250135 w 293098"/>
              <a:gd name="T29" fmla="*/ 5173504 h 293328"/>
              <a:gd name="T30" fmla="*/ 8092095 w 293098"/>
              <a:gd name="T31" fmla="*/ 4376701 h 293328"/>
              <a:gd name="T32" fmla="*/ 5971389 w 293098"/>
              <a:gd name="T33" fmla="*/ 4311343 h 293328"/>
              <a:gd name="T34" fmla="*/ 6050359 w 293098"/>
              <a:gd name="T35" fmla="*/ 3057301 h 293328"/>
              <a:gd name="T36" fmla="*/ 5391801 w 293098"/>
              <a:gd name="T37" fmla="*/ 1685660 h 293328"/>
              <a:gd name="T38" fmla="*/ 6300653 w 293098"/>
              <a:gd name="T39" fmla="*/ 4050098 h 293328"/>
              <a:gd name="T40" fmla="*/ 8776992 w 293098"/>
              <a:gd name="T41" fmla="*/ 4768612 h 293328"/>
              <a:gd name="T42" fmla="*/ 8829705 w 293098"/>
              <a:gd name="T43" fmla="*/ 5839741 h 293328"/>
              <a:gd name="T44" fmla="*/ 8737523 w 293098"/>
              <a:gd name="T45" fmla="*/ 6767227 h 293328"/>
              <a:gd name="T46" fmla="*/ 8302807 w 293098"/>
              <a:gd name="T47" fmla="*/ 7681658 h 293328"/>
              <a:gd name="T48" fmla="*/ 7512500 w 293098"/>
              <a:gd name="T49" fmla="*/ 8465448 h 293328"/>
              <a:gd name="T50" fmla="*/ 1545513 w 293098"/>
              <a:gd name="T51" fmla="*/ 8308702 h 293328"/>
              <a:gd name="T52" fmla="*/ 1980236 w 293098"/>
              <a:gd name="T53" fmla="*/ 8138882 h 293328"/>
              <a:gd name="T54" fmla="*/ 636641 w 293098"/>
              <a:gd name="T55" fmla="*/ 5317185 h 293328"/>
              <a:gd name="T56" fmla="*/ 636641 w 293098"/>
              <a:gd name="T57" fmla="*/ 5003760 h 293328"/>
              <a:gd name="T58" fmla="*/ 3942868 w 293098"/>
              <a:gd name="T59" fmla="*/ 4272152 h 293328"/>
              <a:gd name="T60" fmla="*/ 4667318 w 293098"/>
              <a:gd name="T61" fmla="*/ 1946951 h 293328"/>
              <a:gd name="T62" fmla="*/ 5391801 w 293098"/>
              <a:gd name="T63" fmla="*/ 1685660 h 293328"/>
              <a:gd name="T64" fmla="*/ 328914 w 293098"/>
              <a:gd name="T65" fmla="*/ 5328636 h 293328"/>
              <a:gd name="T66" fmla="*/ 7960206 w 293098"/>
              <a:gd name="T67" fmla="*/ 9638465 h 293328"/>
              <a:gd name="T68" fmla="*/ 10341641 w 293098"/>
              <a:gd name="T69" fmla="*/ 10265362 h 293328"/>
              <a:gd name="T70" fmla="*/ 9696987 w 293098"/>
              <a:gd name="T71" fmla="*/ 7901406 h 293328"/>
              <a:gd name="T72" fmla="*/ 5368217 w 293098"/>
              <a:gd name="T73" fmla="*/ 326516 h 293328"/>
              <a:gd name="T74" fmla="*/ 10736365 w 293098"/>
              <a:gd name="T75" fmla="*/ 5328636 h 293328"/>
              <a:gd name="T76" fmla="*/ 10736365 w 293098"/>
              <a:gd name="T77" fmla="*/ 10448194 h 293328"/>
              <a:gd name="T78" fmla="*/ 10578499 w 293098"/>
              <a:gd name="T79" fmla="*/ 10657173 h 293328"/>
              <a:gd name="T80" fmla="*/ 8078583 w 293098"/>
              <a:gd name="T81" fmla="*/ 9938848 h 293328"/>
              <a:gd name="T82" fmla="*/ 0 w 293098"/>
              <a:gd name="T83" fmla="*/ 5328636 h 29332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3098" h="293328">
                <a:moveTo>
                  <a:pt x="77421" y="206375"/>
                </a:moveTo>
                <a:cubicBezTo>
                  <a:pt x="79986" y="206375"/>
                  <a:pt x="82184" y="208573"/>
                  <a:pt x="82184" y="211138"/>
                </a:cubicBezTo>
                <a:cubicBezTo>
                  <a:pt x="82184" y="213702"/>
                  <a:pt x="79986" y="215534"/>
                  <a:pt x="77421" y="215534"/>
                </a:cubicBezTo>
                <a:cubicBezTo>
                  <a:pt x="74857" y="215534"/>
                  <a:pt x="73025" y="213702"/>
                  <a:pt x="73025" y="211138"/>
                </a:cubicBezTo>
                <a:cubicBezTo>
                  <a:pt x="73025" y="208573"/>
                  <a:pt x="74857" y="206375"/>
                  <a:pt x="77421" y="206375"/>
                </a:cubicBezTo>
                <a:close/>
                <a:moveTo>
                  <a:pt x="63021" y="146351"/>
                </a:moveTo>
                <a:lnTo>
                  <a:pt x="63021" y="224014"/>
                </a:lnTo>
                <a:lnTo>
                  <a:pt x="91776" y="224014"/>
                </a:lnTo>
                <a:lnTo>
                  <a:pt x="91776" y="146351"/>
                </a:lnTo>
                <a:lnTo>
                  <a:pt x="63021" y="146351"/>
                </a:lnTo>
                <a:close/>
                <a:moveTo>
                  <a:pt x="146769" y="55026"/>
                </a:moveTo>
                <a:cubicBezTo>
                  <a:pt x="142096" y="55026"/>
                  <a:pt x="138861" y="55385"/>
                  <a:pt x="137064" y="55745"/>
                </a:cubicBezTo>
                <a:cubicBezTo>
                  <a:pt x="138502" y="63655"/>
                  <a:pt x="141018" y="80554"/>
                  <a:pt x="138502" y="88464"/>
                </a:cubicBezTo>
                <a:cubicBezTo>
                  <a:pt x="133829" y="102127"/>
                  <a:pt x="123046" y="113992"/>
                  <a:pt x="114061" y="123340"/>
                </a:cubicBezTo>
                <a:cubicBezTo>
                  <a:pt x="107591" y="130531"/>
                  <a:pt x="100761" y="137722"/>
                  <a:pt x="100761" y="142037"/>
                </a:cubicBezTo>
                <a:lnTo>
                  <a:pt x="100761" y="224014"/>
                </a:lnTo>
                <a:lnTo>
                  <a:pt x="204997" y="224014"/>
                </a:lnTo>
                <a:cubicBezTo>
                  <a:pt x="205357" y="224014"/>
                  <a:pt x="205357" y="224014"/>
                  <a:pt x="205716" y="224014"/>
                </a:cubicBezTo>
                <a:cubicBezTo>
                  <a:pt x="212545" y="223295"/>
                  <a:pt x="217577" y="217901"/>
                  <a:pt x="217577" y="211430"/>
                </a:cubicBezTo>
                <a:cubicBezTo>
                  <a:pt x="217577" y="209272"/>
                  <a:pt x="217218" y="207115"/>
                  <a:pt x="216140" y="204958"/>
                </a:cubicBezTo>
                <a:cubicBezTo>
                  <a:pt x="215421" y="203879"/>
                  <a:pt x="215421" y="202441"/>
                  <a:pt x="216140" y="201003"/>
                </a:cubicBezTo>
                <a:cubicBezTo>
                  <a:pt x="216499" y="199924"/>
                  <a:pt x="217577" y="198845"/>
                  <a:pt x="219015" y="198486"/>
                </a:cubicBezTo>
                <a:cubicBezTo>
                  <a:pt x="225126" y="197407"/>
                  <a:pt x="229439" y="192014"/>
                  <a:pt x="229439" y="186261"/>
                </a:cubicBezTo>
                <a:cubicBezTo>
                  <a:pt x="229439" y="183025"/>
                  <a:pt x="228361" y="179789"/>
                  <a:pt x="225844" y="177632"/>
                </a:cubicBezTo>
                <a:cubicBezTo>
                  <a:pt x="225126" y="176553"/>
                  <a:pt x="224766" y="175475"/>
                  <a:pt x="224766" y="174036"/>
                </a:cubicBezTo>
                <a:cubicBezTo>
                  <a:pt x="224766" y="172598"/>
                  <a:pt x="225485" y="171520"/>
                  <a:pt x="226563" y="170800"/>
                </a:cubicBezTo>
                <a:cubicBezTo>
                  <a:pt x="229798" y="168284"/>
                  <a:pt x="231955" y="164688"/>
                  <a:pt x="231955" y="160733"/>
                </a:cubicBezTo>
                <a:cubicBezTo>
                  <a:pt x="231955" y="154261"/>
                  <a:pt x="228001" y="151385"/>
                  <a:pt x="225126" y="151385"/>
                </a:cubicBezTo>
                <a:cubicBezTo>
                  <a:pt x="222610" y="151385"/>
                  <a:pt x="220812" y="149227"/>
                  <a:pt x="220812" y="146711"/>
                </a:cubicBezTo>
                <a:cubicBezTo>
                  <a:pt x="220812" y="144194"/>
                  <a:pt x="222610" y="142396"/>
                  <a:pt x="225126" y="142396"/>
                </a:cubicBezTo>
                <a:cubicBezTo>
                  <a:pt x="225844" y="142037"/>
                  <a:pt x="230517" y="139520"/>
                  <a:pt x="230517" y="131250"/>
                </a:cubicBezTo>
                <a:cubicBezTo>
                  <a:pt x="230517" y="125138"/>
                  <a:pt x="225485" y="120464"/>
                  <a:pt x="220812" y="120464"/>
                </a:cubicBezTo>
                <a:lnTo>
                  <a:pt x="166538" y="120464"/>
                </a:lnTo>
                <a:cubicBezTo>
                  <a:pt x="165100" y="120464"/>
                  <a:pt x="163662" y="119744"/>
                  <a:pt x="162944" y="118666"/>
                </a:cubicBezTo>
                <a:cubicBezTo>
                  <a:pt x="161865" y="117587"/>
                  <a:pt x="161865" y="116149"/>
                  <a:pt x="162225" y="114711"/>
                </a:cubicBezTo>
                <a:cubicBezTo>
                  <a:pt x="163303" y="110037"/>
                  <a:pt x="166538" y="98172"/>
                  <a:pt x="165100" y="84149"/>
                </a:cubicBezTo>
                <a:cubicBezTo>
                  <a:pt x="163303" y="67610"/>
                  <a:pt x="155755" y="55385"/>
                  <a:pt x="146769" y="55026"/>
                </a:cubicBezTo>
                <a:close/>
                <a:moveTo>
                  <a:pt x="147128" y="46396"/>
                </a:moveTo>
                <a:cubicBezTo>
                  <a:pt x="161146" y="46756"/>
                  <a:pt x="171929" y="61857"/>
                  <a:pt x="173727" y="83430"/>
                </a:cubicBezTo>
                <a:cubicBezTo>
                  <a:pt x="174805" y="94576"/>
                  <a:pt x="173727" y="105003"/>
                  <a:pt x="171929" y="111475"/>
                </a:cubicBezTo>
                <a:lnTo>
                  <a:pt x="220812" y="111475"/>
                </a:lnTo>
                <a:cubicBezTo>
                  <a:pt x="230877" y="111475"/>
                  <a:pt x="239503" y="120823"/>
                  <a:pt x="239503" y="131250"/>
                </a:cubicBezTo>
                <a:cubicBezTo>
                  <a:pt x="239503" y="137722"/>
                  <a:pt x="237346" y="142756"/>
                  <a:pt x="234471" y="146351"/>
                </a:cubicBezTo>
                <a:cubicBezTo>
                  <a:pt x="238065" y="149227"/>
                  <a:pt x="240941" y="154261"/>
                  <a:pt x="240941" y="160733"/>
                </a:cubicBezTo>
                <a:cubicBezTo>
                  <a:pt x="240941" y="165767"/>
                  <a:pt x="238784" y="170800"/>
                  <a:pt x="235190" y="175115"/>
                </a:cubicBezTo>
                <a:cubicBezTo>
                  <a:pt x="237346" y="178351"/>
                  <a:pt x="238425" y="181946"/>
                  <a:pt x="238425" y="186261"/>
                </a:cubicBezTo>
                <a:cubicBezTo>
                  <a:pt x="238425" y="194531"/>
                  <a:pt x="233393" y="202081"/>
                  <a:pt x="225844" y="205677"/>
                </a:cubicBezTo>
                <a:cubicBezTo>
                  <a:pt x="226204" y="207475"/>
                  <a:pt x="226563" y="209272"/>
                  <a:pt x="226563" y="211430"/>
                </a:cubicBezTo>
                <a:cubicBezTo>
                  <a:pt x="226563" y="222576"/>
                  <a:pt x="218296" y="231564"/>
                  <a:pt x="206435" y="232643"/>
                </a:cubicBezTo>
                <a:cubicBezTo>
                  <a:pt x="206435" y="232643"/>
                  <a:pt x="205716" y="233003"/>
                  <a:pt x="204997" y="233003"/>
                </a:cubicBezTo>
                <a:lnTo>
                  <a:pt x="46846" y="233003"/>
                </a:lnTo>
                <a:cubicBezTo>
                  <a:pt x="44330" y="233003"/>
                  <a:pt x="42173" y="230845"/>
                  <a:pt x="42173" y="228688"/>
                </a:cubicBezTo>
                <a:cubicBezTo>
                  <a:pt x="42173" y="226171"/>
                  <a:pt x="44330" y="224014"/>
                  <a:pt x="46846" y="224014"/>
                </a:cubicBezTo>
                <a:lnTo>
                  <a:pt x="54035" y="224014"/>
                </a:lnTo>
                <a:lnTo>
                  <a:pt x="54035" y="146351"/>
                </a:lnTo>
                <a:lnTo>
                  <a:pt x="17373" y="146351"/>
                </a:lnTo>
                <a:cubicBezTo>
                  <a:pt x="14497" y="146351"/>
                  <a:pt x="12700" y="144553"/>
                  <a:pt x="12700" y="142037"/>
                </a:cubicBezTo>
                <a:cubicBezTo>
                  <a:pt x="12700" y="139520"/>
                  <a:pt x="14497" y="137722"/>
                  <a:pt x="17373" y="137722"/>
                </a:cubicBezTo>
                <a:lnTo>
                  <a:pt x="92854" y="137722"/>
                </a:lnTo>
                <a:cubicBezTo>
                  <a:pt x="94651" y="131250"/>
                  <a:pt x="100761" y="125138"/>
                  <a:pt x="107591" y="117587"/>
                </a:cubicBezTo>
                <a:cubicBezTo>
                  <a:pt x="116217" y="108239"/>
                  <a:pt x="125922" y="97452"/>
                  <a:pt x="129876" y="85587"/>
                </a:cubicBezTo>
                <a:cubicBezTo>
                  <a:pt x="131673" y="80194"/>
                  <a:pt x="129157" y="62936"/>
                  <a:pt x="127360" y="53587"/>
                </a:cubicBezTo>
                <a:cubicBezTo>
                  <a:pt x="127000" y="51790"/>
                  <a:pt x="127719" y="49992"/>
                  <a:pt x="129516" y="48913"/>
                </a:cubicBezTo>
                <a:cubicBezTo>
                  <a:pt x="130235" y="48554"/>
                  <a:pt x="135267" y="46037"/>
                  <a:pt x="147128" y="46396"/>
                </a:cubicBezTo>
                <a:close/>
                <a:moveTo>
                  <a:pt x="146485" y="8987"/>
                </a:moveTo>
                <a:cubicBezTo>
                  <a:pt x="70729" y="8987"/>
                  <a:pt x="8976" y="70816"/>
                  <a:pt x="8976" y="146664"/>
                </a:cubicBezTo>
                <a:cubicBezTo>
                  <a:pt x="8976" y="222871"/>
                  <a:pt x="70729" y="284341"/>
                  <a:pt x="146485" y="284341"/>
                </a:cubicBezTo>
                <a:cubicBezTo>
                  <a:pt x="171617" y="284341"/>
                  <a:pt x="196031" y="277870"/>
                  <a:pt x="217214" y="265289"/>
                </a:cubicBezTo>
                <a:cubicBezTo>
                  <a:pt x="218291" y="264570"/>
                  <a:pt x="219727" y="264211"/>
                  <a:pt x="220804" y="264570"/>
                </a:cubicBezTo>
                <a:lnTo>
                  <a:pt x="282198" y="282544"/>
                </a:lnTo>
                <a:lnTo>
                  <a:pt x="264247" y="221074"/>
                </a:lnTo>
                <a:cubicBezTo>
                  <a:pt x="263888" y="219996"/>
                  <a:pt x="264247" y="218558"/>
                  <a:pt x="264606" y="217479"/>
                </a:cubicBezTo>
                <a:cubicBezTo>
                  <a:pt x="277531" y="196271"/>
                  <a:pt x="283993" y="171827"/>
                  <a:pt x="283993" y="146664"/>
                </a:cubicBezTo>
                <a:cubicBezTo>
                  <a:pt x="283993" y="70816"/>
                  <a:pt x="222599" y="8987"/>
                  <a:pt x="146485" y="8987"/>
                </a:cubicBezTo>
                <a:close/>
                <a:moveTo>
                  <a:pt x="146485" y="0"/>
                </a:moveTo>
                <a:cubicBezTo>
                  <a:pt x="227266" y="0"/>
                  <a:pt x="292969" y="66142"/>
                  <a:pt x="292969" y="146664"/>
                </a:cubicBezTo>
                <a:cubicBezTo>
                  <a:pt x="292969" y="172546"/>
                  <a:pt x="286147" y="198068"/>
                  <a:pt x="273222" y="220355"/>
                </a:cubicBezTo>
                <a:lnTo>
                  <a:pt x="292969" y="287576"/>
                </a:lnTo>
                <a:cubicBezTo>
                  <a:pt x="293328" y="289373"/>
                  <a:pt x="292969" y="291171"/>
                  <a:pt x="291533" y="292249"/>
                </a:cubicBezTo>
                <a:cubicBezTo>
                  <a:pt x="290815" y="292968"/>
                  <a:pt x="289738" y="293328"/>
                  <a:pt x="288661" y="293328"/>
                </a:cubicBezTo>
                <a:cubicBezTo>
                  <a:pt x="287943" y="293328"/>
                  <a:pt x="287584" y="293328"/>
                  <a:pt x="287225" y="293328"/>
                </a:cubicBezTo>
                <a:lnTo>
                  <a:pt x="220445" y="273557"/>
                </a:lnTo>
                <a:cubicBezTo>
                  <a:pt x="197826" y="286498"/>
                  <a:pt x="172694" y="293328"/>
                  <a:pt x="146485" y="293328"/>
                </a:cubicBezTo>
                <a:cubicBezTo>
                  <a:pt x="66061" y="293328"/>
                  <a:pt x="0" y="227545"/>
                  <a:pt x="0" y="146664"/>
                </a:cubicBezTo>
                <a:cubicBezTo>
                  <a:pt x="0" y="66142"/>
                  <a:pt x="66061" y="0"/>
                  <a:pt x="1464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8" name="Freeform 946">
            <a:extLst>
              <a:ext uri="{FF2B5EF4-FFF2-40B4-BE49-F238E27FC236}">
                <a16:creationId xmlns:a16="http://schemas.microsoft.com/office/drawing/2014/main" id="{CDEAE0D2-0927-BF46-870F-C845C3AB5E02}"/>
              </a:ext>
            </a:extLst>
          </p:cNvPr>
          <p:cNvSpPr>
            <a:spLocks noChangeAspect="1"/>
          </p:cNvSpPr>
          <p:nvPr/>
        </p:nvSpPr>
        <p:spPr bwMode="auto">
          <a:xfrm>
            <a:off x="11766574" y="3485306"/>
            <a:ext cx="854790" cy="854790"/>
          </a:xfrm>
          <a:custGeom>
            <a:avLst/>
            <a:gdLst>
              <a:gd name="T0" fmla="*/ 4969062 w 293328"/>
              <a:gd name="T1" fmla="*/ 7282885 h 293329"/>
              <a:gd name="T2" fmla="*/ 5659663 w 293328"/>
              <a:gd name="T3" fmla="*/ 7282885 h 293329"/>
              <a:gd name="T4" fmla="*/ 2740911 w 293328"/>
              <a:gd name="T5" fmla="*/ 6944731 h 293329"/>
              <a:gd name="T6" fmla="*/ 2740911 w 293328"/>
              <a:gd name="T7" fmla="*/ 7633985 h 293329"/>
              <a:gd name="T8" fmla="*/ 2740911 w 293328"/>
              <a:gd name="T9" fmla="*/ 6944731 h 293329"/>
              <a:gd name="T10" fmla="*/ 7966750 w 293328"/>
              <a:gd name="T11" fmla="*/ 10056064 h 293329"/>
              <a:gd name="T12" fmla="*/ 8658978 w 293328"/>
              <a:gd name="T13" fmla="*/ 8580288 h 293329"/>
              <a:gd name="T14" fmla="*/ 6882751 w 293328"/>
              <a:gd name="T15" fmla="*/ 6882469 h 293329"/>
              <a:gd name="T16" fmla="*/ 3392400 w 293328"/>
              <a:gd name="T17" fmla="*/ 7126814 h 293329"/>
              <a:gd name="T18" fmla="*/ 5320836 w 293328"/>
              <a:gd name="T19" fmla="*/ 6632627 h 293329"/>
              <a:gd name="T20" fmla="*/ 5320836 w 293328"/>
              <a:gd name="T21" fmla="*/ 7946105 h 293329"/>
              <a:gd name="T22" fmla="*/ 3392400 w 293328"/>
              <a:gd name="T23" fmla="*/ 7451954 h 293329"/>
              <a:gd name="T24" fmla="*/ 2076337 w 293328"/>
              <a:gd name="T25" fmla="*/ 7282885 h 293329"/>
              <a:gd name="T26" fmla="*/ 5331523 w 293328"/>
              <a:gd name="T27" fmla="*/ 4284453 h 293329"/>
              <a:gd name="T28" fmla="*/ 5699345 w 293328"/>
              <a:gd name="T29" fmla="*/ 5900416 h 293329"/>
              <a:gd name="T30" fmla="*/ 6513962 w 293328"/>
              <a:gd name="T31" fmla="*/ 4428957 h 293329"/>
              <a:gd name="T32" fmla="*/ 3741779 w 293328"/>
              <a:gd name="T33" fmla="*/ 4087408 h 293329"/>
              <a:gd name="T34" fmla="*/ 4687717 w 293328"/>
              <a:gd name="T35" fmla="*/ 5900416 h 293329"/>
              <a:gd name="T36" fmla="*/ 3741779 w 293328"/>
              <a:gd name="T37" fmla="*/ 4087408 h 293329"/>
              <a:gd name="T38" fmla="*/ 2191466 w 293328"/>
              <a:gd name="T39" fmla="*/ 5545670 h 293329"/>
              <a:gd name="T40" fmla="*/ 3229408 w 293328"/>
              <a:gd name="T41" fmla="*/ 5900416 h 293329"/>
              <a:gd name="T42" fmla="*/ 2191466 w 293328"/>
              <a:gd name="T43" fmla="*/ 3890238 h 293329"/>
              <a:gd name="T44" fmla="*/ 2178323 w 293328"/>
              <a:gd name="T45" fmla="*/ 3561792 h 293329"/>
              <a:gd name="T46" fmla="*/ 6881809 w 293328"/>
              <a:gd name="T47" fmla="*/ 4205615 h 293329"/>
              <a:gd name="T48" fmla="*/ 6330021 w 293328"/>
              <a:gd name="T49" fmla="*/ 5795290 h 293329"/>
              <a:gd name="T50" fmla="*/ 2533066 w 293328"/>
              <a:gd name="T51" fmla="*/ 6215738 h 293329"/>
              <a:gd name="T52" fmla="*/ 1876147 w 293328"/>
              <a:gd name="T53" fmla="*/ 3706342 h 293329"/>
              <a:gd name="T54" fmla="*/ 1153534 w 293328"/>
              <a:gd name="T55" fmla="*/ 2996857 h 293329"/>
              <a:gd name="T56" fmla="*/ 4665432 w 293328"/>
              <a:gd name="T57" fmla="*/ 1384261 h 293329"/>
              <a:gd name="T58" fmla="*/ 7633915 w 293328"/>
              <a:gd name="T59" fmla="*/ 6066344 h 293329"/>
              <a:gd name="T60" fmla="*/ 7425638 w 293328"/>
              <a:gd name="T61" fmla="*/ 6144970 h 293329"/>
              <a:gd name="T62" fmla="*/ 7620913 w 293328"/>
              <a:gd name="T63" fmla="*/ 4676154 h 293329"/>
              <a:gd name="T64" fmla="*/ 2491166 w 293328"/>
              <a:gd name="T65" fmla="*/ 2669484 h 293329"/>
              <a:gd name="T66" fmla="*/ 2256867 w 293328"/>
              <a:gd name="T67" fmla="*/ 2446542 h 293329"/>
              <a:gd name="T68" fmla="*/ 4688611 w 293328"/>
              <a:gd name="T69" fmla="*/ 326507 h 293329"/>
              <a:gd name="T70" fmla="*/ 4688611 w 293328"/>
              <a:gd name="T71" fmla="*/ 9037376 h 293329"/>
              <a:gd name="T72" fmla="*/ 6464809 w 293328"/>
              <a:gd name="T73" fmla="*/ 6673534 h 293329"/>
              <a:gd name="T74" fmla="*/ 6673772 w 293328"/>
              <a:gd name="T75" fmla="*/ 6464583 h 293329"/>
              <a:gd name="T76" fmla="*/ 9050770 w 293328"/>
              <a:gd name="T77" fmla="*/ 4675475 h 293329"/>
              <a:gd name="T78" fmla="*/ 4688611 w 293328"/>
              <a:gd name="T79" fmla="*/ 0 h 293329"/>
              <a:gd name="T80" fmla="*/ 8658978 w 293328"/>
              <a:gd name="T81" fmla="*/ 7156755 h 293329"/>
              <a:gd name="T82" fmla="*/ 10657173 w 293328"/>
              <a:gd name="T83" fmla="*/ 7940368 h 293329"/>
              <a:gd name="T84" fmla="*/ 8854870 w 293328"/>
              <a:gd name="T85" fmla="*/ 8854585 h 293329"/>
              <a:gd name="T86" fmla="*/ 7940637 w 293328"/>
              <a:gd name="T87" fmla="*/ 10656789 h 293329"/>
              <a:gd name="T88" fmla="*/ 7143972 w 293328"/>
              <a:gd name="T89" fmla="*/ 8658652 h 293329"/>
              <a:gd name="T90" fmla="*/ 0 w 293328"/>
              <a:gd name="T91" fmla="*/ 467547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39" name="Freeform 947">
            <a:extLst>
              <a:ext uri="{FF2B5EF4-FFF2-40B4-BE49-F238E27FC236}">
                <a16:creationId xmlns:a16="http://schemas.microsoft.com/office/drawing/2014/main" id="{73400DD8-E953-2847-9E2C-AD44638A19E6}"/>
              </a:ext>
            </a:extLst>
          </p:cNvPr>
          <p:cNvSpPr>
            <a:spLocks noChangeAspect="1"/>
          </p:cNvSpPr>
          <p:nvPr/>
        </p:nvSpPr>
        <p:spPr bwMode="auto">
          <a:xfrm>
            <a:off x="15653274" y="7369261"/>
            <a:ext cx="854790" cy="854790"/>
          </a:xfrm>
          <a:custGeom>
            <a:avLst/>
            <a:gdLst>
              <a:gd name="T0" fmla="*/ 10229781 w 293081"/>
              <a:gd name="T1" fmla="*/ 10330306 h 293329"/>
              <a:gd name="T2" fmla="*/ 5476924 w 293081"/>
              <a:gd name="T3" fmla="*/ 9533663 h 293329"/>
              <a:gd name="T4" fmla="*/ 4555340 w 293081"/>
              <a:gd name="T5" fmla="*/ 8932903 h 293329"/>
              <a:gd name="T6" fmla="*/ 8187273 w 293081"/>
              <a:gd name="T7" fmla="*/ 4853406 h 293329"/>
              <a:gd name="T8" fmla="*/ 6762806 w 293081"/>
              <a:gd name="T9" fmla="*/ 6446308 h 293329"/>
              <a:gd name="T10" fmla="*/ 7949830 w 293081"/>
              <a:gd name="T11" fmla="*/ 4853406 h 293329"/>
              <a:gd name="T12" fmla="*/ 6162400 w 293081"/>
              <a:gd name="T13" fmla="*/ 5079026 h 293329"/>
              <a:gd name="T14" fmla="*/ 4607171 w 293081"/>
              <a:gd name="T15" fmla="*/ 6393224 h 293329"/>
              <a:gd name="T16" fmla="*/ 3816636 w 293081"/>
              <a:gd name="T17" fmla="*/ 4853406 h 293329"/>
              <a:gd name="T18" fmla="*/ 2748342 w 293081"/>
              <a:gd name="T19" fmla="*/ 6393224 h 293329"/>
              <a:gd name="T20" fmla="*/ 2510957 w 293081"/>
              <a:gd name="T21" fmla="*/ 6167538 h 293329"/>
              <a:gd name="T22" fmla="*/ 1909022 w 293081"/>
              <a:gd name="T23" fmla="*/ 3983213 h 293329"/>
              <a:gd name="T24" fmla="*/ 2777957 w 293081"/>
              <a:gd name="T25" fmla="*/ 7039236 h 293329"/>
              <a:gd name="T26" fmla="*/ 7873078 w 293081"/>
              <a:gd name="T27" fmla="*/ 7078447 h 293329"/>
              <a:gd name="T28" fmla="*/ 9123895 w 293081"/>
              <a:gd name="T29" fmla="*/ 3983213 h 293329"/>
              <a:gd name="T30" fmla="*/ 7109531 w 293081"/>
              <a:gd name="T31" fmla="*/ 3983213 h 293329"/>
              <a:gd name="T32" fmla="*/ 4502645 w 293081"/>
              <a:gd name="T33" fmla="*/ 3983213 h 293329"/>
              <a:gd name="T34" fmla="*/ 8149555 w 293081"/>
              <a:gd name="T35" fmla="*/ 2899289 h 293329"/>
              <a:gd name="T36" fmla="*/ 9716292 w 293081"/>
              <a:gd name="T37" fmla="*/ 3656691 h 293329"/>
              <a:gd name="T38" fmla="*/ 8149555 w 293081"/>
              <a:gd name="T39" fmla="*/ 2899289 h 293329"/>
              <a:gd name="T40" fmla="*/ 6240568 w 293081"/>
              <a:gd name="T41" fmla="*/ 3656691 h 293329"/>
              <a:gd name="T42" fmla="*/ 7820426 w 293081"/>
              <a:gd name="T43" fmla="*/ 2899289 h 293329"/>
              <a:gd name="T44" fmla="*/ 2935990 w 293081"/>
              <a:gd name="T45" fmla="*/ 2951549 h 293329"/>
              <a:gd name="T46" fmla="*/ 5213632 w 293081"/>
              <a:gd name="T47" fmla="*/ 2951549 h 293329"/>
              <a:gd name="T48" fmla="*/ 329206 w 293081"/>
              <a:gd name="T49" fmla="*/ 2899289 h 293329"/>
              <a:gd name="T50" fmla="*/ 1909022 w 293081"/>
              <a:gd name="T51" fmla="*/ 3656691 h 293329"/>
              <a:gd name="T52" fmla="*/ 329206 w 293081"/>
              <a:gd name="T53" fmla="*/ 2899289 h 293329"/>
              <a:gd name="T54" fmla="*/ 10190286 w 293081"/>
              <a:gd name="T55" fmla="*/ 2572821 h 293329"/>
              <a:gd name="T56" fmla="*/ 5542797 w 293081"/>
              <a:gd name="T57" fmla="*/ 1619461 h 293329"/>
              <a:gd name="T58" fmla="*/ 7227999 w 293081"/>
              <a:gd name="T59" fmla="*/ 1619461 h 293329"/>
              <a:gd name="T60" fmla="*/ 3041256 w 293081"/>
              <a:gd name="T61" fmla="*/ 2572821 h 293329"/>
              <a:gd name="T62" fmla="*/ 3515243 w 293081"/>
              <a:gd name="T63" fmla="*/ 1619461 h 293329"/>
              <a:gd name="T64" fmla="*/ 2672629 w 293081"/>
              <a:gd name="T65" fmla="*/ 2572821 h 293329"/>
              <a:gd name="T66" fmla="*/ 1632526 w 293081"/>
              <a:gd name="T67" fmla="*/ 326507 h 293329"/>
              <a:gd name="T68" fmla="*/ 9123895 w 293081"/>
              <a:gd name="T69" fmla="*/ 326507 h 293329"/>
              <a:gd name="T70" fmla="*/ 9281834 w 293081"/>
              <a:gd name="T71" fmla="*/ 0 h 293329"/>
              <a:gd name="T72" fmla="*/ 10690593 w 293081"/>
              <a:gd name="T73" fmla="*/ 2625081 h 293329"/>
              <a:gd name="T74" fmla="*/ 9716292 w 293081"/>
              <a:gd name="T75" fmla="*/ 3983213 h 293329"/>
              <a:gd name="T76" fmla="*/ 9281834 w 293081"/>
              <a:gd name="T77" fmla="*/ 7365715 h 293329"/>
              <a:gd name="T78" fmla="*/ 9071218 w 293081"/>
              <a:gd name="T79" fmla="*/ 8606439 h 293329"/>
              <a:gd name="T80" fmla="*/ 10730065 w 293081"/>
              <a:gd name="T81" fmla="*/ 10552302 h 293329"/>
              <a:gd name="T82" fmla="*/ 13220 w 293081"/>
              <a:gd name="T83" fmla="*/ 10552302 h 293329"/>
              <a:gd name="T84" fmla="*/ 1685204 w 293081"/>
              <a:gd name="T85" fmla="*/ 8606439 h 293329"/>
              <a:gd name="T86" fmla="*/ 1474507 w 293081"/>
              <a:gd name="T87" fmla="*/ 7365715 h 293329"/>
              <a:gd name="T88" fmla="*/ 1040094 w 293081"/>
              <a:gd name="T89" fmla="*/ 3983213 h 293329"/>
              <a:gd name="T90" fmla="*/ 52652 w 293081"/>
              <a:gd name="T91" fmla="*/ 2625081 h 293329"/>
              <a:gd name="T92" fmla="*/ 1474507 w 293081"/>
              <a:gd name="T93" fmla="*/ 0 h 2933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3081" h="293329">
                <a:moveTo>
                  <a:pt x="48110" y="245878"/>
                </a:moveTo>
                <a:lnTo>
                  <a:pt x="14361" y="284342"/>
                </a:lnTo>
                <a:lnTo>
                  <a:pt x="278967" y="284342"/>
                </a:lnTo>
                <a:lnTo>
                  <a:pt x="245218" y="245878"/>
                </a:lnTo>
                <a:lnTo>
                  <a:pt x="169104" y="245878"/>
                </a:lnTo>
                <a:lnTo>
                  <a:pt x="149357" y="262414"/>
                </a:lnTo>
                <a:cubicBezTo>
                  <a:pt x="148639" y="263493"/>
                  <a:pt x="147921" y="263493"/>
                  <a:pt x="146485" y="263493"/>
                </a:cubicBezTo>
                <a:cubicBezTo>
                  <a:pt x="145767" y="263493"/>
                  <a:pt x="144689" y="263493"/>
                  <a:pt x="143612" y="262414"/>
                </a:cubicBezTo>
                <a:lnTo>
                  <a:pt x="124225" y="245878"/>
                </a:lnTo>
                <a:lnTo>
                  <a:pt x="48110" y="245878"/>
                </a:lnTo>
                <a:close/>
                <a:moveTo>
                  <a:pt x="216793" y="133590"/>
                </a:moveTo>
                <a:cubicBezTo>
                  <a:pt x="218591" y="131763"/>
                  <a:pt x="221469" y="131763"/>
                  <a:pt x="223267" y="133590"/>
                </a:cubicBezTo>
                <a:cubicBezTo>
                  <a:pt x="225065" y="135417"/>
                  <a:pt x="225065" y="137974"/>
                  <a:pt x="223267" y="139801"/>
                </a:cubicBezTo>
                <a:lnTo>
                  <a:pt x="187660" y="175973"/>
                </a:lnTo>
                <a:cubicBezTo>
                  <a:pt x="186581" y="176704"/>
                  <a:pt x="185502" y="177435"/>
                  <a:pt x="184423" y="177435"/>
                </a:cubicBezTo>
                <a:cubicBezTo>
                  <a:pt x="183344" y="177435"/>
                  <a:pt x="182265" y="176704"/>
                  <a:pt x="181545" y="175973"/>
                </a:cubicBezTo>
                <a:cubicBezTo>
                  <a:pt x="179387" y="174512"/>
                  <a:pt x="179387" y="171223"/>
                  <a:pt x="181545" y="169762"/>
                </a:cubicBezTo>
                <a:lnTo>
                  <a:pt x="216793" y="133590"/>
                </a:lnTo>
                <a:close/>
                <a:moveTo>
                  <a:pt x="161525" y="133590"/>
                </a:moveTo>
                <a:cubicBezTo>
                  <a:pt x="163337" y="131763"/>
                  <a:pt x="166237" y="131763"/>
                  <a:pt x="168050" y="133590"/>
                </a:cubicBezTo>
                <a:cubicBezTo>
                  <a:pt x="169500" y="135417"/>
                  <a:pt x="169500" y="137974"/>
                  <a:pt x="168050" y="139801"/>
                </a:cubicBezTo>
                <a:lnTo>
                  <a:pt x="131800" y="175973"/>
                </a:lnTo>
                <a:cubicBezTo>
                  <a:pt x="131075" y="176704"/>
                  <a:pt x="129988" y="177435"/>
                  <a:pt x="128900" y="177435"/>
                </a:cubicBezTo>
                <a:cubicBezTo>
                  <a:pt x="127813" y="177435"/>
                  <a:pt x="126725" y="176704"/>
                  <a:pt x="125638" y="175973"/>
                </a:cubicBezTo>
                <a:cubicBezTo>
                  <a:pt x="123825" y="174512"/>
                  <a:pt x="123825" y="171223"/>
                  <a:pt x="125638" y="169762"/>
                </a:cubicBezTo>
                <a:lnTo>
                  <a:pt x="161525" y="133590"/>
                </a:lnTo>
                <a:close/>
                <a:moveTo>
                  <a:pt x="104080" y="133590"/>
                </a:moveTo>
                <a:cubicBezTo>
                  <a:pt x="105878" y="131763"/>
                  <a:pt x="108756" y="131763"/>
                  <a:pt x="110194" y="133590"/>
                </a:cubicBezTo>
                <a:cubicBezTo>
                  <a:pt x="112352" y="135417"/>
                  <a:pt x="112352" y="137974"/>
                  <a:pt x="110194" y="139801"/>
                </a:cubicBezTo>
                <a:lnTo>
                  <a:pt x="74947" y="175973"/>
                </a:lnTo>
                <a:cubicBezTo>
                  <a:pt x="73868" y="176704"/>
                  <a:pt x="72789" y="177435"/>
                  <a:pt x="71710" y="177435"/>
                </a:cubicBezTo>
                <a:cubicBezTo>
                  <a:pt x="70631" y="177435"/>
                  <a:pt x="69193" y="176704"/>
                  <a:pt x="68473" y="175973"/>
                </a:cubicBezTo>
                <a:cubicBezTo>
                  <a:pt x="66675" y="174512"/>
                  <a:pt x="66675" y="171223"/>
                  <a:pt x="68473" y="169762"/>
                </a:cubicBezTo>
                <a:lnTo>
                  <a:pt x="104080" y="133590"/>
                </a:lnTo>
                <a:close/>
                <a:moveTo>
                  <a:pt x="75755" y="96698"/>
                </a:moveTo>
                <a:cubicBezTo>
                  <a:pt x="70370" y="104247"/>
                  <a:pt x="61753" y="109639"/>
                  <a:pt x="52059" y="109639"/>
                </a:cubicBezTo>
                <a:lnTo>
                  <a:pt x="44520" y="109639"/>
                </a:lnTo>
                <a:lnTo>
                  <a:pt x="44520" y="193755"/>
                </a:lnTo>
                <a:lnTo>
                  <a:pt x="75755" y="193755"/>
                </a:lnTo>
                <a:cubicBezTo>
                  <a:pt x="76473" y="193755"/>
                  <a:pt x="77550" y="194474"/>
                  <a:pt x="78628" y="194834"/>
                </a:cubicBezTo>
                <a:lnTo>
                  <a:pt x="146485" y="253427"/>
                </a:lnTo>
                <a:lnTo>
                  <a:pt x="214700" y="194834"/>
                </a:lnTo>
                <a:cubicBezTo>
                  <a:pt x="215418" y="194474"/>
                  <a:pt x="216855" y="193755"/>
                  <a:pt x="217573" y="193755"/>
                </a:cubicBezTo>
                <a:lnTo>
                  <a:pt x="248808" y="193755"/>
                </a:lnTo>
                <a:lnTo>
                  <a:pt x="248808" y="109639"/>
                </a:lnTo>
                <a:lnTo>
                  <a:pt x="241269" y="109639"/>
                </a:lnTo>
                <a:cubicBezTo>
                  <a:pt x="231575" y="109639"/>
                  <a:pt x="222599" y="104247"/>
                  <a:pt x="217573" y="96698"/>
                </a:cubicBezTo>
                <a:cubicBezTo>
                  <a:pt x="212546" y="104247"/>
                  <a:pt x="203929" y="109639"/>
                  <a:pt x="193877" y="109639"/>
                </a:cubicBezTo>
                <a:lnTo>
                  <a:pt x="170181" y="109639"/>
                </a:lnTo>
                <a:cubicBezTo>
                  <a:pt x="160487" y="109639"/>
                  <a:pt x="151511" y="104247"/>
                  <a:pt x="146485" y="96698"/>
                </a:cubicBezTo>
                <a:cubicBezTo>
                  <a:pt x="141458" y="104247"/>
                  <a:pt x="132841" y="109639"/>
                  <a:pt x="122788" y="109639"/>
                </a:cubicBezTo>
                <a:lnTo>
                  <a:pt x="99092" y="109639"/>
                </a:lnTo>
                <a:cubicBezTo>
                  <a:pt x="89398" y="109639"/>
                  <a:pt x="80782" y="104247"/>
                  <a:pt x="75755" y="96698"/>
                </a:cubicBezTo>
                <a:close/>
                <a:moveTo>
                  <a:pt x="222240" y="79802"/>
                </a:moveTo>
                <a:lnTo>
                  <a:pt x="222240" y="81240"/>
                </a:lnTo>
                <a:cubicBezTo>
                  <a:pt x="222240" y="92025"/>
                  <a:pt x="230498" y="100652"/>
                  <a:pt x="241269" y="100652"/>
                </a:cubicBezTo>
                <a:lnTo>
                  <a:pt x="264965" y="100652"/>
                </a:lnTo>
                <a:cubicBezTo>
                  <a:pt x="275377" y="100652"/>
                  <a:pt x="283993" y="92025"/>
                  <a:pt x="283993" y="81240"/>
                </a:cubicBezTo>
                <a:lnTo>
                  <a:pt x="283993" y="79802"/>
                </a:lnTo>
                <a:lnTo>
                  <a:pt x="222240" y="79802"/>
                </a:lnTo>
                <a:close/>
                <a:moveTo>
                  <a:pt x="151152" y="79802"/>
                </a:moveTo>
                <a:lnTo>
                  <a:pt x="151152" y="81240"/>
                </a:lnTo>
                <a:cubicBezTo>
                  <a:pt x="151152" y="92025"/>
                  <a:pt x="159769" y="100652"/>
                  <a:pt x="170181" y="100652"/>
                </a:cubicBezTo>
                <a:lnTo>
                  <a:pt x="193877" y="100652"/>
                </a:lnTo>
                <a:cubicBezTo>
                  <a:pt x="204648" y="100652"/>
                  <a:pt x="213264" y="92025"/>
                  <a:pt x="213264" y="81240"/>
                </a:cubicBezTo>
                <a:lnTo>
                  <a:pt x="213264" y="79802"/>
                </a:lnTo>
                <a:lnTo>
                  <a:pt x="151152" y="79802"/>
                </a:lnTo>
                <a:close/>
                <a:moveTo>
                  <a:pt x="80064" y="79802"/>
                </a:moveTo>
                <a:lnTo>
                  <a:pt x="80064" y="81240"/>
                </a:lnTo>
                <a:cubicBezTo>
                  <a:pt x="80064" y="92025"/>
                  <a:pt x="88680" y="100652"/>
                  <a:pt x="99092" y="100652"/>
                </a:cubicBezTo>
                <a:lnTo>
                  <a:pt x="122788" y="100652"/>
                </a:lnTo>
                <a:cubicBezTo>
                  <a:pt x="133560" y="100652"/>
                  <a:pt x="142176" y="92025"/>
                  <a:pt x="142176" y="81240"/>
                </a:cubicBezTo>
                <a:lnTo>
                  <a:pt x="142176" y="79802"/>
                </a:lnTo>
                <a:lnTo>
                  <a:pt x="80064" y="79802"/>
                </a:lnTo>
                <a:close/>
                <a:moveTo>
                  <a:pt x="8976" y="79802"/>
                </a:moveTo>
                <a:lnTo>
                  <a:pt x="8976" y="81240"/>
                </a:lnTo>
                <a:cubicBezTo>
                  <a:pt x="8976" y="92025"/>
                  <a:pt x="17592" y="100652"/>
                  <a:pt x="28363" y="100652"/>
                </a:cubicBezTo>
                <a:lnTo>
                  <a:pt x="52059" y="100652"/>
                </a:lnTo>
                <a:cubicBezTo>
                  <a:pt x="62471" y="100652"/>
                  <a:pt x="71088" y="92025"/>
                  <a:pt x="71088" y="81240"/>
                </a:cubicBezTo>
                <a:lnTo>
                  <a:pt x="71088" y="79802"/>
                </a:lnTo>
                <a:lnTo>
                  <a:pt x="8976" y="79802"/>
                </a:lnTo>
                <a:close/>
                <a:moveTo>
                  <a:pt x="207161" y="44574"/>
                </a:moveTo>
                <a:lnTo>
                  <a:pt x="220445" y="70816"/>
                </a:lnTo>
                <a:lnTo>
                  <a:pt x="277890" y="70816"/>
                </a:lnTo>
                <a:lnTo>
                  <a:pt x="251322" y="44574"/>
                </a:lnTo>
                <a:lnTo>
                  <a:pt x="207161" y="44574"/>
                </a:lnTo>
                <a:close/>
                <a:moveTo>
                  <a:pt x="151152" y="44574"/>
                </a:moveTo>
                <a:lnTo>
                  <a:pt x="151152" y="70816"/>
                </a:lnTo>
                <a:lnTo>
                  <a:pt x="210392" y="70816"/>
                </a:lnTo>
                <a:lnTo>
                  <a:pt x="197108" y="44574"/>
                </a:lnTo>
                <a:lnTo>
                  <a:pt x="151152" y="44574"/>
                </a:lnTo>
                <a:close/>
                <a:moveTo>
                  <a:pt x="95861" y="44574"/>
                </a:moveTo>
                <a:lnTo>
                  <a:pt x="82936" y="70816"/>
                </a:lnTo>
                <a:lnTo>
                  <a:pt x="142176" y="70816"/>
                </a:lnTo>
                <a:lnTo>
                  <a:pt x="142176" y="44574"/>
                </a:lnTo>
                <a:lnTo>
                  <a:pt x="95861" y="44574"/>
                </a:lnTo>
                <a:close/>
                <a:moveTo>
                  <a:pt x="42006" y="44574"/>
                </a:moveTo>
                <a:lnTo>
                  <a:pt x="15438" y="70816"/>
                </a:lnTo>
                <a:lnTo>
                  <a:pt x="72883" y="70816"/>
                </a:lnTo>
                <a:lnTo>
                  <a:pt x="86167" y="44574"/>
                </a:lnTo>
                <a:lnTo>
                  <a:pt x="42006" y="44574"/>
                </a:lnTo>
                <a:close/>
                <a:moveTo>
                  <a:pt x="44520" y="8987"/>
                </a:moveTo>
                <a:lnTo>
                  <a:pt x="44520" y="35588"/>
                </a:lnTo>
                <a:lnTo>
                  <a:pt x="248808" y="35588"/>
                </a:lnTo>
                <a:lnTo>
                  <a:pt x="248808" y="8987"/>
                </a:lnTo>
                <a:lnTo>
                  <a:pt x="44520" y="8987"/>
                </a:lnTo>
                <a:close/>
                <a:moveTo>
                  <a:pt x="40211" y="0"/>
                </a:moveTo>
                <a:lnTo>
                  <a:pt x="253117" y="0"/>
                </a:lnTo>
                <a:cubicBezTo>
                  <a:pt x="255630" y="0"/>
                  <a:pt x="257784" y="1797"/>
                  <a:pt x="257784" y="4314"/>
                </a:cubicBezTo>
                <a:lnTo>
                  <a:pt x="257784" y="38104"/>
                </a:lnTo>
                <a:lnTo>
                  <a:pt x="291533" y="72254"/>
                </a:lnTo>
                <a:cubicBezTo>
                  <a:pt x="292610" y="73332"/>
                  <a:pt x="292969" y="74410"/>
                  <a:pt x="292969" y="75489"/>
                </a:cubicBezTo>
                <a:lnTo>
                  <a:pt x="292969" y="81240"/>
                </a:lnTo>
                <a:cubicBezTo>
                  <a:pt x="292969" y="97057"/>
                  <a:pt x="280403" y="109639"/>
                  <a:pt x="264965" y="109639"/>
                </a:cubicBezTo>
                <a:lnTo>
                  <a:pt x="257784" y="109639"/>
                </a:lnTo>
                <a:lnTo>
                  <a:pt x="257784" y="198428"/>
                </a:lnTo>
                <a:cubicBezTo>
                  <a:pt x="257784" y="200585"/>
                  <a:pt x="255630" y="202742"/>
                  <a:pt x="253117" y="202742"/>
                </a:cubicBezTo>
                <a:lnTo>
                  <a:pt x="219009" y="202742"/>
                </a:lnTo>
                <a:lnTo>
                  <a:pt x="179156" y="236892"/>
                </a:lnTo>
                <a:lnTo>
                  <a:pt x="247372" y="236892"/>
                </a:lnTo>
                <a:cubicBezTo>
                  <a:pt x="248449" y="236892"/>
                  <a:pt x="249885" y="237611"/>
                  <a:pt x="250603" y="238330"/>
                </a:cubicBezTo>
                <a:lnTo>
                  <a:pt x="291892" y="285780"/>
                </a:lnTo>
                <a:cubicBezTo>
                  <a:pt x="293328" y="287218"/>
                  <a:pt x="293328" y="289015"/>
                  <a:pt x="292610" y="290453"/>
                </a:cubicBezTo>
                <a:cubicBezTo>
                  <a:pt x="291892" y="292250"/>
                  <a:pt x="290456" y="293329"/>
                  <a:pt x="288661" y="293329"/>
                </a:cubicBezTo>
                <a:lnTo>
                  <a:pt x="4667" y="293329"/>
                </a:lnTo>
                <a:cubicBezTo>
                  <a:pt x="2872" y="293329"/>
                  <a:pt x="1077" y="292250"/>
                  <a:pt x="359" y="290453"/>
                </a:cubicBezTo>
                <a:cubicBezTo>
                  <a:pt x="0" y="289015"/>
                  <a:pt x="0" y="287218"/>
                  <a:pt x="1077" y="285780"/>
                </a:cubicBezTo>
                <a:lnTo>
                  <a:pt x="42725" y="238330"/>
                </a:lnTo>
                <a:cubicBezTo>
                  <a:pt x="43443" y="237611"/>
                  <a:pt x="44879" y="236892"/>
                  <a:pt x="45956" y="236892"/>
                </a:cubicBezTo>
                <a:lnTo>
                  <a:pt x="113813" y="236892"/>
                </a:lnTo>
                <a:lnTo>
                  <a:pt x="73960" y="202742"/>
                </a:lnTo>
                <a:lnTo>
                  <a:pt x="40211" y="202742"/>
                </a:lnTo>
                <a:cubicBezTo>
                  <a:pt x="37698" y="202742"/>
                  <a:pt x="35903" y="200585"/>
                  <a:pt x="35903" y="198428"/>
                </a:cubicBezTo>
                <a:lnTo>
                  <a:pt x="35903" y="109639"/>
                </a:lnTo>
                <a:lnTo>
                  <a:pt x="28363" y="109639"/>
                </a:lnTo>
                <a:cubicBezTo>
                  <a:pt x="12925" y="109639"/>
                  <a:pt x="0" y="97057"/>
                  <a:pt x="0" y="81240"/>
                </a:cubicBezTo>
                <a:lnTo>
                  <a:pt x="0" y="75489"/>
                </a:lnTo>
                <a:cubicBezTo>
                  <a:pt x="0" y="74410"/>
                  <a:pt x="359" y="73332"/>
                  <a:pt x="1436" y="72254"/>
                </a:cubicBezTo>
                <a:lnTo>
                  <a:pt x="35903" y="38104"/>
                </a:lnTo>
                <a:lnTo>
                  <a:pt x="35903" y="4314"/>
                </a:lnTo>
                <a:cubicBezTo>
                  <a:pt x="35903" y="1797"/>
                  <a:pt x="37698" y="0"/>
                  <a:pt x="40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41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3DBEA2"/>
      </a:accent1>
      <a:accent2>
        <a:srgbClr val="3EBAEC"/>
      </a:accent2>
      <a:accent3>
        <a:srgbClr val="198AD6"/>
      </a:accent3>
      <a:accent4>
        <a:srgbClr val="13417F"/>
      </a:accent4>
      <a:accent5>
        <a:srgbClr val="606CE4"/>
      </a:accent5>
      <a:accent6>
        <a:srgbClr val="B1B7BD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89517</TotalTime>
  <Words>1836</Words>
  <Application>Microsoft Macintosh PowerPoint</Application>
  <PresentationFormat>Custom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15677</cp:revision>
  <cp:lastPrinted>2019-10-14T21:34:36Z</cp:lastPrinted>
  <dcterms:created xsi:type="dcterms:W3CDTF">2014-11-12T21:47:38Z</dcterms:created>
  <dcterms:modified xsi:type="dcterms:W3CDTF">2019-10-15T21:03:31Z</dcterms:modified>
  <cp:category/>
</cp:coreProperties>
</file>