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1"/>
  </p:notesMasterIdLst>
  <p:sldIdLst>
    <p:sldId id="3397" r:id="rId2"/>
    <p:sldId id="3398" r:id="rId3"/>
    <p:sldId id="3399" r:id="rId4"/>
    <p:sldId id="3400" r:id="rId5"/>
    <p:sldId id="3401" r:id="rId6"/>
    <p:sldId id="3403" r:id="rId7"/>
    <p:sldId id="3404" r:id="rId8"/>
    <p:sldId id="3405" r:id="rId9"/>
    <p:sldId id="3406" r:id="rId10"/>
    <p:sldId id="3408" r:id="rId11"/>
    <p:sldId id="3409" r:id="rId12"/>
    <p:sldId id="3410" r:id="rId13"/>
    <p:sldId id="3411" r:id="rId14"/>
    <p:sldId id="3412" r:id="rId15"/>
    <p:sldId id="3413" r:id="rId16"/>
    <p:sldId id="3414" r:id="rId17"/>
    <p:sldId id="3415" r:id="rId18"/>
    <p:sldId id="3416" r:id="rId19"/>
    <p:sldId id="3417" r:id="rId20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480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561" autoAdjust="0"/>
    <p:restoredTop sz="95469" autoAdjust="0"/>
  </p:normalViewPr>
  <p:slideViewPr>
    <p:cSldViewPr snapToGrid="0" snapToObjects="1">
      <p:cViewPr varScale="1">
        <p:scale>
          <a:sx n="61" d="100"/>
          <a:sy n="61" d="100"/>
        </p:scale>
        <p:origin x="624" y="224"/>
      </p:cViewPr>
      <p:guideLst>
        <p:guide pos="958"/>
        <p:guide pos="14398"/>
        <p:guide orient="horz" pos="480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43-E343-94DE-F39E1CB98D4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43-E343-94DE-F39E1CB98D4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43-E343-94DE-F39E1CB98D4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43-E343-94DE-F39E1CB98D4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43-E343-94DE-F39E1CB98D4E}"/>
              </c:ext>
            </c:extLst>
          </c:dPt>
          <c:cat>
            <c:strRef>
              <c:f>Sheet1!$A$2:$A$6</c:f>
              <c:strCache>
                <c:ptCount val="5"/>
                <c:pt idx="0">
                  <c:v>TITLE 01</c:v>
                </c:pt>
                <c:pt idx="1">
                  <c:v>TITLE 02</c:v>
                </c:pt>
                <c:pt idx="2">
                  <c:v>TITLE 03</c:v>
                </c:pt>
                <c:pt idx="3">
                  <c:v>TITLE 04</c:v>
                </c:pt>
                <c:pt idx="4">
                  <c:v>TITLE 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EE-FA45-9A26-148DBEDEC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1/7/20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D6C88-ECB6-AD44-BC44-E0F5AAF7BCB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B803B-E321-1E4B-A5D9-02D46A6D41B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BB1B6-E6C7-7D40-8AD2-F6987BD240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9A859DC-9946-154A-8C1F-A5AC4B7197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370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BCCF403-77F5-E64B-B3A1-43CAED52C50B}"/>
              </a:ext>
            </a:extLst>
          </p:cNvPr>
          <p:cNvSpPr/>
          <p:nvPr userDrawn="1"/>
        </p:nvSpPr>
        <p:spPr>
          <a:xfrm>
            <a:off x="22281426" y="740735"/>
            <a:ext cx="554134" cy="554134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Lato Light" panose="020F05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390604" y="885179"/>
            <a:ext cx="378309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0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  <p:sldLayoutId id="2147483979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600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C639EB-F2F4-9C44-A07C-00BC4B570510}"/>
              </a:ext>
            </a:extLst>
          </p:cNvPr>
          <p:cNvSpPr txBox="1"/>
          <p:nvPr/>
        </p:nvSpPr>
        <p:spPr>
          <a:xfrm>
            <a:off x="6390651" y="612372"/>
            <a:ext cx="11596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EVALUATION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24EB8-CB5D-F541-89A2-1EA29AAC52C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96F8F735-E5D2-804D-9E78-B1214DC118D8}"/>
              </a:ext>
            </a:extLst>
          </p:cNvPr>
          <p:cNvSpPr/>
          <p:nvPr/>
        </p:nvSpPr>
        <p:spPr>
          <a:xfrm>
            <a:off x="6625728" y="4772651"/>
            <a:ext cx="11126192" cy="11126191"/>
          </a:xfrm>
          <a:prstGeom prst="arc">
            <a:avLst>
              <a:gd name="adj1" fmla="val 10799495"/>
              <a:gd name="adj2" fmla="val 3530"/>
            </a:avLst>
          </a:prstGeom>
          <a:noFill/>
          <a:ln w="762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53AB286-15EF-2944-BA0A-7104B32E0DAE}"/>
              </a:ext>
            </a:extLst>
          </p:cNvPr>
          <p:cNvSpPr/>
          <p:nvPr/>
        </p:nvSpPr>
        <p:spPr>
          <a:xfrm>
            <a:off x="5314829" y="9024848"/>
            <a:ext cx="2621798" cy="26217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E1E01-5E04-6A4B-AB74-A0DE18E6A15D}"/>
              </a:ext>
            </a:extLst>
          </p:cNvPr>
          <p:cNvSpPr/>
          <p:nvPr/>
        </p:nvSpPr>
        <p:spPr>
          <a:xfrm>
            <a:off x="16441021" y="9024848"/>
            <a:ext cx="2621798" cy="2621797"/>
          </a:xfrm>
          <a:prstGeom prst="ellipse">
            <a:avLst/>
          </a:prstGeom>
          <a:solidFill>
            <a:schemeClr val="accent6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AC3ED7-2835-2845-B71C-6BF59D4893DC}"/>
              </a:ext>
            </a:extLst>
          </p:cNvPr>
          <p:cNvSpPr/>
          <p:nvPr/>
        </p:nvSpPr>
        <p:spPr>
          <a:xfrm>
            <a:off x="12609754" y="3927796"/>
            <a:ext cx="2621798" cy="26217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CC48D6-5A37-F841-BDF0-D45666C2B5EB}"/>
              </a:ext>
            </a:extLst>
          </p:cNvPr>
          <p:cNvSpPr/>
          <p:nvPr/>
        </p:nvSpPr>
        <p:spPr>
          <a:xfrm>
            <a:off x="9146100" y="3927796"/>
            <a:ext cx="2621798" cy="2621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D34138-F813-4241-91D8-40A6DB32BB7F}"/>
              </a:ext>
            </a:extLst>
          </p:cNvPr>
          <p:cNvSpPr/>
          <p:nvPr/>
        </p:nvSpPr>
        <p:spPr>
          <a:xfrm>
            <a:off x="15428574" y="5793142"/>
            <a:ext cx="2621798" cy="262179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101AB5-23C7-764B-AC08-F0AC5CE8D830}"/>
              </a:ext>
            </a:extLst>
          </p:cNvPr>
          <p:cNvSpPr/>
          <p:nvPr/>
        </p:nvSpPr>
        <p:spPr>
          <a:xfrm>
            <a:off x="6327276" y="5793142"/>
            <a:ext cx="2621798" cy="2621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BE6D6-29A7-0743-BAB5-F34AA1D9BFE1}"/>
              </a:ext>
            </a:extLst>
          </p:cNvPr>
          <p:cNvSpPr txBox="1"/>
          <p:nvPr/>
        </p:nvSpPr>
        <p:spPr>
          <a:xfrm>
            <a:off x="5440956" y="9920247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REQUIREMENT DEFINITION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962EE7-0BCD-A04C-BD6A-5EF6C4B08D2A}"/>
              </a:ext>
            </a:extLst>
          </p:cNvPr>
          <p:cNvSpPr txBox="1"/>
          <p:nvPr/>
        </p:nvSpPr>
        <p:spPr>
          <a:xfrm>
            <a:off x="6453403" y="6688542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EVOLUTION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562192-AFD3-3844-8801-8EF4866AE01F}"/>
              </a:ext>
            </a:extLst>
          </p:cNvPr>
          <p:cNvSpPr txBox="1"/>
          <p:nvPr/>
        </p:nvSpPr>
        <p:spPr>
          <a:xfrm>
            <a:off x="9272227" y="4823196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COLLECTION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4AA83D-453C-4447-AD7A-7B019D255280}"/>
              </a:ext>
            </a:extLst>
          </p:cNvPr>
          <p:cNvSpPr txBox="1"/>
          <p:nvPr/>
        </p:nvSpPr>
        <p:spPr>
          <a:xfrm>
            <a:off x="12735881" y="4823196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DATA ANALYSIS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DA7ED-DC24-5042-B390-AF163B758CD9}"/>
              </a:ext>
            </a:extLst>
          </p:cNvPr>
          <p:cNvSpPr txBox="1"/>
          <p:nvPr/>
        </p:nvSpPr>
        <p:spPr>
          <a:xfrm>
            <a:off x="15554701" y="6688542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REPORTING RESULT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E1BC7B-AA4F-7546-A6B0-98CE64CC622E}"/>
              </a:ext>
            </a:extLst>
          </p:cNvPr>
          <p:cNvSpPr txBox="1"/>
          <p:nvPr/>
        </p:nvSpPr>
        <p:spPr>
          <a:xfrm>
            <a:off x="16567148" y="9920248"/>
            <a:ext cx="2369544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ACTION PLANNING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0F698E5-5602-2D40-877C-F9DD74E39F1E}"/>
              </a:ext>
            </a:extLst>
          </p:cNvPr>
          <p:cNvSpPr txBox="1">
            <a:spLocks/>
          </p:cNvSpPr>
          <p:nvPr/>
        </p:nvSpPr>
        <p:spPr>
          <a:xfrm>
            <a:off x="19420547" y="9415237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4FE8512E-F6FF-AC4C-BFCB-DA6D3D4135BE}"/>
              </a:ext>
            </a:extLst>
          </p:cNvPr>
          <p:cNvSpPr txBox="1">
            <a:spLocks/>
          </p:cNvSpPr>
          <p:nvPr/>
        </p:nvSpPr>
        <p:spPr>
          <a:xfrm>
            <a:off x="15626540" y="3816401"/>
            <a:ext cx="4267235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1EE1F95-EEDC-964D-ABA2-1B08A1AD16B4}"/>
              </a:ext>
            </a:extLst>
          </p:cNvPr>
          <p:cNvSpPr txBox="1">
            <a:spLocks/>
          </p:cNvSpPr>
          <p:nvPr/>
        </p:nvSpPr>
        <p:spPr>
          <a:xfrm>
            <a:off x="18554153" y="6165994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632C9072-9459-6940-9B02-23319268D5D7}"/>
              </a:ext>
            </a:extLst>
          </p:cNvPr>
          <p:cNvSpPr txBox="1">
            <a:spLocks/>
          </p:cNvSpPr>
          <p:nvPr/>
        </p:nvSpPr>
        <p:spPr>
          <a:xfrm>
            <a:off x="4483872" y="3816401"/>
            <a:ext cx="4267235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18ACB0D5-222D-204A-BD64-9D084A7AFB48}"/>
              </a:ext>
            </a:extLst>
          </p:cNvPr>
          <p:cNvSpPr txBox="1">
            <a:spLocks/>
          </p:cNvSpPr>
          <p:nvPr/>
        </p:nvSpPr>
        <p:spPr>
          <a:xfrm>
            <a:off x="2391360" y="6165994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4622F64C-4313-194F-AAD5-EC28B174B78E}"/>
              </a:ext>
            </a:extLst>
          </p:cNvPr>
          <p:cNvSpPr txBox="1">
            <a:spLocks/>
          </p:cNvSpPr>
          <p:nvPr/>
        </p:nvSpPr>
        <p:spPr>
          <a:xfrm>
            <a:off x="1520823" y="9415237"/>
            <a:ext cx="3436278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beyond.</a:t>
            </a:r>
          </a:p>
        </p:txBody>
      </p:sp>
    </p:spTree>
    <p:extLst>
      <p:ext uri="{BB962C8B-B14F-4D97-AF65-F5344CB8AC3E}">
        <p14:creationId xmlns:p14="http://schemas.microsoft.com/office/powerpoint/2010/main" val="418955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FA1C889F-895B-B641-9446-2FFA8831F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2905" y="3597845"/>
            <a:ext cx="4261470" cy="4261467"/>
          </a:xfrm>
          <a:custGeom>
            <a:avLst/>
            <a:gdLst>
              <a:gd name="connsiteX0" fmla="*/ 2130734 w 4261470"/>
              <a:gd name="connsiteY0" fmla="*/ 372908 h 4261467"/>
              <a:gd name="connsiteX1" fmla="*/ 1461433 w 4261470"/>
              <a:gd name="connsiteY1" fmla="*/ 504768 h 4261467"/>
              <a:gd name="connsiteX2" fmla="*/ 372909 w 4261470"/>
              <a:gd name="connsiteY2" fmla="*/ 2130735 h 4261467"/>
              <a:gd name="connsiteX3" fmla="*/ 2130734 w 4261470"/>
              <a:gd name="connsiteY3" fmla="*/ 3888561 h 4261467"/>
              <a:gd name="connsiteX4" fmla="*/ 3888560 w 4261470"/>
              <a:gd name="connsiteY4" fmla="*/ 2130735 h 4261467"/>
              <a:gd name="connsiteX5" fmla="*/ 2800945 w 4261470"/>
              <a:gd name="connsiteY5" fmla="*/ 504768 h 4261467"/>
              <a:gd name="connsiteX6" fmla="*/ 2130734 w 4261470"/>
              <a:gd name="connsiteY6" fmla="*/ 372908 h 4261467"/>
              <a:gd name="connsiteX7" fmla="*/ 2130280 w 4261470"/>
              <a:gd name="connsiteY7" fmla="*/ 0 h 4261467"/>
              <a:gd name="connsiteX8" fmla="*/ 4261470 w 4261470"/>
              <a:gd name="connsiteY8" fmla="*/ 2131189 h 4261467"/>
              <a:gd name="connsiteX9" fmla="*/ 2130280 w 4261470"/>
              <a:gd name="connsiteY9" fmla="*/ 4261467 h 4261467"/>
              <a:gd name="connsiteX10" fmla="*/ 0 w 4261470"/>
              <a:gd name="connsiteY10" fmla="*/ 2131189 h 4261467"/>
              <a:gd name="connsiteX11" fmla="*/ 2130280 w 4261470"/>
              <a:gd name="connsiteY11" fmla="*/ 0 h 426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70" h="4261467">
                <a:moveTo>
                  <a:pt x="2130734" y="372908"/>
                </a:moveTo>
                <a:cubicBezTo>
                  <a:pt x="1893387" y="372908"/>
                  <a:pt x="1667862" y="420196"/>
                  <a:pt x="1461433" y="504768"/>
                </a:cubicBezTo>
                <a:cubicBezTo>
                  <a:pt x="822141" y="768487"/>
                  <a:pt x="372909" y="1397777"/>
                  <a:pt x="372909" y="2130735"/>
                </a:cubicBezTo>
                <a:cubicBezTo>
                  <a:pt x="372909" y="3101041"/>
                  <a:pt x="1160429" y="3888561"/>
                  <a:pt x="2130734" y="3888561"/>
                </a:cubicBezTo>
                <a:cubicBezTo>
                  <a:pt x="3101949" y="3888561"/>
                  <a:pt x="3888560" y="3101041"/>
                  <a:pt x="3888560" y="2130735"/>
                </a:cubicBezTo>
                <a:cubicBezTo>
                  <a:pt x="3888560" y="1397777"/>
                  <a:pt x="3439328" y="768487"/>
                  <a:pt x="2800945" y="504768"/>
                </a:cubicBezTo>
                <a:cubicBezTo>
                  <a:pt x="2593607" y="420196"/>
                  <a:pt x="2368082" y="372908"/>
                  <a:pt x="2130734" y="372908"/>
                </a:cubicBezTo>
                <a:close/>
                <a:moveTo>
                  <a:pt x="2130280" y="0"/>
                </a:moveTo>
                <a:cubicBezTo>
                  <a:pt x="3307301" y="0"/>
                  <a:pt x="4261470" y="954169"/>
                  <a:pt x="4261470" y="2131189"/>
                </a:cubicBezTo>
                <a:cubicBezTo>
                  <a:pt x="4261470" y="3307299"/>
                  <a:pt x="3307301" y="4261467"/>
                  <a:pt x="2130280" y="4261467"/>
                </a:cubicBezTo>
                <a:cubicBezTo>
                  <a:pt x="953259" y="4261467"/>
                  <a:pt x="0" y="3307299"/>
                  <a:pt x="0" y="2131189"/>
                </a:cubicBezTo>
                <a:cubicBezTo>
                  <a:pt x="0" y="954169"/>
                  <a:pt x="953259" y="0"/>
                  <a:pt x="213028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664B4D44-CD80-0D41-8AC5-714098F46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5282" y="3597846"/>
            <a:ext cx="4261468" cy="4261469"/>
          </a:xfrm>
          <a:custGeom>
            <a:avLst/>
            <a:gdLst>
              <a:gd name="connsiteX0" fmla="*/ 2131188 w 4261468"/>
              <a:gd name="connsiteY0" fmla="*/ 372908 h 4261469"/>
              <a:gd name="connsiteX1" fmla="*/ 1461150 w 4261468"/>
              <a:gd name="connsiteY1" fmla="*/ 504768 h 4261469"/>
              <a:gd name="connsiteX2" fmla="*/ 372906 w 4261468"/>
              <a:gd name="connsiteY2" fmla="*/ 2130735 h 4261469"/>
              <a:gd name="connsiteX3" fmla="*/ 2131188 w 4261468"/>
              <a:gd name="connsiteY3" fmla="*/ 3888561 h 4261469"/>
              <a:gd name="connsiteX4" fmla="*/ 3888560 w 4261468"/>
              <a:gd name="connsiteY4" fmla="*/ 2130735 h 4261469"/>
              <a:gd name="connsiteX5" fmla="*/ 2800316 w 4261468"/>
              <a:gd name="connsiteY5" fmla="*/ 504768 h 4261469"/>
              <a:gd name="connsiteX6" fmla="*/ 2131188 w 4261468"/>
              <a:gd name="connsiteY6" fmla="*/ 372908 h 4261469"/>
              <a:gd name="connsiteX7" fmla="*/ 2131189 w 4261468"/>
              <a:gd name="connsiteY7" fmla="*/ 0 h 4261469"/>
              <a:gd name="connsiteX8" fmla="*/ 4261468 w 4261468"/>
              <a:gd name="connsiteY8" fmla="*/ 2131189 h 4261469"/>
              <a:gd name="connsiteX9" fmla="*/ 2131189 w 4261468"/>
              <a:gd name="connsiteY9" fmla="*/ 4261469 h 4261469"/>
              <a:gd name="connsiteX10" fmla="*/ 0 w 4261468"/>
              <a:gd name="connsiteY10" fmla="*/ 2131189 h 4261469"/>
              <a:gd name="connsiteX11" fmla="*/ 2131189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1188" y="372908"/>
                </a:moveTo>
                <a:cubicBezTo>
                  <a:pt x="1893902" y="372908"/>
                  <a:pt x="1667525" y="420196"/>
                  <a:pt x="1461150" y="504768"/>
                </a:cubicBezTo>
                <a:cubicBezTo>
                  <a:pt x="822932" y="768487"/>
                  <a:pt x="372906" y="1397777"/>
                  <a:pt x="372906" y="2130735"/>
                </a:cubicBezTo>
                <a:cubicBezTo>
                  <a:pt x="372906" y="3101041"/>
                  <a:pt x="1160224" y="3888561"/>
                  <a:pt x="2131188" y="3888561"/>
                </a:cubicBezTo>
                <a:cubicBezTo>
                  <a:pt x="3102152" y="3888561"/>
                  <a:pt x="3888560" y="3101041"/>
                  <a:pt x="3888560" y="2130735"/>
                </a:cubicBezTo>
                <a:cubicBezTo>
                  <a:pt x="3888560" y="1397777"/>
                  <a:pt x="3439444" y="768487"/>
                  <a:pt x="2800316" y="504768"/>
                </a:cubicBezTo>
                <a:cubicBezTo>
                  <a:pt x="2593941" y="420196"/>
                  <a:pt x="2368474" y="372908"/>
                  <a:pt x="2131188" y="372908"/>
                </a:cubicBezTo>
                <a:close/>
                <a:moveTo>
                  <a:pt x="2131189" y="0"/>
                </a:moveTo>
                <a:cubicBezTo>
                  <a:pt x="3308209" y="0"/>
                  <a:pt x="4261468" y="954169"/>
                  <a:pt x="4261468" y="2131189"/>
                </a:cubicBezTo>
                <a:cubicBezTo>
                  <a:pt x="4261468" y="3307300"/>
                  <a:pt x="3308209" y="4261469"/>
                  <a:pt x="2131189" y="4261469"/>
                </a:cubicBezTo>
                <a:cubicBezTo>
                  <a:pt x="954169" y="4261469"/>
                  <a:pt x="0" y="3307300"/>
                  <a:pt x="0" y="2131189"/>
                </a:cubicBezTo>
                <a:cubicBezTo>
                  <a:pt x="0" y="954169"/>
                  <a:pt x="954169" y="0"/>
                  <a:pt x="213118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7665E7D3-3A6A-954C-9161-B8D1751A6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3650" y="3597846"/>
            <a:ext cx="4261468" cy="4261469"/>
          </a:xfrm>
          <a:custGeom>
            <a:avLst/>
            <a:gdLst>
              <a:gd name="connsiteX0" fmla="*/ 2131642 w 4261468"/>
              <a:gd name="connsiteY0" fmla="*/ 372908 h 4261469"/>
              <a:gd name="connsiteX1" fmla="*/ 1460522 w 4261468"/>
              <a:gd name="connsiteY1" fmla="*/ 504768 h 4261469"/>
              <a:gd name="connsiteX2" fmla="*/ 372906 w 4261468"/>
              <a:gd name="connsiteY2" fmla="*/ 2130735 h 4261469"/>
              <a:gd name="connsiteX3" fmla="*/ 2131642 w 4261468"/>
              <a:gd name="connsiteY3" fmla="*/ 3888561 h 4261469"/>
              <a:gd name="connsiteX4" fmla="*/ 3888560 w 4261468"/>
              <a:gd name="connsiteY4" fmla="*/ 2130735 h 4261469"/>
              <a:gd name="connsiteX5" fmla="*/ 2800944 w 4261468"/>
              <a:gd name="connsiteY5" fmla="*/ 504768 h 4261469"/>
              <a:gd name="connsiteX6" fmla="*/ 2131642 w 4261468"/>
              <a:gd name="connsiteY6" fmla="*/ 372908 h 4261469"/>
              <a:gd name="connsiteX7" fmla="*/ 2131188 w 4261468"/>
              <a:gd name="connsiteY7" fmla="*/ 0 h 4261469"/>
              <a:gd name="connsiteX8" fmla="*/ 4261468 w 4261468"/>
              <a:gd name="connsiteY8" fmla="*/ 2131189 h 4261469"/>
              <a:gd name="connsiteX9" fmla="*/ 2131188 w 4261468"/>
              <a:gd name="connsiteY9" fmla="*/ 4261469 h 4261469"/>
              <a:gd name="connsiteX10" fmla="*/ 0 w 4261468"/>
              <a:gd name="connsiteY10" fmla="*/ 2131189 h 4261469"/>
              <a:gd name="connsiteX11" fmla="*/ 2131188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1642" y="372908"/>
                </a:moveTo>
                <a:cubicBezTo>
                  <a:pt x="1894295" y="372908"/>
                  <a:pt x="1667860" y="420196"/>
                  <a:pt x="1460522" y="504768"/>
                </a:cubicBezTo>
                <a:cubicBezTo>
                  <a:pt x="823048" y="768487"/>
                  <a:pt x="372906" y="1397777"/>
                  <a:pt x="372906" y="2130735"/>
                </a:cubicBezTo>
                <a:cubicBezTo>
                  <a:pt x="372906" y="3101041"/>
                  <a:pt x="1160427" y="3888561"/>
                  <a:pt x="2131642" y="3888561"/>
                </a:cubicBezTo>
                <a:cubicBezTo>
                  <a:pt x="3101948" y="3888561"/>
                  <a:pt x="3888560" y="3101041"/>
                  <a:pt x="3888560" y="2130735"/>
                </a:cubicBezTo>
                <a:cubicBezTo>
                  <a:pt x="3888560" y="1397777"/>
                  <a:pt x="3439327" y="768487"/>
                  <a:pt x="2800944" y="504768"/>
                </a:cubicBezTo>
                <a:cubicBezTo>
                  <a:pt x="2594515" y="420196"/>
                  <a:pt x="2368080" y="372908"/>
                  <a:pt x="2131642" y="372908"/>
                </a:cubicBezTo>
                <a:close/>
                <a:moveTo>
                  <a:pt x="2131188" y="0"/>
                </a:moveTo>
                <a:cubicBezTo>
                  <a:pt x="3307299" y="0"/>
                  <a:pt x="4261468" y="954169"/>
                  <a:pt x="4261468" y="2131189"/>
                </a:cubicBezTo>
                <a:cubicBezTo>
                  <a:pt x="4261468" y="3307300"/>
                  <a:pt x="3307299" y="4261469"/>
                  <a:pt x="2131188" y="4261469"/>
                </a:cubicBezTo>
                <a:cubicBezTo>
                  <a:pt x="954168" y="4261469"/>
                  <a:pt x="0" y="3307300"/>
                  <a:pt x="0" y="2131189"/>
                </a:cubicBezTo>
                <a:cubicBezTo>
                  <a:pt x="0" y="954169"/>
                  <a:pt x="954168" y="0"/>
                  <a:pt x="21311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E39012FC-7807-3549-9CE2-7A85897A1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94448" y="3597846"/>
            <a:ext cx="4261468" cy="4261469"/>
          </a:xfrm>
          <a:custGeom>
            <a:avLst/>
            <a:gdLst>
              <a:gd name="connsiteX0" fmla="*/ 2130734 w 4261468"/>
              <a:gd name="connsiteY0" fmla="*/ 372908 h 4261469"/>
              <a:gd name="connsiteX1" fmla="*/ 1460522 w 4261468"/>
              <a:gd name="connsiteY1" fmla="*/ 504768 h 4261469"/>
              <a:gd name="connsiteX2" fmla="*/ 372908 w 4261468"/>
              <a:gd name="connsiteY2" fmla="*/ 2130735 h 4261469"/>
              <a:gd name="connsiteX3" fmla="*/ 2130734 w 4261468"/>
              <a:gd name="connsiteY3" fmla="*/ 3888563 h 4261469"/>
              <a:gd name="connsiteX4" fmla="*/ 3888558 w 4261468"/>
              <a:gd name="connsiteY4" fmla="*/ 2130735 h 4261469"/>
              <a:gd name="connsiteX5" fmla="*/ 2800034 w 4261468"/>
              <a:gd name="connsiteY5" fmla="*/ 504768 h 4261469"/>
              <a:gd name="connsiteX6" fmla="*/ 2130734 w 4261468"/>
              <a:gd name="connsiteY6" fmla="*/ 372908 h 4261469"/>
              <a:gd name="connsiteX7" fmla="*/ 2130734 w 4261468"/>
              <a:gd name="connsiteY7" fmla="*/ 0 h 4261469"/>
              <a:gd name="connsiteX8" fmla="*/ 4261468 w 4261468"/>
              <a:gd name="connsiteY8" fmla="*/ 2131189 h 4261469"/>
              <a:gd name="connsiteX9" fmla="*/ 2130734 w 4261468"/>
              <a:gd name="connsiteY9" fmla="*/ 4261469 h 4261469"/>
              <a:gd name="connsiteX10" fmla="*/ 0 w 4261468"/>
              <a:gd name="connsiteY10" fmla="*/ 2131189 h 4261469"/>
              <a:gd name="connsiteX11" fmla="*/ 2130734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0734" y="372908"/>
                </a:moveTo>
                <a:cubicBezTo>
                  <a:pt x="1893386" y="372908"/>
                  <a:pt x="1666952" y="420196"/>
                  <a:pt x="1460522" y="504768"/>
                </a:cubicBezTo>
                <a:cubicBezTo>
                  <a:pt x="822140" y="768488"/>
                  <a:pt x="372908" y="1397777"/>
                  <a:pt x="372908" y="2130735"/>
                </a:cubicBezTo>
                <a:cubicBezTo>
                  <a:pt x="372908" y="3101042"/>
                  <a:pt x="1159518" y="3888563"/>
                  <a:pt x="2130734" y="3888563"/>
                </a:cubicBezTo>
                <a:cubicBezTo>
                  <a:pt x="3101948" y="3888563"/>
                  <a:pt x="3888558" y="3101042"/>
                  <a:pt x="3888558" y="2130735"/>
                </a:cubicBezTo>
                <a:cubicBezTo>
                  <a:pt x="3888558" y="1397777"/>
                  <a:pt x="3439326" y="768488"/>
                  <a:pt x="2800034" y="504768"/>
                </a:cubicBezTo>
                <a:cubicBezTo>
                  <a:pt x="2593606" y="420196"/>
                  <a:pt x="2368080" y="372908"/>
                  <a:pt x="2130734" y="372908"/>
                </a:cubicBezTo>
                <a:close/>
                <a:moveTo>
                  <a:pt x="2130734" y="0"/>
                </a:moveTo>
                <a:cubicBezTo>
                  <a:pt x="3307504" y="0"/>
                  <a:pt x="4261468" y="954169"/>
                  <a:pt x="4261468" y="2131189"/>
                </a:cubicBezTo>
                <a:cubicBezTo>
                  <a:pt x="4261468" y="3307300"/>
                  <a:pt x="3307504" y="4261469"/>
                  <a:pt x="2130734" y="4261469"/>
                </a:cubicBezTo>
                <a:cubicBezTo>
                  <a:pt x="953964" y="4261469"/>
                  <a:pt x="0" y="3307300"/>
                  <a:pt x="0" y="2131189"/>
                </a:cubicBezTo>
                <a:cubicBezTo>
                  <a:pt x="0" y="954169"/>
                  <a:pt x="953964" y="0"/>
                  <a:pt x="2130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4F69F06-80B2-AE4B-965F-5C2A520BE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258" y="3597846"/>
            <a:ext cx="4261468" cy="4261469"/>
          </a:xfrm>
          <a:custGeom>
            <a:avLst/>
            <a:gdLst>
              <a:gd name="connsiteX0" fmla="*/ 2131642 w 4261468"/>
              <a:gd name="connsiteY0" fmla="*/ 372908 h 4261469"/>
              <a:gd name="connsiteX1" fmla="*/ 1460522 w 4261468"/>
              <a:gd name="connsiteY1" fmla="*/ 504768 h 4261469"/>
              <a:gd name="connsiteX2" fmla="*/ 372906 w 4261468"/>
              <a:gd name="connsiteY2" fmla="*/ 2130735 h 4261469"/>
              <a:gd name="connsiteX3" fmla="*/ 2131642 w 4261468"/>
              <a:gd name="connsiteY3" fmla="*/ 3888561 h 4261469"/>
              <a:gd name="connsiteX4" fmla="*/ 3888560 w 4261468"/>
              <a:gd name="connsiteY4" fmla="*/ 2130735 h 4261469"/>
              <a:gd name="connsiteX5" fmla="*/ 2800944 w 4261468"/>
              <a:gd name="connsiteY5" fmla="*/ 504768 h 4261469"/>
              <a:gd name="connsiteX6" fmla="*/ 2131642 w 4261468"/>
              <a:gd name="connsiteY6" fmla="*/ 372908 h 4261469"/>
              <a:gd name="connsiteX7" fmla="*/ 2131188 w 4261468"/>
              <a:gd name="connsiteY7" fmla="*/ 0 h 4261469"/>
              <a:gd name="connsiteX8" fmla="*/ 4261468 w 4261468"/>
              <a:gd name="connsiteY8" fmla="*/ 2131189 h 4261469"/>
              <a:gd name="connsiteX9" fmla="*/ 2131188 w 4261468"/>
              <a:gd name="connsiteY9" fmla="*/ 4261469 h 4261469"/>
              <a:gd name="connsiteX10" fmla="*/ 0 w 4261468"/>
              <a:gd name="connsiteY10" fmla="*/ 2131189 h 4261469"/>
              <a:gd name="connsiteX11" fmla="*/ 2131188 w 4261468"/>
              <a:gd name="connsiteY11" fmla="*/ 0 h 4261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61468" h="4261469">
                <a:moveTo>
                  <a:pt x="2131642" y="372908"/>
                </a:moveTo>
                <a:cubicBezTo>
                  <a:pt x="1894295" y="372908"/>
                  <a:pt x="1667860" y="420196"/>
                  <a:pt x="1460522" y="504768"/>
                </a:cubicBezTo>
                <a:cubicBezTo>
                  <a:pt x="823048" y="768487"/>
                  <a:pt x="372906" y="1397777"/>
                  <a:pt x="372906" y="2130735"/>
                </a:cubicBezTo>
                <a:cubicBezTo>
                  <a:pt x="372906" y="3101041"/>
                  <a:pt x="1160427" y="3888561"/>
                  <a:pt x="2131642" y="3888561"/>
                </a:cubicBezTo>
                <a:cubicBezTo>
                  <a:pt x="3101948" y="3888561"/>
                  <a:pt x="3888560" y="3101041"/>
                  <a:pt x="3888560" y="2130735"/>
                </a:cubicBezTo>
                <a:cubicBezTo>
                  <a:pt x="3888560" y="1397777"/>
                  <a:pt x="3439326" y="768487"/>
                  <a:pt x="2800944" y="504768"/>
                </a:cubicBezTo>
                <a:cubicBezTo>
                  <a:pt x="2594516" y="420196"/>
                  <a:pt x="2368080" y="372908"/>
                  <a:pt x="2131642" y="372908"/>
                </a:cubicBezTo>
                <a:close/>
                <a:moveTo>
                  <a:pt x="2131188" y="0"/>
                </a:moveTo>
                <a:cubicBezTo>
                  <a:pt x="3307298" y="0"/>
                  <a:pt x="4261468" y="954169"/>
                  <a:pt x="4261468" y="2131189"/>
                </a:cubicBezTo>
                <a:cubicBezTo>
                  <a:pt x="4261468" y="3307300"/>
                  <a:pt x="3307298" y="4261469"/>
                  <a:pt x="2131188" y="4261469"/>
                </a:cubicBezTo>
                <a:cubicBezTo>
                  <a:pt x="954168" y="4261469"/>
                  <a:pt x="0" y="3307300"/>
                  <a:pt x="0" y="2131189"/>
                </a:cubicBezTo>
                <a:cubicBezTo>
                  <a:pt x="0" y="954169"/>
                  <a:pt x="954168" y="0"/>
                  <a:pt x="2131188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36" name="Freeform 6">
            <a:extLst>
              <a:ext uri="{FF2B5EF4-FFF2-40B4-BE49-F238E27FC236}">
                <a16:creationId xmlns:a16="http://schemas.microsoft.com/office/drawing/2014/main" id="{A0264034-7621-7742-85E1-0548950B8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826" y="3565768"/>
            <a:ext cx="4326535" cy="4326532"/>
          </a:xfrm>
          <a:custGeom>
            <a:avLst/>
            <a:gdLst>
              <a:gd name="T0" fmla="*/ 856277 w 4759"/>
              <a:gd name="T1" fmla="*/ 1712552 h 4758"/>
              <a:gd name="T2" fmla="*/ 856277 w 4759"/>
              <a:gd name="T3" fmla="*/ 1712552 h 4758"/>
              <a:gd name="T4" fmla="*/ 250872 w 4759"/>
              <a:gd name="T5" fmla="*/ 1461627 h 4758"/>
              <a:gd name="T6" fmla="*/ 250872 w 4759"/>
              <a:gd name="T7" fmla="*/ 1461627 h 4758"/>
              <a:gd name="T8" fmla="*/ 0 w 4759"/>
              <a:gd name="T9" fmla="*/ 856456 h 4758"/>
              <a:gd name="T10" fmla="*/ 0 w 4759"/>
              <a:gd name="T11" fmla="*/ 856456 h 4758"/>
              <a:gd name="T12" fmla="*/ 250872 w 4759"/>
              <a:gd name="T13" fmla="*/ 250925 h 4758"/>
              <a:gd name="T14" fmla="*/ 250872 w 4759"/>
              <a:gd name="T15" fmla="*/ 250925 h 4758"/>
              <a:gd name="T16" fmla="*/ 856277 w 4759"/>
              <a:gd name="T17" fmla="*/ 0 h 4758"/>
              <a:gd name="T18" fmla="*/ 856277 w 4759"/>
              <a:gd name="T19" fmla="*/ 26280 h 4758"/>
              <a:gd name="T20" fmla="*/ 856277 w 4759"/>
              <a:gd name="T21" fmla="*/ 26280 h 4758"/>
              <a:gd name="T22" fmla="*/ 25915 w 4759"/>
              <a:gd name="T23" fmla="*/ 856456 h 4758"/>
              <a:gd name="T24" fmla="*/ 25915 w 4759"/>
              <a:gd name="T25" fmla="*/ 856456 h 4758"/>
              <a:gd name="T26" fmla="*/ 856277 w 4759"/>
              <a:gd name="T27" fmla="*/ 1686632 h 4758"/>
              <a:gd name="T28" fmla="*/ 856277 w 4759"/>
              <a:gd name="T29" fmla="*/ 1686632 h 4758"/>
              <a:gd name="T30" fmla="*/ 1686638 w 4759"/>
              <a:gd name="T31" fmla="*/ 856456 h 4758"/>
              <a:gd name="T32" fmla="*/ 1712553 w 4759"/>
              <a:gd name="T33" fmla="*/ 856456 h 4758"/>
              <a:gd name="T34" fmla="*/ 1712553 w 4759"/>
              <a:gd name="T35" fmla="*/ 856456 h 4758"/>
              <a:gd name="T36" fmla="*/ 1461681 w 4759"/>
              <a:gd name="T37" fmla="*/ 1461627 h 4758"/>
              <a:gd name="T38" fmla="*/ 1461681 w 4759"/>
              <a:gd name="T39" fmla="*/ 1461627 h 4758"/>
              <a:gd name="T40" fmla="*/ 856277 w 4759"/>
              <a:gd name="T41" fmla="*/ 1712552 h 475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4759" h="4758">
                <a:moveTo>
                  <a:pt x="2379" y="4757"/>
                </a:moveTo>
                <a:lnTo>
                  <a:pt x="2379" y="4757"/>
                </a:lnTo>
                <a:cubicBezTo>
                  <a:pt x="1744" y="4757"/>
                  <a:pt x="1146" y="4509"/>
                  <a:pt x="697" y="4060"/>
                </a:cubicBezTo>
                <a:cubicBezTo>
                  <a:pt x="248" y="3611"/>
                  <a:pt x="0" y="3014"/>
                  <a:pt x="0" y="2379"/>
                </a:cubicBezTo>
                <a:cubicBezTo>
                  <a:pt x="0" y="1744"/>
                  <a:pt x="248" y="1146"/>
                  <a:pt x="697" y="697"/>
                </a:cubicBezTo>
                <a:cubicBezTo>
                  <a:pt x="1146" y="247"/>
                  <a:pt x="1744" y="0"/>
                  <a:pt x="2379" y="0"/>
                </a:cubicBezTo>
                <a:lnTo>
                  <a:pt x="2379" y="73"/>
                </a:lnTo>
                <a:cubicBezTo>
                  <a:pt x="1107" y="73"/>
                  <a:pt x="72" y="1107"/>
                  <a:pt x="72" y="2379"/>
                </a:cubicBezTo>
                <a:cubicBezTo>
                  <a:pt x="72" y="3650"/>
                  <a:pt x="1107" y="4685"/>
                  <a:pt x="2379" y="4685"/>
                </a:cubicBezTo>
                <a:cubicBezTo>
                  <a:pt x="3651" y="4685"/>
                  <a:pt x="4686" y="3650"/>
                  <a:pt x="4686" y="2379"/>
                </a:cubicBezTo>
                <a:lnTo>
                  <a:pt x="4758" y="2379"/>
                </a:lnTo>
                <a:cubicBezTo>
                  <a:pt x="4758" y="3014"/>
                  <a:pt x="4511" y="3611"/>
                  <a:pt x="4061" y="4060"/>
                </a:cubicBezTo>
                <a:cubicBezTo>
                  <a:pt x="3612" y="4509"/>
                  <a:pt x="3015" y="4757"/>
                  <a:pt x="2379" y="47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7" name="Freeform 10">
            <a:extLst>
              <a:ext uri="{FF2B5EF4-FFF2-40B4-BE49-F238E27FC236}">
                <a16:creationId xmlns:a16="http://schemas.microsoft.com/office/drawing/2014/main" id="{77F80795-756E-E545-B8D6-9F887BDF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099" y="3473543"/>
            <a:ext cx="216527" cy="248606"/>
          </a:xfrm>
          <a:custGeom>
            <a:avLst/>
            <a:gdLst>
              <a:gd name="T0" fmla="*/ 85363 w 237"/>
              <a:gd name="T1" fmla="*/ 48853 h 274"/>
              <a:gd name="T2" fmla="*/ 0 w 237"/>
              <a:gd name="T3" fmla="*/ 0 h 274"/>
              <a:gd name="T4" fmla="*/ 0 w 237"/>
              <a:gd name="T5" fmla="*/ 48853 h 274"/>
              <a:gd name="T6" fmla="*/ 0 w 237"/>
              <a:gd name="T7" fmla="*/ 98066 h 274"/>
              <a:gd name="T8" fmla="*/ 85363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236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6" y="1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8" name="Freeform 13">
            <a:extLst>
              <a:ext uri="{FF2B5EF4-FFF2-40B4-BE49-F238E27FC236}">
                <a16:creationId xmlns:a16="http://schemas.microsoft.com/office/drawing/2014/main" id="{9C1389B1-44BD-BB43-8BC1-6F139FDEC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469" y="3970754"/>
            <a:ext cx="1339261" cy="1611925"/>
          </a:xfrm>
          <a:custGeom>
            <a:avLst/>
            <a:gdLst>
              <a:gd name="T0" fmla="*/ 529865 w 1474"/>
              <a:gd name="T1" fmla="*/ 52162 h 1774"/>
              <a:gd name="T2" fmla="*/ 529865 w 1474"/>
              <a:gd name="T3" fmla="*/ 372688 h 1774"/>
              <a:gd name="T4" fmla="*/ 529865 w 1474"/>
              <a:gd name="T5" fmla="*/ 372688 h 1774"/>
              <a:gd name="T6" fmla="*/ 264753 w 1474"/>
              <a:gd name="T7" fmla="*/ 637815 h 1774"/>
              <a:gd name="T8" fmla="*/ 264753 w 1474"/>
              <a:gd name="T9" fmla="*/ 637815 h 1774"/>
              <a:gd name="T10" fmla="*/ 0 w 1474"/>
              <a:gd name="T11" fmla="*/ 372688 h 1774"/>
              <a:gd name="T12" fmla="*/ 0 w 1474"/>
              <a:gd name="T13" fmla="*/ 52162 h 1774"/>
              <a:gd name="T14" fmla="*/ 0 w 1474"/>
              <a:gd name="T15" fmla="*/ 52162 h 1774"/>
              <a:gd name="T16" fmla="*/ 264753 w 1474"/>
              <a:gd name="T17" fmla="*/ 0 h 1774"/>
              <a:gd name="T18" fmla="*/ 264753 w 1474"/>
              <a:gd name="T19" fmla="*/ 0 h 1774"/>
              <a:gd name="T20" fmla="*/ 529865 w 1474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4" h="1774">
                <a:moveTo>
                  <a:pt x="1473" y="145"/>
                </a:moveTo>
                <a:lnTo>
                  <a:pt x="1473" y="1036"/>
                </a:lnTo>
                <a:cubicBezTo>
                  <a:pt x="1473" y="1442"/>
                  <a:pt x="1143" y="1773"/>
                  <a:pt x="736" y="1773"/>
                </a:cubicBezTo>
                <a:cubicBezTo>
                  <a:pt x="329" y="1773"/>
                  <a:pt x="0" y="1442"/>
                  <a:pt x="0" y="1036"/>
                </a:cubicBezTo>
                <a:lnTo>
                  <a:pt x="0" y="145"/>
                </a:lnTo>
                <a:cubicBezTo>
                  <a:pt x="227" y="52"/>
                  <a:pt x="475" y="0"/>
                  <a:pt x="736" y="0"/>
                </a:cubicBezTo>
                <a:cubicBezTo>
                  <a:pt x="997" y="0"/>
                  <a:pt x="1245" y="52"/>
                  <a:pt x="1473" y="1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9" name="Freeform 8">
            <a:extLst>
              <a:ext uri="{FF2B5EF4-FFF2-40B4-BE49-F238E27FC236}">
                <a16:creationId xmlns:a16="http://schemas.microsoft.com/office/drawing/2014/main" id="{38F22EB6-7C58-1343-A049-323B55A43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466" y="5727030"/>
            <a:ext cx="2161264" cy="2161264"/>
          </a:xfrm>
          <a:custGeom>
            <a:avLst/>
            <a:gdLst>
              <a:gd name="T0" fmla="*/ 0 w 2379"/>
              <a:gd name="T1" fmla="*/ 855303 h 2379"/>
              <a:gd name="T2" fmla="*/ 0 w 2379"/>
              <a:gd name="T3" fmla="*/ 829407 h 2379"/>
              <a:gd name="T4" fmla="*/ 0 w 2379"/>
              <a:gd name="T5" fmla="*/ 829407 h 2379"/>
              <a:gd name="T6" fmla="*/ 829047 w 2379"/>
              <a:gd name="T7" fmla="*/ 0 h 2379"/>
              <a:gd name="T8" fmla="*/ 855303 w 2379"/>
              <a:gd name="T9" fmla="*/ 0 h 2379"/>
              <a:gd name="T10" fmla="*/ 855303 w 2379"/>
              <a:gd name="T11" fmla="*/ 0 h 2379"/>
              <a:gd name="T12" fmla="*/ 604971 w 2379"/>
              <a:gd name="T13" fmla="*/ 604611 h 2379"/>
              <a:gd name="T14" fmla="*/ 604971 w 2379"/>
              <a:gd name="T15" fmla="*/ 604611 h 2379"/>
              <a:gd name="T16" fmla="*/ 0 w 2379"/>
              <a:gd name="T17" fmla="*/ 855303 h 2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9" h="2379">
                <a:moveTo>
                  <a:pt x="0" y="2378"/>
                </a:moveTo>
                <a:lnTo>
                  <a:pt x="0" y="2306"/>
                </a:lnTo>
                <a:cubicBezTo>
                  <a:pt x="1271" y="2306"/>
                  <a:pt x="2305" y="1271"/>
                  <a:pt x="2305" y="0"/>
                </a:cubicBezTo>
                <a:lnTo>
                  <a:pt x="2378" y="0"/>
                </a:lnTo>
                <a:cubicBezTo>
                  <a:pt x="2378" y="635"/>
                  <a:pt x="2131" y="1232"/>
                  <a:pt x="1682" y="1681"/>
                </a:cubicBezTo>
                <a:cubicBezTo>
                  <a:pt x="1233" y="2130"/>
                  <a:pt x="635" y="2378"/>
                  <a:pt x="0" y="237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0" name="Freeform 9">
            <a:extLst>
              <a:ext uri="{FF2B5EF4-FFF2-40B4-BE49-F238E27FC236}">
                <a16:creationId xmlns:a16="http://schemas.microsoft.com/office/drawing/2014/main" id="{660EE5FD-EB87-2743-8680-E721255FC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3204" y="3565768"/>
            <a:ext cx="2165272" cy="2165272"/>
          </a:xfrm>
          <a:custGeom>
            <a:avLst/>
            <a:gdLst>
              <a:gd name="T0" fmla="*/ 25934 w 2380"/>
              <a:gd name="T1" fmla="*/ 856890 h 2380"/>
              <a:gd name="T2" fmla="*/ 0 w 2380"/>
              <a:gd name="T3" fmla="*/ 856890 h 2380"/>
              <a:gd name="T4" fmla="*/ 0 w 2380"/>
              <a:gd name="T5" fmla="*/ 856890 h 2380"/>
              <a:gd name="T6" fmla="*/ 251052 w 2380"/>
              <a:gd name="T7" fmla="*/ 251052 h 2380"/>
              <a:gd name="T8" fmla="*/ 251052 w 2380"/>
              <a:gd name="T9" fmla="*/ 251052 h 2380"/>
              <a:gd name="T10" fmla="*/ 856890 w 2380"/>
              <a:gd name="T11" fmla="*/ 0 h 2380"/>
              <a:gd name="T12" fmla="*/ 856890 w 2380"/>
              <a:gd name="T13" fmla="*/ 26294 h 2380"/>
              <a:gd name="T14" fmla="*/ 856890 w 2380"/>
              <a:gd name="T15" fmla="*/ 26294 h 2380"/>
              <a:gd name="T16" fmla="*/ 25934 w 2380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0" h="2380">
                <a:moveTo>
                  <a:pt x="72" y="2379"/>
                </a:moveTo>
                <a:lnTo>
                  <a:pt x="0" y="2379"/>
                </a:lnTo>
                <a:cubicBezTo>
                  <a:pt x="0" y="1744"/>
                  <a:pt x="247" y="1146"/>
                  <a:pt x="697" y="697"/>
                </a:cubicBezTo>
                <a:cubicBezTo>
                  <a:pt x="1146" y="247"/>
                  <a:pt x="1743" y="0"/>
                  <a:pt x="2379" y="0"/>
                </a:cubicBezTo>
                <a:lnTo>
                  <a:pt x="2379" y="73"/>
                </a:lnTo>
                <a:cubicBezTo>
                  <a:pt x="1107" y="73"/>
                  <a:pt x="72" y="1107"/>
                  <a:pt x="72" y="237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1" name="Freeform 11">
            <a:extLst>
              <a:ext uri="{FF2B5EF4-FFF2-40B4-BE49-F238E27FC236}">
                <a16:creationId xmlns:a16="http://schemas.microsoft.com/office/drawing/2014/main" id="{934075B8-4FB0-8F4B-B704-02AD04825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4466" y="3473543"/>
            <a:ext cx="216527" cy="248606"/>
          </a:xfrm>
          <a:custGeom>
            <a:avLst/>
            <a:gdLst>
              <a:gd name="T0" fmla="*/ 85363 w 237"/>
              <a:gd name="T1" fmla="*/ 48853 h 274"/>
              <a:gd name="T2" fmla="*/ 0 w 237"/>
              <a:gd name="T3" fmla="*/ 0 h 274"/>
              <a:gd name="T4" fmla="*/ 0 w 237"/>
              <a:gd name="T5" fmla="*/ 48853 h 274"/>
              <a:gd name="T6" fmla="*/ 0 w 237"/>
              <a:gd name="T7" fmla="*/ 98066 h 274"/>
              <a:gd name="T8" fmla="*/ 85363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236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6" y="1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2" name="Freeform 12">
            <a:extLst>
              <a:ext uri="{FF2B5EF4-FFF2-40B4-BE49-F238E27FC236}">
                <a16:creationId xmlns:a16="http://schemas.microsoft.com/office/drawing/2014/main" id="{2F507736-AA51-0143-B672-0950D6B6B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1950" y="7731911"/>
            <a:ext cx="216527" cy="248606"/>
          </a:xfrm>
          <a:custGeom>
            <a:avLst/>
            <a:gdLst>
              <a:gd name="T0" fmla="*/ 0 w 237"/>
              <a:gd name="T1" fmla="*/ 48853 h 274"/>
              <a:gd name="T2" fmla="*/ 85363 w 237"/>
              <a:gd name="T3" fmla="*/ 0 h 274"/>
              <a:gd name="T4" fmla="*/ 85363 w 237"/>
              <a:gd name="T5" fmla="*/ 48853 h 274"/>
              <a:gd name="T6" fmla="*/ 85363 w 237"/>
              <a:gd name="T7" fmla="*/ 98066 h 274"/>
              <a:gd name="T8" fmla="*/ 0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0" y="136"/>
                </a:moveTo>
                <a:lnTo>
                  <a:pt x="236" y="0"/>
                </a:lnTo>
                <a:lnTo>
                  <a:pt x="236" y="136"/>
                </a:lnTo>
                <a:lnTo>
                  <a:pt x="236" y="273"/>
                </a:lnTo>
                <a:lnTo>
                  <a:pt x="0" y="136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33" name="Freeform 14">
            <a:extLst>
              <a:ext uri="{FF2B5EF4-FFF2-40B4-BE49-F238E27FC236}">
                <a16:creationId xmlns:a16="http://schemas.microsoft.com/office/drawing/2014/main" id="{2C52503D-F7C4-4B40-A570-6BF8A84A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4837" y="3970754"/>
            <a:ext cx="1339261" cy="1611925"/>
          </a:xfrm>
          <a:custGeom>
            <a:avLst/>
            <a:gdLst>
              <a:gd name="T0" fmla="*/ 529865 w 1474"/>
              <a:gd name="T1" fmla="*/ 52162 h 1774"/>
              <a:gd name="T2" fmla="*/ 529865 w 1474"/>
              <a:gd name="T3" fmla="*/ 372688 h 1774"/>
              <a:gd name="T4" fmla="*/ 529865 w 1474"/>
              <a:gd name="T5" fmla="*/ 372688 h 1774"/>
              <a:gd name="T6" fmla="*/ 265113 w 1474"/>
              <a:gd name="T7" fmla="*/ 637815 h 1774"/>
              <a:gd name="T8" fmla="*/ 265113 w 1474"/>
              <a:gd name="T9" fmla="*/ 637815 h 1774"/>
              <a:gd name="T10" fmla="*/ 0 w 1474"/>
              <a:gd name="T11" fmla="*/ 372688 h 1774"/>
              <a:gd name="T12" fmla="*/ 0 w 1474"/>
              <a:gd name="T13" fmla="*/ 52162 h 1774"/>
              <a:gd name="T14" fmla="*/ 0 w 1474"/>
              <a:gd name="T15" fmla="*/ 52162 h 1774"/>
              <a:gd name="T16" fmla="*/ 265113 w 1474"/>
              <a:gd name="T17" fmla="*/ 0 h 1774"/>
              <a:gd name="T18" fmla="*/ 265113 w 1474"/>
              <a:gd name="T19" fmla="*/ 0 h 1774"/>
              <a:gd name="T20" fmla="*/ 529865 w 1474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4" h="1774">
                <a:moveTo>
                  <a:pt x="1473" y="145"/>
                </a:moveTo>
                <a:lnTo>
                  <a:pt x="1473" y="1036"/>
                </a:lnTo>
                <a:cubicBezTo>
                  <a:pt x="1473" y="1442"/>
                  <a:pt x="1143" y="1773"/>
                  <a:pt x="737" y="1773"/>
                </a:cubicBezTo>
                <a:cubicBezTo>
                  <a:pt x="330" y="1773"/>
                  <a:pt x="0" y="1442"/>
                  <a:pt x="0" y="1036"/>
                </a:cubicBezTo>
                <a:lnTo>
                  <a:pt x="0" y="145"/>
                </a:lnTo>
                <a:cubicBezTo>
                  <a:pt x="227" y="52"/>
                  <a:pt x="476" y="0"/>
                  <a:pt x="737" y="0"/>
                </a:cubicBezTo>
                <a:cubicBezTo>
                  <a:pt x="998" y="0"/>
                  <a:pt x="1246" y="52"/>
                  <a:pt x="1473" y="1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6FBD536D-2236-8049-9419-7FB80C55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3" y="5727030"/>
            <a:ext cx="2161261" cy="2161264"/>
          </a:xfrm>
          <a:custGeom>
            <a:avLst/>
            <a:gdLst>
              <a:gd name="T0" fmla="*/ 0 w 2379"/>
              <a:gd name="T1" fmla="*/ 855303 h 2379"/>
              <a:gd name="T2" fmla="*/ 0 w 2379"/>
              <a:gd name="T3" fmla="*/ 829407 h 2379"/>
              <a:gd name="T4" fmla="*/ 0 w 2379"/>
              <a:gd name="T5" fmla="*/ 829407 h 2379"/>
              <a:gd name="T6" fmla="*/ 829406 w 2379"/>
              <a:gd name="T7" fmla="*/ 0 h 2379"/>
              <a:gd name="T8" fmla="*/ 855302 w 2379"/>
              <a:gd name="T9" fmla="*/ 0 h 2379"/>
              <a:gd name="T10" fmla="*/ 855302 w 2379"/>
              <a:gd name="T11" fmla="*/ 0 h 2379"/>
              <a:gd name="T12" fmla="*/ 604970 w 2379"/>
              <a:gd name="T13" fmla="*/ 604611 h 2379"/>
              <a:gd name="T14" fmla="*/ 604970 w 2379"/>
              <a:gd name="T15" fmla="*/ 604611 h 2379"/>
              <a:gd name="T16" fmla="*/ 0 w 2379"/>
              <a:gd name="T17" fmla="*/ 855303 h 2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9" h="2379">
                <a:moveTo>
                  <a:pt x="0" y="2378"/>
                </a:moveTo>
                <a:lnTo>
                  <a:pt x="0" y="2306"/>
                </a:lnTo>
                <a:cubicBezTo>
                  <a:pt x="1271" y="2306"/>
                  <a:pt x="2306" y="1271"/>
                  <a:pt x="2306" y="0"/>
                </a:cubicBezTo>
                <a:lnTo>
                  <a:pt x="2378" y="0"/>
                </a:lnTo>
                <a:cubicBezTo>
                  <a:pt x="2378" y="635"/>
                  <a:pt x="2131" y="1232"/>
                  <a:pt x="1682" y="1681"/>
                </a:cubicBezTo>
                <a:cubicBezTo>
                  <a:pt x="1232" y="2130"/>
                  <a:pt x="635" y="2378"/>
                  <a:pt x="0" y="237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BD9FBE44-4B07-F64D-9590-7C667C846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1572" y="3565768"/>
            <a:ext cx="2165271" cy="2165272"/>
          </a:xfrm>
          <a:custGeom>
            <a:avLst/>
            <a:gdLst>
              <a:gd name="T0" fmla="*/ 26283 w 2381"/>
              <a:gd name="T1" fmla="*/ 856890 h 2380"/>
              <a:gd name="T2" fmla="*/ 0 w 2381"/>
              <a:gd name="T3" fmla="*/ 856890 h 2380"/>
              <a:gd name="T4" fmla="*/ 0 w 2381"/>
              <a:gd name="T5" fmla="*/ 856890 h 2380"/>
              <a:gd name="T6" fmla="*/ 250946 w 2381"/>
              <a:gd name="T7" fmla="*/ 251052 h 2380"/>
              <a:gd name="T8" fmla="*/ 250946 w 2381"/>
              <a:gd name="T9" fmla="*/ 251052 h 2380"/>
              <a:gd name="T10" fmla="*/ 856890 w 2381"/>
              <a:gd name="T11" fmla="*/ 0 h 2380"/>
              <a:gd name="T12" fmla="*/ 856890 w 2381"/>
              <a:gd name="T13" fmla="*/ 26294 h 2380"/>
              <a:gd name="T14" fmla="*/ 856890 w 2381"/>
              <a:gd name="T15" fmla="*/ 26294 h 2380"/>
              <a:gd name="T16" fmla="*/ 26283 w 2381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1" h="2380">
                <a:moveTo>
                  <a:pt x="73" y="2379"/>
                </a:moveTo>
                <a:lnTo>
                  <a:pt x="0" y="2379"/>
                </a:lnTo>
                <a:cubicBezTo>
                  <a:pt x="0" y="1744"/>
                  <a:pt x="248" y="1146"/>
                  <a:pt x="697" y="697"/>
                </a:cubicBezTo>
                <a:cubicBezTo>
                  <a:pt x="1147" y="247"/>
                  <a:pt x="1744" y="0"/>
                  <a:pt x="2380" y="0"/>
                </a:cubicBezTo>
                <a:lnTo>
                  <a:pt x="2380" y="73"/>
                </a:lnTo>
                <a:cubicBezTo>
                  <a:pt x="1107" y="73"/>
                  <a:pt x="73" y="1107"/>
                  <a:pt x="73" y="237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4" name="Freeform 18">
            <a:extLst>
              <a:ext uri="{FF2B5EF4-FFF2-40B4-BE49-F238E27FC236}">
                <a16:creationId xmlns:a16="http://schemas.microsoft.com/office/drawing/2014/main" id="{9199EA52-CEA9-A84B-8B48-D0F434858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845" y="3473543"/>
            <a:ext cx="216527" cy="248606"/>
          </a:xfrm>
          <a:custGeom>
            <a:avLst/>
            <a:gdLst>
              <a:gd name="T0" fmla="*/ 85362 w 236"/>
              <a:gd name="T1" fmla="*/ 48853 h 274"/>
              <a:gd name="T2" fmla="*/ 0 w 236"/>
              <a:gd name="T3" fmla="*/ 0 h 274"/>
              <a:gd name="T4" fmla="*/ 0 w 236"/>
              <a:gd name="T5" fmla="*/ 48853 h 274"/>
              <a:gd name="T6" fmla="*/ 0 w 236"/>
              <a:gd name="T7" fmla="*/ 98066 h 274"/>
              <a:gd name="T8" fmla="*/ 85362 w 236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" h="274">
                <a:moveTo>
                  <a:pt x="235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5" y="1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5" name="Freeform 19">
            <a:extLst>
              <a:ext uri="{FF2B5EF4-FFF2-40B4-BE49-F238E27FC236}">
                <a16:creationId xmlns:a16="http://schemas.microsoft.com/office/drawing/2014/main" id="{50103374-8B81-BC4B-9755-ED3BF689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0318" y="7731911"/>
            <a:ext cx="216527" cy="248606"/>
          </a:xfrm>
          <a:custGeom>
            <a:avLst/>
            <a:gdLst>
              <a:gd name="T0" fmla="*/ 0 w 238"/>
              <a:gd name="T1" fmla="*/ 48853 h 274"/>
              <a:gd name="T2" fmla="*/ 85365 w 238"/>
              <a:gd name="T3" fmla="*/ 0 h 274"/>
              <a:gd name="T4" fmla="*/ 85365 w 238"/>
              <a:gd name="T5" fmla="*/ 48853 h 274"/>
              <a:gd name="T6" fmla="*/ 85365 w 238"/>
              <a:gd name="T7" fmla="*/ 98066 h 274"/>
              <a:gd name="T8" fmla="*/ 0 w 238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" h="274">
                <a:moveTo>
                  <a:pt x="0" y="136"/>
                </a:moveTo>
                <a:lnTo>
                  <a:pt x="237" y="0"/>
                </a:lnTo>
                <a:lnTo>
                  <a:pt x="237" y="136"/>
                </a:lnTo>
                <a:lnTo>
                  <a:pt x="237" y="273"/>
                </a:lnTo>
                <a:lnTo>
                  <a:pt x="0" y="1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F435C82F-3931-2445-8D01-A283F1D5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3204" y="3970754"/>
            <a:ext cx="1339261" cy="1611925"/>
          </a:xfrm>
          <a:custGeom>
            <a:avLst/>
            <a:gdLst>
              <a:gd name="T0" fmla="*/ 529866 w 1475"/>
              <a:gd name="T1" fmla="*/ 52162 h 1774"/>
              <a:gd name="T2" fmla="*/ 529866 w 1475"/>
              <a:gd name="T3" fmla="*/ 372688 h 1774"/>
              <a:gd name="T4" fmla="*/ 529866 w 1475"/>
              <a:gd name="T5" fmla="*/ 372688 h 1774"/>
              <a:gd name="T6" fmla="*/ 265292 w 1475"/>
              <a:gd name="T7" fmla="*/ 637815 h 1774"/>
              <a:gd name="T8" fmla="*/ 265292 w 1475"/>
              <a:gd name="T9" fmla="*/ 637815 h 1774"/>
              <a:gd name="T10" fmla="*/ 0 w 1475"/>
              <a:gd name="T11" fmla="*/ 372688 h 1774"/>
              <a:gd name="T12" fmla="*/ 0 w 1475"/>
              <a:gd name="T13" fmla="*/ 52162 h 1774"/>
              <a:gd name="T14" fmla="*/ 0 w 1475"/>
              <a:gd name="T15" fmla="*/ 52162 h 1774"/>
              <a:gd name="T16" fmla="*/ 265292 w 1475"/>
              <a:gd name="T17" fmla="*/ 0 h 1774"/>
              <a:gd name="T18" fmla="*/ 265292 w 1475"/>
              <a:gd name="T19" fmla="*/ 0 h 1774"/>
              <a:gd name="T20" fmla="*/ 529866 w 1475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5" h="1774">
                <a:moveTo>
                  <a:pt x="1474" y="145"/>
                </a:moveTo>
                <a:lnTo>
                  <a:pt x="1474" y="1036"/>
                </a:lnTo>
                <a:cubicBezTo>
                  <a:pt x="1474" y="1442"/>
                  <a:pt x="1144" y="1773"/>
                  <a:pt x="738" y="1773"/>
                </a:cubicBezTo>
                <a:cubicBezTo>
                  <a:pt x="331" y="1773"/>
                  <a:pt x="0" y="1442"/>
                  <a:pt x="0" y="1036"/>
                </a:cubicBezTo>
                <a:lnTo>
                  <a:pt x="0" y="145"/>
                </a:lnTo>
                <a:cubicBezTo>
                  <a:pt x="228" y="52"/>
                  <a:pt x="477" y="0"/>
                  <a:pt x="738" y="0"/>
                </a:cubicBezTo>
                <a:cubicBezTo>
                  <a:pt x="998" y="0"/>
                  <a:pt x="1247" y="52"/>
                  <a:pt x="1474" y="1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22">
            <a:extLst>
              <a:ext uri="{FF2B5EF4-FFF2-40B4-BE49-F238E27FC236}">
                <a16:creationId xmlns:a16="http://schemas.microsoft.com/office/drawing/2014/main" id="{AE46463B-F8CD-464E-8591-B79B0EAF4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2367" y="3565768"/>
            <a:ext cx="2165272" cy="2165272"/>
          </a:xfrm>
          <a:custGeom>
            <a:avLst/>
            <a:gdLst>
              <a:gd name="T0" fmla="*/ 25934 w 2380"/>
              <a:gd name="T1" fmla="*/ 856890 h 2380"/>
              <a:gd name="T2" fmla="*/ 0 w 2380"/>
              <a:gd name="T3" fmla="*/ 856890 h 2380"/>
              <a:gd name="T4" fmla="*/ 0 w 2380"/>
              <a:gd name="T5" fmla="*/ 856890 h 2380"/>
              <a:gd name="T6" fmla="*/ 251052 w 2380"/>
              <a:gd name="T7" fmla="*/ 251052 h 2380"/>
              <a:gd name="T8" fmla="*/ 251052 w 2380"/>
              <a:gd name="T9" fmla="*/ 251052 h 2380"/>
              <a:gd name="T10" fmla="*/ 856890 w 2380"/>
              <a:gd name="T11" fmla="*/ 0 h 2380"/>
              <a:gd name="T12" fmla="*/ 856890 w 2380"/>
              <a:gd name="T13" fmla="*/ 26294 h 2380"/>
              <a:gd name="T14" fmla="*/ 856890 w 2380"/>
              <a:gd name="T15" fmla="*/ 26294 h 2380"/>
              <a:gd name="T16" fmla="*/ 25934 w 2380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0" h="2380">
                <a:moveTo>
                  <a:pt x="72" y="2379"/>
                </a:moveTo>
                <a:lnTo>
                  <a:pt x="0" y="2379"/>
                </a:lnTo>
                <a:cubicBezTo>
                  <a:pt x="0" y="1744"/>
                  <a:pt x="248" y="1146"/>
                  <a:pt x="697" y="697"/>
                </a:cubicBezTo>
                <a:cubicBezTo>
                  <a:pt x="1146" y="247"/>
                  <a:pt x="1744" y="0"/>
                  <a:pt x="2379" y="0"/>
                </a:cubicBezTo>
                <a:lnTo>
                  <a:pt x="2379" y="73"/>
                </a:lnTo>
                <a:cubicBezTo>
                  <a:pt x="1107" y="73"/>
                  <a:pt x="72" y="1107"/>
                  <a:pt x="72" y="237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23">
            <a:extLst>
              <a:ext uri="{FF2B5EF4-FFF2-40B4-BE49-F238E27FC236}">
                <a16:creationId xmlns:a16="http://schemas.microsoft.com/office/drawing/2014/main" id="{AC37C1A4-4128-5E41-B0A9-C5583DE4B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3632" y="3473543"/>
            <a:ext cx="216527" cy="248606"/>
          </a:xfrm>
          <a:custGeom>
            <a:avLst/>
            <a:gdLst>
              <a:gd name="T0" fmla="*/ 85363 w 237"/>
              <a:gd name="T1" fmla="*/ 48853 h 274"/>
              <a:gd name="T2" fmla="*/ 0 w 237"/>
              <a:gd name="T3" fmla="*/ 0 h 274"/>
              <a:gd name="T4" fmla="*/ 0 w 237"/>
              <a:gd name="T5" fmla="*/ 48853 h 274"/>
              <a:gd name="T6" fmla="*/ 0 w 237"/>
              <a:gd name="T7" fmla="*/ 98066 h 274"/>
              <a:gd name="T8" fmla="*/ 85363 w 237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7" h="274">
                <a:moveTo>
                  <a:pt x="236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6" y="136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9" name="Freeform 24">
            <a:extLst>
              <a:ext uri="{FF2B5EF4-FFF2-40B4-BE49-F238E27FC236}">
                <a16:creationId xmlns:a16="http://schemas.microsoft.com/office/drawing/2014/main" id="{31E2CFDA-6C14-1547-A6E3-E55E88B37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4001" y="3970754"/>
            <a:ext cx="1339261" cy="1611925"/>
          </a:xfrm>
          <a:custGeom>
            <a:avLst/>
            <a:gdLst>
              <a:gd name="T0" fmla="*/ 529865 w 1474"/>
              <a:gd name="T1" fmla="*/ 52162 h 1774"/>
              <a:gd name="T2" fmla="*/ 529865 w 1474"/>
              <a:gd name="T3" fmla="*/ 372688 h 1774"/>
              <a:gd name="T4" fmla="*/ 529865 w 1474"/>
              <a:gd name="T5" fmla="*/ 372688 h 1774"/>
              <a:gd name="T6" fmla="*/ 265113 w 1474"/>
              <a:gd name="T7" fmla="*/ 637815 h 1774"/>
              <a:gd name="T8" fmla="*/ 265113 w 1474"/>
              <a:gd name="T9" fmla="*/ 637815 h 1774"/>
              <a:gd name="T10" fmla="*/ 0 w 1474"/>
              <a:gd name="T11" fmla="*/ 372688 h 1774"/>
              <a:gd name="T12" fmla="*/ 0 w 1474"/>
              <a:gd name="T13" fmla="*/ 52162 h 1774"/>
              <a:gd name="T14" fmla="*/ 0 w 1474"/>
              <a:gd name="T15" fmla="*/ 52162 h 1774"/>
              <a:gd name="T16" fmla="*/ 265113 w 1474"/>
              <a:gd name="T17" fmla="*/ 0 h 1774"/>
              <a:gd name="T18" fmla="*/ 265113 w 1474"/>
              <a:gd name="T19" fmla="*/ 0 h 1774"/>
              <a:gd name="T20" fmla="*/ 529865 w 1474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4" h="1774">
                <a:moveTo>
                  <a:pt x="1473" y="145"/>
                </a:moveTo>
                <a:lnTo>
                  <a:pt x="1473" y="1036"/>
                </a:lnTo>
                <a:cubicBezTo>
                  <a:pt x="1473" y="1442"/>
                  <a:pt x="1144" y="1773"/>
                  <a:pt x="737" y="1773"/>
                </a:cubicBezTo>
                <a:cubicBezTo>
                  <a:pt x="330" y="1773"/>
                  <a:pt x="0" y="1442"/>
                  <a:pt x="0" y="1036"/>
                </a:cubicBezTo>
                <a:lnTo>
                  <a:pt x="0" y="145"/>
                </a:lnTo>
                <a:cubicBezTo>
                  <a:pt x="227" y="52"/>
                  <a:pt x="476" y="0"/>
                  <a:pt x="737" y="0"/>
                </a:cubicBezTo>
                <a:cubicBezTo>
                  <a:pt x="998" y="0"/>
                  <a:pt x="1246" y="52"/>
                  <a:pt x="1473" y="14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833A4556-4060-6A45-915A-A24CA6BCC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451" y="5727030"/>
            <a:ext cx="2161261" cy="2161264"/>
          </a:xfrm>
          <a:custGeom>
            <a:avLst/>
            <a:gdLst>
              <a:gd name="T0" fmla="*/ 0 w 2379"/>
              <a:gd name="T1" fmla="*/ 855303 h 2379"/>
              <a:gd name="T2" fmla="*/ 0 w 2379"/>
              <a:gd name="T3" fmla="*/ 829407 h 2379"/>
              <a:gd name="T4" fmla="*/ 0 w 2379"/>
              <a:gd name="T5" fmla="*/ 829407 h 2379"/>
              <a:gd name="T6" fmla="*/ 829406 w 2379"/>
              <a:gd name="T7" fmla="*/ 0 h 2379"/>
              <a:gd name="T8" fmla="*/ 855302 w 2379"/>
              <a:gd name="T9" fmla="*/ 0 h 2379"/>
              <a:gd name="T10" fmla="*/ 855302 w 2379"/>
              <a:gd name="T11" fmla="*/ 0 h 2379"/>
              <a:gd name="T12" fmla="*/ 604970 w 2379"/>
              <a:gd name="T13" fmla="*/ 604611 h 2379"/>
              <a:gd name="T14" fmla="*/ 604970 w 2379"/>
              <a:gd name="T15" fmla="*/ 604611 h 2379"/>
              <a:gd name="T16" fmla="*/ 0 w 2379"/>
              <a:gd name="T17" fmla="*/ 855303 h 23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79" h="2379">
                <a:moveTo>
                  <a:pt x="0" y="2378"/>
                </a:moveTo>
                <a:lnTo>
                  <a:pt x="0" y="2306"/>
                </a:lnTo>
                <a:cubicBezTo>
                  <a:pt x="1271" y="2306"/>
                  <a:pt x="2306" y="1271"/>
                  <a:pt x="2306" y="0"/>
                </a:cubicBezTo>
                <a:lnTo>
                  <a:pt x="2378" y="0"/>
                </a:lnTo>
                <a:cubicBezTo>
                  <a:pt x="2378" y="635"/>
                  <a:pt x="2131" y="1232"/>
                  <a:pt x="1682" y="1681"/>
                </a:cubicBezTo>
                <a:cubicBezTo>
                  <a:pt x="1232" y="2130"/>
                  <a:pt x="635" y="2378"/>
                  <a:pt x="0" y="237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F648AB4D-6CF7-7B4A-ADF0-C749F1C1D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4180" y="3565768"/>
            <a:ext cx="2165271" cy="2165272"/>
          </a:xfrm>
          <a:custGeom>
            <a:avLst/>
            <a:gdLst>
              <a:gd name="T0" fmla="*/ 26283 w 2381"/>
              <a:gd name="T1" fmla="*/ 856890 h 2380"/>
              <a:gd name="T2" fmla="*/ 0 w 2381"/>
              <a:gd name="T3" fmla="*/ 856890 h 2380"/>
              <a:gd name="T4" fmla="*/ 0 w 2381"/>
              <a:gd name="T5" fmla="*/ 856890 h 2380"/>
              <a:gd name="T6" fmla="*/ 250946 w 2381"/>
              <a:gd name="T7" fmla="*/ 251052 h 2380"/>
              <a:gd name="T8" fmla="*/ 250946 w 2381"/>
              <a:gd name="T9" fmla="*/ 251052 h 2380"/>
              <a:gd name="T10" fmla="*/ 856890 w 2381"/>
              <a:gd name="T11" fmla="*/ 0 h 2380"/>
              <a:gd name="T12" fmla="*/ 856890 w 2381"/>
              <a:gd name="T13" fmla="*/ 26294 h 2380"/>
              <a:gd name="T14" fmla="*/ 856890 w 2381"/>
              <a:gd name="T15" fmla="*/ 26294 h 2380"/>
              <a:gd name="T16" fmla="*/ 26283 w 2381"/>
              <a:gd name="T17" fmla="*/ 856890 h 23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381" h="2380">
                <a:moveTo>
                  <a:pt x="73" y="2379"/>
                </a:moveTo>
                <a:lnTo>
                  <a:pt x="0" y="2379"/>
                </a:lnTo>
                <a:cubicBezTo>
                  <a:pt x="0" y="1744"/>
                  <a:pt x="248" y="1146"/>
                  <a:pt x="697" y="697"/>
                </a:cubicBezTo>
                <a:cubicBezTo>
                  <a:pt x="1147" y="247"/>
                  <a:pt x="1744" y="0"/>
                  <a:pt x="2380" y="0"/>
                </a:cubicBezTo>
                <a:lnTo>
                  <a:pt x="2380" y="73"/>
                </a:lnTo>
                <a:cubicBezTo>
                  <a:pt x="1107" y="73"/>
                  <a:pt x="73" y="1107"/>
                  <a:pt x="73" y="237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6A6A0B40-FA78-A340-92D3-C705E5E1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69453" y="3473543"/>
            <a:ext cx="216527" cy="248606"/>
          </a:xfrm>
          <a:custGeom>
            <a:avLst/>
            <a:gdLst>
              <a:gd name="T0" fmla="*/ 85362 w 236"/>
              <a:gd name="T1" fmla="*/ 48853 h 274"/>
              <a:gd name="T2" fmla="*/ 0 w 236"/>
              <a:gd name="T3" fmla="*/ 0 h 274"/>
              <a:gd name="T4" fmla="*/ 0 w 236"/>
              <a:gd name="T5" fmla="*/ 48853 h 274"/>
              <a:gd name="T6" fmla="*/ 0 w 236"/>
              <a:gd name="T7" fmla="*/ 98066 h 274"/>
              <a:gd name="T8" fmla="*/ 85362 w 236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6" h="274">
                <a:moveTo>
                  <a:pt x="235" y="136"/>
                </a:moveTo>
                <a:lnTo>
                  <a:pt x="0" y="0"/>
                </a:lnTo>
                <a:lnTo>
                  <a:pt x="0" y="136"/>
                </a:lnTo>
                <a:lnTo>
                  <a:pt x="0" y="273"/>
                </a:lnTo>
                <a:lnTo>
                  <a:pt x="235" y="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19">
            <a:extLst>
              <a:ext uri="{FF2B5EF4-FFF2-40B4-BE49-F238E27FC236}">
                <a16:creationId xmlns:a16="http://schemas.microsoft.com/office/drawing/2014/main" id="{06A4BE96-5C66-1940-BBBD-FF8BCE43B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926" y="7731911"/>
            <a:ext cx="216527" cy="248606"/>
          </a:xfrm>
          <a:custGeom>
            <a:avLst/>
            <a:gdLst>
              <a:gd name="T0" fmla="*/ 0 w 238"/>
              <a:gd name="T1" fmla="*/ 48853 h 274"/>
              <a:gd name="T2" fmla="*/ 85365 w 238"/>
              <a:gd name="T3" fmla="*/ 0 h 274"/>
              <a:gd name="T4" fmla="*/ 85365 w 238"/>
              <a:gd name="T5" fmla="*/ 48853 h 274"/>
              <a:gd name="T6" fmla="*/ 85365 w 238"/>
              <a:gd name="T7" fmla="*/ 98066 h 274"/>
              <a:gd name="T8" fmla="*/ 0 w 238"/>
              <a:gd name="T9" fmla="*/ 48853 h 2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38" h="274">
                <a:moveTo>
                  <a:pt x="0" y="136"/>
                </a:moveTo>
                <a:lnTo>
                  <a:pt x="237" y="0"/>
                </a:lnTo>
                <a:lnTo>
                  <a:pt x="237" y="136"/>
                </a:lnTo>
                <a:lnTo>
                  <a:pt x="237" y="273"/>
                </a:lnTo>
                <a:lnTo>
                  <a:pt x="0" y="13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20">
            <a:extLst>
              <a:ext uri="{FF2B5EF4-FFF2-40B4-BE49-F238E27FC236}">
                <a16:creationId xmlns:a16="http://schemas.microsoft.com/office/drawing/2014/main" id="{7DDA6733-B654-A94A-91B4-F690011F0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95812" y="3970754"/>
            <a:ext cx="1339261" cy="1611925"/>
          </a:xfrm>
          <a:custGeom>
            <a:avLst/>
            <a:gdLst>
              <a:gd name="T0" fmla="*/ 529866 w 1475"/>
              <a:gd name="T1" fmla="*/ 52162 h 1774"/>
              <a:gd name="T2" fmla="*/ 529866 w 1475"/>
              <a:gd name="T3" fmla="*/ 372688 h 1774"/>
              <a:gd name="T4" fmla="*/ 529866 w 1475"/>
              <a:gd name="T5" fmla="*/ 372688 h 1774"/>
              <a:gd name="T6" fmla="*/ 265292 w 1475"/>
              <a:gd name="T7" fmla="*/ 637815 h 1774"/>
              <a:gd name="T8" fmla="*/ 265292 w 1475"/>
              <a:gd name="T9" fmla="*/ 637815 h 1774"/>
              <a:gd name="T10" fmla="*/ 0 w 1475"/>
              <a:gd name="T11" fmla="*/ 372688 h 1774"/>
              <a:gd name="T12" fmla="*/ 0 w 1475"/>
              <a:gd name="T13" fmla="*/ 52162 h 1774"/>
              <a:gd name="T14" fmla="*/ 0 w 1475"/>
              <a:gd name="T15" fmla="*/ 52162 h 1774"/>
              <a:gd name="T16" fmla="*/ 265292 w 1475"/>
              <a:gd name="T17" fmla="*/ 0 h 1774"/>
              <a:gd name="T18" fmla="*/ 265292 w 1475"/>
              <a:gd name="T19" fmla="*/ 0 h 1774"/>
              <a:gd name="T20" fmla="*/ 529866 w 1475"/>
              <a:gd name="T21" fmla="*/ 52162 h 17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75" h="1774">
                <a:moveTo>
                  <a:pt x="1474" y="145"/>
                </a:moveTo>
                <a:lnTo>
                  <a:pt x="1474" y="1036"/>
                </a:lnTo>
                <a:cubicBezTo>
                  <a:pt x="1474" y="1442"/>
                  <a:pt x="1144" y="1773"/>
                  <a:pt x="738" y="1773"/>
                </a:cubicBezTo>
                <a:cubicBezTo>
                  <a:pt x="331" y="1773"/>
                  <a:pt x="0" y="1442"/>
                  <a:pt x="0" y="1036"/>
                </a:cubicBezTo>
                <a:lnTo>
                  <a:pt x="0" y="145"/>
                </a:lnTo>
                <a:cubicBezTo>
                  <a:pt x="228" y="52"/>
                  <a:pt x="477" y="0"/>
                  <a:pt x="738" y="0"/>
                </a:cubicBezTo>
                <a:cubicBezTo>
                  <a:pt x="998" y="0"/>
                  <a:pt x="1247" y="52"/>
                  <a:pt x="1474" y="1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ED82C9-1249-1F41-8351-D6C6FF9EC49F}"/>
              </a:ext>
            </a:extLst>
          </p:cNvPr>
          <p:cNvSpPr txBox="1"/>
          <p:nvPr/>
        </p:nvSpPr>
        <p:spPr>
          <a:xfrm>
            <a:off x="8098683" y="612372"/>
            <a:ext cx="81804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EMPLOYEE LIFECYCLE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A321F7-CF9F-C240-BCD0-382096D352F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09DC90-F7CA-8A40-B165-861E794A1397}"/>
              </a:ext>
            </a:extLst>
          </p:cNvPr>
          <p:cNvSpPr txBox="1"/>
          <p:nvPr/>
        </p:nvSpPr>
        <p:spPr>
          <a:xfrm>
            <a:off x="1935901" y="9156282"/>
            <a:ext cx="344820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RECRUITMENT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81B5947-DEE0-7142-9012-C21A435E0529}"/>
              </a:ext>
            </a:extLst>
          </p:cNvPr>
          <p:cNvSpPr txBox="1">
            <a:spLocks/>
          </p:cNvSpPr>
          <p:nvPr/>
        </p:nvSpPr>
        <p:spPr>
          <a:xfrm>
            <a:off x="1935901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B908AF-33E4-4E4C-BC49-AD4A28FE8FEE}"/>
              </a:ext>
            </a:extLst>
          </p:cNvPr>
          <p:cNvSpPr txBox="1"/>
          <p:nvPr/>
        </p:nvSpPr>
        <p:spPr>
          <a:xfrm>
            <a:off x="6220366" y="9156282"/>
            <a:ext cx="344820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ONBOARDING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B92E860-85D6-6E40-904A-4C4DC25CB5D7}"/>
              </a:ext>
            </a:extLst>
          </p:cNvPr>
          <p:cNvSpPr txBox="1">
            <a:spLocks/>
          </p:cNvSpPr>
          <p:nvPr/>
        </p:nvSpPr>
        <p:spPr>
          <a:xfrm>
            <a:off x="6220366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18D326-4757-9240-951D-DEE2D52FA476}"/>
              </a:ext>
            </a:extLst>
          </p:cNvPr>
          <p:cNvSpPr txBox="1"/>
          <p:nvPr/>
        </p:nvSpPr>
        <p:spPr>
          <a:xfrm>
            <a:off x="10478734" y="8663839"/>
            <a:ext cx="3448200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CAREER DEVELOPMENT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39278C5C-F526-554C-BA0D-8BE5BA896698}"/>
              </a:ext>
            </a:extLst>
          </p:cNvPr>
          <p:cNvSpPr txBox="1">
            <a:spLocks/>
          </p:cNvSpPr>
          <p:nvPr/>
        </p:nvSpPr>
        <p:spPr>
          <a:xfrm>
            <a:off x="10478734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1881C5-3126-4C4F-B617-A199EF4BAEA8}"/>
              </a:ext>
            </a:extLst>
          </p:cNvPr>
          <p:cNvSpPr txBox="1"/>
          <p:nvPr/>
        </p:nvSpPr>
        <p:spPr>
          <a:xfrm>
            <a:off x="14741342" y="8663839"/>
            <a:ext cx="3448200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EMPLOYEE RECOGNITION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481F48E6-2FAD-D345-9AE7-A88FCD805438}"/>
              </a:ext>
            </a:extLst>
          </p:cNvPr>
          <p:cNvSpPr txBox="1">
            <a:spLocks/>
          </p:cNvSpPr>
          <p:nvPr/>
        </p:nvSpPr>
        <p:spPr>
          <a:xfrm>
            <a:off x="14741342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5B497F5-E188-6745-93A7-E5EC6C3CDBEA}"/>
              </a:ext>
            </a:extLst>
          </p:cNvPr>
          <p:cNvSpPr txBox="1"/>
          <p:nvPr/>
        </p:nvSpPr>
        <p:spPr>
          <a:xfrm>
            <a:off x="18999531" y="9156282"/>
            <a:ext cx="344820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OFF BOARDING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CF1C3974-F8AB-BC48-8B47-17E317047C53}"/>
              </a:ext>
            </a:extLst>
          </p:cNvPr>
          <p:cNvSpPr txBox="1">
            <a:spLocks/>
          </p:cNvSpPr>
          <p:nvPr/>
        </p:nvSpPr>
        <p:spPr>
          <a:xfrm>
            <a:off x="18999531" y="9831804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3" name="Freeform 978">
            <a:extLst>
              <a:ext uri="{FF2B5EF4-FFF2-40B4-BE49-F238E27FC236}">
                <a16:creationId xmlns:a16="http://schemas.microsoft.com/office/drawing/2014/main" id="{98E78948-FA53-9647-9C6E-F315C02CDA7D}"/>
              </a:ext>
            </a:extLst>
          </p:cNvPr>
          <p:cNvSpPr>
            <a:spLocks noChangeAspect="1"/>
          </p:cNvSpPr>
          <p:nvPr/>
        </p:nvSpPr>
        <p:spPr bwMode="auto">
          <a:xfrm>
            <a:off x="3337371" y="4439930"/>
            <a:ext cx="704010" cy="701898"/>
          </a:xfrm>
          <a:custGeom>
            <a:avLst/>
            <a:gdLst>
              <a:gd name="T0" fmla="*/ 8578795 w 291739"/>
              <a:gd name="T1" fmla="*/ 8901863 h 291739"/>
              <a:gd name="T2" fmla="*/ 9220578 w 291739"/>
              <a:gd name="T3" fmla="*/ 8901863 h 291739"/>
              <a:gd name="T4" fmla="*/ 8893105 w 291739"/>
              <a:gd name="T5" fmla="*/ 8284042 h 291739"/>
              <a:gd name="T6" fmla="*/ 8893105 w 291739"/>
              <a:gd name="T7" fmla="*/ 9519701 h 291739"/>
              <a:gd name="T8" fmla="*/ 5513743 w 291739"/>
              <a:gd name="T9" fmla="*/ 9053162 h 291739"/>
              <a:gd name="T10" fmla="*/ 5513743 w 291739"/>
              <a:gd name="T11" fmla="*/ 8750542 h 291739"/>
              <a:gd name="T12" fmla="*/ 8893105 w 291739"/>
              <a:gd name="T13" fmla="*/ 8284042 h 291739"/>
              <a:gd name="T14" fmla="*/ 6456830 w 291739"/>
              <a:gd name="T15" fmla="*/ 7313153 h 291739"/>
              <a:gd name="T16" fmla="*/ 7098660 w 291739"/>
              <a:gd name="T17" fmla="*/ 7313153 h 291739"/>
              <a:gd name="T18" fmla="*/ 6771186 w 291739"/>
              <a:gd name="T19" fmla="*/ 6695296 h 291739"/>
              <a:gd name="T20" fmla="*/ 9377770 w 291739"/>
              <a:gd name="T21" fmla="*/ 7161836 h 291739"/>
              <a:gd name="T22" fmla="*/ 9377770 w 291739"/>
              <a:gd name="T23" fmla="*/ 7477061 h 291739"/>
              <a:gd name="T24" fmla="*/ 6771186 w 291739"/>
              <a:gd name="T25" fmla="*/ 7930990 h 291739"/>
              <a:gd name="T26" fmla="*/ 5513743 w 291739"/>
              <a:gd name="T27" fmla="*/ 7477061 h 291739"/>
              <a:gd name="T28" fmla="*/ 5513743 w 291739"/>
              <a:gd name="T29" fmla="*/ 7161836 h 291739"/>
              <a:gd name="T30" fmla="*/ 6771186 w 291739"/>
              <a:gd name="T31" fmla="*/ 6695296 h 291739"/>
              <a:gd name="T32" fmla="*/ 7819077 w 291739"/>
              <a:gd name="T33" fmla="*/ 5724386 h 291739"/>
              <a:gd name="T34" fmla="*/ 8460924 w 291739"/>
              <a:gd name="T35" fmla="*/ 5724386 h 291739"/>
              <a:gd name="T36" fmla="*/ 8133398 w 291739"/>
              <a:gd name="T37" fmla="*/ 5106589 h 291739"/>
              <a:gd name="T38" fmla="*/ 9377770 w 291739"/>
              <a:gd name="T39" fmla="*/ 5573129 h 291739"/>
              <a:gd name="T40" fmla="*/ 9377770 w 291739"/>
              <a:gd name="T41" fmla="*/ 5875702 h 291739"/>
              <a:gd name="T42" fmla="*/ 8133398 w 291739"/>
              <a:gd name="T43" fmla="*/ 6342267 h 291739"/>
              <a:gd name="T44" fmla="*/ 5513743 w 291739"/>
              <a:gd name="T45" fmla="*/ 5875702 h 291739"/>
              <a:gd name="T46" fmla="*/ 5513743 w 291739"/>
              <a:gd name="T47" fmla="*/ 5573129 h 291739"/>
              <a:gd name="T48" fmla="*/ 8133398 w 291739"/>
              <a:gd name="T49" fmla="*/ 5106589 h 291739"/>
              <a:gd name="T50" fmla="*/ 4576350 w 291739"/>
              <a:gd name="T51" fmla="*/ 10130660 h 291739"/>
              <a:gd name="T52" fmla="*/ 10257586 w 291739"/>
              <a:gd name="T53" fmla="*/ 4521145 h 291739"/>
              <a:gd name="T54" fmla="*/ 4419250 w 291739"/>
              <a:gd name="T55" fmla="*/ 4198752 h 291739"/>
              <a:gd name="T56" fmla="*/ 10584782 w 291739"/>
              <a:gd name="T57" fmla="*/ 4366391 h 291739"/>
              <a:gd name="T58" fmla="*/ 10440839 w 291739"/>
              <a:gd name="T59" fmla="*/ 10427218 h 291739"/>
              <a:gd name="T60" fmla="*/ 4262205 w 291739"/>
              <a:gd name="T61" fmla="*/ 10285424 h 291739"/>
              <a:gd name="T62" fmla="*/ 4419250 w 291739"/>
              <a:gd name="T63" fmla="*/ 4198752 h 291739"/>
              <a:gd name="T64" fmla="*/ 2108489 w 291739"/>
              <a:gd name="T65" fmla="*/ 1576150 h 291739"/>
              <a:gd name="T66" fmla="*/ 2857820 w 291739"/>
              <a:gd name="T67" fmla="*/ 1576150 h 291739"/>
              <a:gd name="T68" fmla="*/ 2483168 w 291739"/>
              <a:gd name="T69" fmla="*/ 907875 h 291739"/>
              <a:gd name="T70" fmla="*/ 2483168 w 291739"/>
              <a:gd name="T71" fmla="*/ 2256966 h 291739"/>
              <a:gd name="T72" fmla="*/ 2483168 w 291739"/>
              <a:gd name="T73" fmla="*/ 907875 h 291739"/>
              <a:gd name="T74" fmla="*/ 6569451 w 291739"/>
              <a:gd name="T75" fmla="*/ 0 h 291739"/>
              <a:gd name="T76" fmla="*/ 6725896 w 291739"/>
              <a:gd name="T77" fmla="*/ 3524285 h 291739"/>
              <a:gd name="T78" fmla="*/ 6413069 w 291739"/>
              <a:gd name="T79" fmla="*/ 3524285 h 291739"/>
              <a:gd name="T80" fmla="*/ 325811 w 291739"/>
              <a:gd name="T81" fmla="*/ 320351 h 291739"/>
              <a:gd name="T82" fmla="*/ 1668393 w 291739"/>
              <a:gd name="T83" fmla="*/ 2845151 h 291739"/>
              <a:gd name="T84" fmla="*/ 1929112 w 291739"/>
              <a:gd name="T85" fmla="*/ 2845151 h 291739"/>
              <a:gd name="T86" fmla="*/ 4496930 w 291739"/>
              <a:gd name="T87" fmla="*/ 1589109 h 291739"/>
              <a:gd name="T88" fmla="*/ 6074107 w 291739"/>
              <a:gd name="T89" fmla="*/ 3434603 h 291739"/>
              <a:gd name="T90" fmla="*/ 5813481 w 291739"/>
              <a:gd name="T91" fmla="*/ 3614011 h 291739"/>
              <a:gd name="T92" fmla="*/ 2958834 w 291739"/>
              <a:gd name="T93" fmla="*/ 4306078 h 291739"/>
              <a:gd name="T94" fmla="*/ 3662734 w 291739"/>
              <a:gd name="T95" fmla="*/ 5574824 h 291739"/>
              <a:gd name="T96" fmla="*/ 3454182 w 291739"/>
              <a:gd name="T97" fmla="*/ 5536400 h 291739"/>
              <a:gd name="T98" fmla="*/ 325811 w 291739"/>
              <a:gd name="T99" fmla="*/ 5292870 h 291739"/>
              <a:gd name="T100" fmla="*/ 3584545 w 291739"/>
              <a:gd name="T101" fmla="*/ 6305342 h 291739"/>
              <a:gd name="T102" fmla="*/ 3584545 w 291739"/>
              <a:gd name="T103" fmla="*/ 6625739 h 291739"/>
              <a:gd name="T104" fmla="*/ 0 w 291739"/>
              <a:gd name="T105" fmla="*/ 6471939 h 291739"/>
              <a:gd name="T106" fmla="*/ 156340 w 291739"/>
              <a:gd name="T107" fmla="*/ 0 h 291739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1739" h="291739">
                <a:moveTo>
                  <a:pt x="245113" y="240242"/>
                </a:moveTo>
                <a:cubicBezTo>
                  <a:pt x="240059" y="240242"/>
                  <a:pt x="236449" y="244122"/>
                  <a:pt x="236449" y="249061"/>
                </a:cubicBezTo>
                <a:cubicBezTo>
                  <a:pt x="236449" y="254000"/>
                  <a:pt x="240059" y="257528"/>
                  <a:pt x="245113" y="257528"/>
                </a:cubicBezTo>
                <a:cubicBezTo>
                  <a:pt x="249807" y="257528"/>
                  <a:pt x="254139" y="254000"/>
                  <a:pt x="254139" y="249061"/>
                </a:cubicBezTo>
                <a:cubicBezTo>
                  <a:pt x="254139" y="244122"/>
                  <a:pt x="249807" y="240242"/>
                  <a:pt x="245113" y="240242"/>
                </a:cubicBezTo>
                <a:close/>
                <a:moveTo>
                  <a:pt x="245113" y="231775"/>
                </a:moveTo>
                <a:cubicBezTo>
                  <a:pt x="255222" y="231775"/>
                  <a:pt x="263164" y="239536"/>
                  <a:pt x="263164" y="249061"/>
                </a:cubicBezTo>
                <a:cubicBezTo>
                  <a:pt x="263164" y="258586"/>
                  <a:pt x="255222" y="266347"/>
                  <a:pt x="245113" y="266347"/>
                </a:cubicBezTo>
                <a:cubicBezTo>
                  <a:pt x="236810" y="266347"/>
                  <a:pt x="230312" y="260703"/>
                  <a:pt x="227784" y="253295"/>
                </a:cubicBezTo>
                <a:lnTo>
                  <a:pt x="151970" y="253295"/>
                </a:lnTo>
                <a:cubicBezTo>
                  <a:pt x="149443" y="253295"/>
                  <a:pt x="147638" y="251531"/>
                  <a:pt x="147638" y="249061"/>
                </a:cubicBezTo>
                <a:cubicBezTo>
                  <a:pt x="147638" y="246592"/>
                  <a:pt x="149443" y="244828"/>
                  <a:pt x="151970" y="244828"/>
                </a:cubicBezTo>
                <a:lnTo>
                  <a:pt x="227784" y="244828"/>
                </a:lnTo>
                <a:cubicBezTo>
                  <a:pt x="230312" y="237420"/>
                  <a:pt x="236810" y="231775"/>
                  <a:pt x="245113" y="231775"/>
                </a:cubicBezTo>
                <a:close/>
                <a:moveTo>
                  <a:pt x="186628" y="195792"/>
                </a:moveTo>
                <a:cubicBezTo>
                  <a:pt x="181574" y="195792"/>
                  <a:pt x="177964" y="200025"/>
                  <a:pt x="177964" y="204611"/>
                </a:cubicBezTo>
                <a:cubicBezTo>
                  <a:pt x="177964" y="209550"/>
                  <a:pt x="181574" y="213078"/>
                  <a:pt x="186628" y="213078"/>
                </a:cubicBezTo>
                <a:cubicBezTo>
                  <a:pt x="191683" y="213078"/>
                  <a:pt x="195654" y="209550"/>
                  <a:pt x="195654" y="204611"/>
                </a:cubicBezTo>
                <a:cubicBezTo>
                  <a:pt x="195654" y="200025"/>
                  <a:pt x="191683" y="195792"/>
                  <a:pt x="186628" y="195792"/>
                </a:cubicBezTo>
                <a:close/>
                <a:moveTo>
                  <a:pt x="186628" y="187325"/>
                </a:moveTo>
                <a:cubicBezTo>
                  <a:pt x="195293" y="187325"/>
                  <a:pt x="201791" y="192617"/>
                  <a:pt x="203957" y="200378"/>
                </a:cubicBezTo>
                <a:lnTo>
                  <a:pt x="258471" y="200378"/>
                </a:lnTo>
                <a:cubicBezTo>
                  <a:pt x="260998" y="200378"/>
                  <a:pt x="263164" y="202494"/>
                  <a:pt x="263164" y="204611"/>
                </a:cubicBezTo>
                <a:cubicBezTo>
                  <a:pt x="263164" y="207080"/>
                  <a:pt x="260998" y="209197"/>
                  <a:pt x="258471" y="209197"/>
                </a:cubicBezTo>
                <a:lnTo>
                  <a:pt x="203957" y="209197"/>
                </a:lnTo>
                <a:cubicBezTo>
                  <a:pt x="201791" y="216605"/>
                  <a:pt x="195293" y="221897"/>
                  <a:pt x="186628" y="221897"/>
                </a:cubicBezTo>
                <a:cubicBezTo>
                  <a:pt x="178325" y="221897"/>
                  <a:pt x="171465" y="216605"/>
                  <a:pt x="170021" y="209197"/>
                </a:cubicBezTo>
                <a:lnTo>
                  <a:pt x="151970" y="209197"/>
                </a:lnTo>
                <a:cubicBezTo>
                  <a:pt x="149443" y="209197"/>
                  <a:pt x="147638" y="207080"/>
                  <a:pt x="147638" y="204611"/>
                </a:cubicBezTo>
                <a:cubicBezTo>
                  <a:pt x="147638" y="202494"/>
                  <a:pt x="149443" y="200378"/>
                  <a:pt x="151970" y="200378"/>
                </a:cubicBezTo>
                <a:lnTo>
                  <a:pt x="170021" y="200378"/>
                </a:lnTo>
                <a:cubicBezTo>
                  <a:pt x="171465" y="192617"/>
                  <a:pt x="178325" y="187325"/>
                  <a:pt x="186628" y="187325"/>
                </a:cubicBezTo>
                <a:close/>
                <a:moveTo>
                  <a:pt x="224174" y="151342"/>
                </a:moveTo>
                <a:cubicBezTo>
                  <a:pt x="219842" y="151342"/>
                  <a:pt x="215510" y="155222"/>
                  <a:pt x="215510" y="160161"/>
                </a:cubicBezTo>
                <a:cubicBezTo>
                  <a:pt x="215510" y="165100"/>
                  <a:pt x="219842" y="168980"/>
                  <a:pt x="224174" y="168980"/>
                </a:cubicBezTo>
                <a:cubicBezTo>
                  <a:pt x="229589" y="168980"/>
                  <a:pt x="233200" y="165100"/>
                  <a:pt x="233200" y="160161"/>
                </a:cubicBezTo>
                <a:cubicBezTo>
                  <a:pt x="233200" y="155222"/>
                  <a:pt x="229589" y="151342"/>
                  <a:pt x="224174" y="151342"/>
                </a:cubicBezTo>
                <a:close/>
                <a:moveTo>
                  <a:pt x="224174" y="142875"/>
                </a:moveTo>
                <a:cubicBezTo>
                  <a:pt x="232839" y="142875"/>
                  <a:pt x="239337" y="148167"/>
                  <a:pt x="241864" y="155928"/>
                </a:cubicBezTo>
                <a:lnTo>
                  <a:pt x="258471" y="155928"/>
                </a:lnTo>
                <a:cubicBezTo>
                  <a:pt x="260998" y="155928"/>
                  <a:pt x="263164" y="157692"/>
                  <a:pt x="263164" y="160161"/>
                </a:cubicBezTo>
                <a:cubicBezTo>
                  <a:pt x="263164" y="162630"/>
                  <a:pt x="260998" y="164394"/>
                  <a:pt x="258471" y="164394"/>
                </a:cubicBezTo>
                <a:lnTo>
                  <a:pt x="241864" y="164394"/>
                </a:lnTo>
                <a:cubicBezTo>
                  <a:pt x="239337" y="172155"/>
                  <a:pt x="232839" y="177447"/>
                  <a:pt x="224174" y="177447"/>
                </a:cubicBezTo>
                <a:cubicBezTo>
                  <a:pt x="215871" y="177447"/>
                  <a:pt x="209011" y="172155"/>
                  <a:pt x="207567" y="164394"/>
                </a:cubicBezTo>
                <a:lnTo>
                  <a:pt x="151970" y="164394"/>
                </a:lnTo>
                <a:cubicBezTo>
                  <a:pt x="149443" y="164394"/>
                  <a:pt x="147638" y="162630"/>
                  <a:pt x="147638" y="160161"/>
                </a:cubicBezTo>
                <a:cubicBezTo>
                  <a:pt x="147638" y="157692"/>
                  <a:pt x="149443" y="155928"/>
                  <a:pt x="151970" y="155928"/>
                </a:cubicBezTo>
                <a:lnTo>
                  <a:pt x="207567" y="155928"/>
                </a:lnTo>
                <a:cubicBezTo>
                  <a:pt x="209011" y="148167"/>
                  <a:pt x="215871" y="142875"/>
                  <a:pt x="224174" y="142875"/>
                </a:cubicBezTo>
                <a:close/>
                <a:moveTo>
                  <a:pt x="126134" y="126495"/>
                </a:moveTo>
                <a:lnTo>
                  <a:pt x="126134" y="283441"/>
                </a:lnTo>
                <a:lnTo>
                  <a:pt x="282720" y="283441"/>
                </a:lnTo>
                <a:lnTo>
                  <a:pt x="282720" y="126495"/>
                </a:lnTo>
                <a:lnTo>
                  <a:pt x="126134" y="126495"/>
                </a:lnTo>
                <a:close/>
                <a:moveTo>
                  <a:pt x="121804" y="117475"/>
                </a:moveTo>
                <a:lnTo>
                  <a:pt x="287771" y="117475"/>
                </a:lnTo>
                <a:cubicBezTo>
                  <a:pt x="289575" y="117475"/>
                  <a:pt x="291739" y="119640"/>
                  <a:pt x="291739" y="122165"/>
                </a:cubicBezTo>
                <a:lnTo>
                  <a:pt x="291739" y="287771"/>
                </a:lnTo>
                <a:cubicBezTo>
                  <a:pt x="291739" y="290296"/>
                  <a:pt x="289575" y="291739"/>
                  <a:pt x="287771" y="291739"/>
                </a:cubicBezTo>
                <a:lnTo>
                  <a:pt x="121804" y="291739"/>
                </a:lnTo>
                <a:cubicBezTo>
                  <a:pt x="119640" y="291739"/>
                  <a:pt x="117475" y="290296"/>
                  <a:pt x="117475" y="287771"/>
                </a:cubicBezTo>
                <a:lnTo>
                  <a:pt x="117475" y="122165"/>
                </a:lnTo>
                <a:cubicBezTo>
                  <a:pt x="117475" y="119640"/>
                  <a:pt x="119640" y="117475"/>
                  <a:pt x="121804" y="117475"/>
                </a:cubicBezTo>
                <a:close/>
                <a:moveTo>
                  <a:pt x="68441" y="33867"/>
                </a:moveTo>
                <a:cubicBezTo>
                  <a:pt x="62388" y="33867"/>
                  <a:pt x="58115" y="38805"/>
                  <a:pt x="58115" y="44097"/>
                </a:cubicBezTo>
                <a:cubicBezTo>
                  <a:pt x="58115" y="49742"/>
                  <a:pt x="62388" y="54328"/>
                  <a:pt x="68441" y="54328"/>
                </a:cubicBezTo>
                <a:cubicBezTo>
                  <a:pt x="73782" y="54328"/>
                  <a:pt x="78767" y="49742"/>
                  <a:pt x="78767" y="44097"/>
                </a:cubicBezTo>
                <a:cubicBezTo>
                  <a:pt x="78767" y="38805"/>
                  <a:pt x="73782" y="33867"/>
                  <a:pt x="68441" y="33867"/>
                </a:cubicBezTo>
                <a:close/>
                <a:moveTo>
                  <a:pt x="68441" y="25400"/>
                </a:moveTo>
                <a:cubicBezTo>
                  <a:pt x="78767" y="25400"/>
                  <a:pt x="86957" y="33867"/>
                  <a:pt x="86957" y="44097"/>
                </a:cubicBezTo>
                <a:cubicBezTo>
                  <a:pt x="86957" y="54680"/>
                  <a:pt x="78767" y="63147"/>
                  <a:pt x="68441" y="63147"/>
                </a:cubicBezTo>
                <a:cubicBezTo>
                  <a:pt x="58115" y="63147"/>
                  <a:pt x="49213" y="54680"/>
                  <a:pt x="49213" y="44097"/>
                </a:cubicBezTo>
                <a:cubicBezTo>
                  <a:pt x="49213" y="33867"/>
                  <a:pt x="58115" y="25400"/>
                  <a:pt x="68441" y="25400"/>
                </a:cubicBezTo>
                <a:close/>
                <a:moveTo>
                  <a:pt x="4311" y="0"/>
                </a:moveTo>
                <a:lnTo>
                  <a:pt x="181068" y="0"/>
                </a:lnTo>
                <a:cubicBezTo>
                  <a:pt x="183583" y="0"/>
                  <a:pt x="185379" y="2510"/>
                  <a:pt x="185379" y="4303"/>
                </a:cubicBezTo>
                <a:lnTo>
                  <a:pt x="185379" y="98605"/>
                </a:lnTo>
                <a:cubicBezTo>
                  <a:pt x="185379" y="101115"/>
                  <a:pt x="183583" y="102908"/>
                  <a:pt x="181068" y="102908"/>
                </a:cubicBezTo>
                <a:cubicBezTo>
                  <a:pt x="178194" y="102908"/>
                  <a:pt x="176757" y="101115"/>
                  <a:pt x="176757" y="98605"/>
                </a:cubicBezTo>
                <a:lnTo>
                  <a:pt x="176757" y="8964"/>
                </a:lnTo>
                <a:lnTo>
                  <a:pt x="8981" y="8964"/>
                </a:lnTo>
                <a:lnTo>
                  <a:pt x="8981" y="132669"/>
                </a:lnTo>
                <a:lnTo>
                  <a:pt x="45985" y="79602"/>
                </a:lnTo>
                <a:cubicBezTo>
                  <a:pt x="46704" y="78167"/>
                  <a:pt x="47781" y="77809"/>
                  <a:pt x="49578" y="77809"/>
                </a:cubicBezTo>
                <a:cubicBezTo>
                  <a:pt x="50656" y="77809"/>
                  <a:pt x="52452" y="78167"/>
                  <a:pt x="53170" y="79602"/>
                </a:cubicBezTo>
                <a:lnTo>
                  <a:pt x="75804" y="112231"/>
                </a:lnTo>
                <a:lnTo>
                  <a:pt x="123945" y="44462"/>
                </a:lnTo>
                <a:cubicBezTo>
                  <a:pt x="125382" y="41952"/>
                  <a:pt x="129693" y="41952"/>
                  <a:pt x="131130" y="44462"/>
                </a:cubicBezTo>
                <a:lnTo>
                  <a:pt x="167416" y="96096"/>
                </a:lnTo>
                <a:cubicBezTo>
                  <a:pt x="168494" y="98247"/>
                  <a:pt x="168134" y="101115"/>
                  <a:pt x="166338" y="102191"/>
                </a:cubicBezTo>
                <a:cubicBezTo>
                  <a:pt x="164183" y="103625"/>
                  <a:pt x="161668" y="102908"/>
                  <a:pt x="160231" y="101115"/>
                </a:cubicBezTo>
                <a:lnTo>
                  <a:pt x="127537" y="54860"/>
                </a:lnTo>
                <a:lnTo>
                  <a:pt x="81552" y="120478"/>
                </a:lnTo>
                <a:lnTo>
                  <a:pt x="102389" y="150239"/>
                </a:lnTo>
                <a:cubicBezTo>
                  <a:pt x="103467" y="151673"/>
                  <a:pt x="103108" y="154542"/>
                  <a:pt x="100952" y="155976"/>
                </a:cubicBezTo>
                <a:cubicBezTo>
                  <a:pt x="100234" y="156693"/>
                  <a:pt x="99515" y="157052"/>
                  <a:pt x="98797" y="157052"/>
                </a:cubicBezTo>
                <a:cubicBezTo>
                  <a:pt x="97000" y="157052"/>
                  <a:pt x="95922" y="156335"/>
                  <a:pt x="95204" y="154900"/>
                </a:cubicBezTo>
                <a:lnTo>
                  <a:pt x="49578" y="90000"/>
                </a:lnTo>
                <a:lnTo>
                  <a:pt x="8981" y="148088"/>
                </a:lnTo>
                <a:lnTo>
                  <a:pt x="8981" y="176414"/>
                </a:lnTo>
                <a:lnTo>
                  <a:pt x="98797" y="176414"/>
                </a:lnTo>
                <a:cubicBezTo>
                  <a:pt x="100593" y="176414"/>
                  <a:pt x="103108" y="178566"/>
                  <a:pt x="103108" y="181076"/>
                </a:cubicBezTo>
                <a:cubicBezTo>
                  <a:pt x="103108" y="183227"/>
                  <a:pt x="100593" y="185378"/>
                  <a:pt x="98797" y="185378"/>
                </a:cubicBezTo>
                <a:lnTo>
                  <a:pt x="4311" y="185378"/>
                </a:lnTo>
                <a:cubicBezTo>
                  <a:pt x="1796" y="185378"/>
                  <a:pt x="0" y="183227"/>
                  <a:pt x="0" y="181076"/>
                </a:cubicBezTo>
                <a:lnTo>
                  <a:pt x="0" y="4303"/>
                </a:lnTo>
                <a:cubicBezTo>
                  <a:pt x="0" y="2510"/>
                  <a:pt x="1796" y="0"/>
                  <a:pt x="43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4" name="Freeform 255">
            <a:extLst>
              <a:ext uri="{FF2B5EF4-FFF2-40B4-BE49-F238E27FC236}">
                <a16:creationId xmlns:a16="http://schemas.microsoft.com/office/drawing/2014/main" id="{7A852C71-91DC-1341-92F0-5CE0B6CF3F0F}"/>
              </a:ext>
            </a:extLst>
          </p:cNvPr>
          <p:cNvSpPr>
            <a:spLocks noChangeAspect="1"/>
          </p:cNvSpPr>
          <p:nvPr/>
        </p:nvSpPr>
        <p:spPr bwMode="auto">
          <a:xfrm>
            <a:off x="7588246" y="4436765"/>
            <a:ext cx="712442" cy="708226"/>
          </a:xfrm>
          <a:custGeom>
            <a:avLst/>
            <a:gdLst>
              <a:gd name="T0" fmla="*/ 2147483646 w 820"/>
              <a:gd name="T1" fmla="*/ 2147483646 h 817"/>
              <a:gd name="T2" fmla="*/ 2147483646 w 820"/>
              <a:gd name="T3" fmla="*/ 2147483646 h 817"/>
              <a:gd name="T4" fmla="*/ 2147483646 w 820"/>
              <a:gd name="T5" fmla="*/ 2147483646 h 817"/>
              <a:gd name="T6" fmla="*/ 2147483646 w 820"/>
              <a:gd name="T7" fmla="*/ 2147483646 h 817"/>
              <a:gd name="T8" fmla="*/ 2147483646 w 820"/>
              <a:gd name="T9" fmla="*/ 2147483646 h 817"/>
              <a:gd name="T10" fmla="*/ 2147483646 w 820"/>
              <a:gd name="T11" fmla="*/ 2147483646 h 817"/>
              <a:gd name="T12" fmla="*/ 2147483646 w 820"/>
              <a:gd name="T13" fmla="*/ 2147483646 h 817"/>
              <a:gd name="T14" fmla="*/ 2147483646 w 820"/>
              <a:gd name="T15" fmla="*/ 2147483646 h 817"/>
              <a:gd name="T16" fmla="*/ 2147483646 w 820"/>
              <a:gd name="T17" fmla="*/ 2147483646 h 817"/>
              <a:gd name="T18" fmla="*/ 2147483646 w 820"/>
              <a:gd name="T19" fmla="*/ 2147483646 h 817"/>
              <a:gd name="T20" fmla="*/ 2147483646 w 820"/>
              <a:gd name="T21" fmla="*/ 2147483646 h 817"/>
              <a:gd name="T22" fmla="*/ 2147483646 w 820"/>
              <a:gd name="T23" fmla="*/ 2147483646 h 817"/>
              <a:gd name="T24" fmla="*/ 2147483646 w 820"/>
              <a:gd name="T25" fmla="*/ 2147483646 h 817"/>
              <a:gd name="T26" fmla="*/ 2147483646 w 820"/>
              <a:gd name="T27" fmla="*/ 2147483646 h 817"/>
              <a:gd name="T28" fmla="*/ 2147483646 w 820"/>
              <a:gd name="T29" fmla="*/ 2147483646 h 817"/>
              <a:gd name="T30" fmla="*/ 2147483646 w 820"/>
              <a:gd name="T31" fmla="*/ 2147483646 h 817"/>
              <a:gd name="T32" fmla="*/ 2147483646 w 820"/>
              <a:gd name="T33" fmla="*/ 2147483646 h 817"/>
              <a:gd name="T34" fmla="*/ 2147483646 w 820"/>
              <a:gd name="T35" fmla="*/ 2147483646 h 817"/>
              <a:gd name="T36" fmla="*/ 2147483646 w 820"/>
              <a:gd name="T37" fmla="*/ 2147483646 h 817"/>
              <a:gd name="T38" fmla="*/ 2147483646 w 820"/>
              <a:gd name="T39" fmla="*/ 2147483646 h 817"/>
              <a:gd name="T40" fmla="*/ 2147483646 w 820"/>
              <a:gd name="T41" fmla="*/ 2147483646 h 817"/>
              <a:gd name="T42" fmla="*/ 2147483646 w 820"/>
              <a:gd name="T43" fmla="*/ 2147483646 h 817"/>
              <a:gd name="T44" fmla="*/ 2147483646 w 820"/>
              <a:gd name="T45" fmla="*/ 2147483646 h 817"/>
              <a:gd name="T46" fmla="*/ 2147483646 w 820"/>
              <a:gd name="T47" fmla="*/ 2147483646 h 817"/>
              <a:gd name="T48" fmla="*/ 2147483646 w 820"/>
              <a:gd name="T49" fmla="*/ 2147483646 h 817"/>
              <a:gd name="T50" fmla="*/ 2147483646 w 820"/>
              <a:gd name="T51" fmla="*/ 2147483646 h 817"/>
              <a:gd name="T52" fmla="*/ 2147483646 w 820"/>
              <a:gd name="T53" fmla="*/ 2147483646 h 817"/>
              <a:gd name="T54" fmla="*/ 2147483646 w 820"/>
              <a:gd name="T55" fmla="*/ 2147483646 h 817"/>
              <a:gd name="T56" fmla="*/ 2147483646 w 820"/>
              <a:gd name="T57" fmla="*/ 2147483646 h 817"/>
              <a:gd name="T58" fmla="*/ 2147483646 w 820"/>
              <a:gd name="T59" fmla="*/ 2147483646 h 817"/>
              <a:gd name="T60" fmla="*/ 2147483646 w 820"/>
              <a:gd name="T61" fmla="*/ 2147483646 h 817"/>
              <a:gd name="T62" fmla="*/ 2147483646 w 820"/>
              <a:gd name="T63" fmla="*/ 2147483646 h 817"/>
              <a:gd name="T64" fmla="*/ 2147483646 w 820"/>
              <a:gd name="T65" fmla="*/ 2147483646 h 817"/>
              <a:gd name="T66" fmla="*/ 2147483646 w 820"/>
              <a:gd name="T67" fmla="*/ 2147483646 h 817"/>
              <a:gd name="T68" fmla="*/ 2147483646 w 820"/>
              <a:gd name="T69" fmla="*/ 2147483646 h 817"/>
              <a:gd name="T70" fmla="*/ 2147483646 w 820"/>
              <a:gd name="T71" fmla="*/ 2147483646 h 817"/>
              <a:gd name="T72" fmla="*/ 2147483646 w 820"/>
              <a:gd name="T73" fmla="*/ 2147483646 h 817"/>
              <a:gd name="T74" fmla="*/ 2147483646 w 820"/>
              <a:gd name="T75" fmla="*/ 2147483646 h 817"/>
              <a:gd name="T76" fmla="*/ 2147483646 w 820"/>
              <a:gd name="T77" fmla="*/ 2147483646 h 817"/>
              <a:gd name="T78" fmla="*/ 2147483646 w 820"/>
              <a:gd name="T79" fmla="*/ 2147483646 h 817"/>
              <a:gd name="T80" fmla="*/ 2147483646 w 820"/>
              <a:gd name="T81" fmla="*/ 2147483646 h 817"/>
              <a:gd name="T82" fmla="*/ 2147483646 w 820"/>
              <a:gd name="T83" fmla="*/ 2147483646 h 817"/>
              <a:gd name="T84" fmla="*/ 2147483646 w 820"/>
              <a:gd name="T85" fmla="*/ 2147483646 h 817"/>
              <a:gd name="T86" fmla="*/ 2147483646 w 820"/>
              <a:gd name="T87" fmla="*/ 2147483646 h 817"/>
              <a:gd name="T88" fmla="*/ 2147483646 w 820"/>
              <a:gd name="T89" fmla="*/ 2147483646 h 817"/>
              <a:gd name="T90" fmla="*/ 2147483646 w 820"/>
              <a:gd name="T91" fmla="*/ 2147483646 h 817"/>
              <a:gd name="T92" fmla="*/ 2147483646 w 820"/>
              <a:gd name="T93" fmla="*/ 2147483646 h 817"/>
              <a:gd name="T94" fmla="*/ 2147483646 w 820"/>
              <a:gd name="T95" fmla="*/ 2147483646 h 81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20" h="817">
                <a:moveTo>
                  <a:pt x="734" y="367"/>
                </a:moveTo>
                <a:lnTo>
                  <a:pt x="679" y="314"/>
                </a:lnTo>
                <a:lnTo>
                  <a:pt x="734" y="258"/>
                </a:lnTo>
                <a:lnTo>
                  <a:pt x="788" y="314"/>
                </a:lnTo>
                <a:lnTo>
                  <a:pt x="734" y="367"/>
                </a:lnTo>
                <a:close/>
                <a:moveTo>
                  <a:pt x="543" y="404"/>
                </a:moveTo>
                <a:lnTo>
                  <a:pt x="452" y="445"/>
                </a:lnTo>
                <a:cubicBezTo>
                  <a:pt x="450" y="446"/>
                  <a:pt x="448" y="449"/>
                  <a:pt x="447" y="452"/>
                </a:cubicBezTo>
                <a:lnTo>
                  <a:pt x="406" y="542"/>
                </a:lnTo>
                <a:lnTo>
                  <a:pt x="335" y="333"/>
                </a:lnTo>
                <a:lnTo>
                  <a:pt x="543" y="404"/>
                </a:lnTo>
                <a:close/>
                <a:moveTo>
                  <a:pt x="278" y="332"/>
                </a:moveTo>
                <a:lnTo>
                  <a:pt x="225" y="278"/>
                </a:lnTo>
                <a:lnTo>
                  <a:pt x="278" y="223"/>
                </a:lnTo>
                <a:lnTo>
                  <a:pt x="334" y="278"/>
                </a:lnTo>
                <a:lnTo>
                  <a:pt x="278" y="332"/>
                </a:lnTo>
                <a:close/>
                <a:moveTo>
                  <a:pt x="314" y="678"/>
                </a:moveTo>
                <a:lnTo>
                  <a:pt x="369" y="733"/>
                </a:lnTo>
                <a:lnTo>
                  <a:pt x="314" y="787"/>
                </a:lnTo>
                <a:lnTo>
                  <a:pt x="260" y="733"/>
                </a:lnTo>
                <a:lnTo>
                  <a:pt x="314" y="678"/>
                </a:lnTo>
                <a:close/>
                <a:moveTo>
                  <a:pt x="96" y="514"/>
                </a:moveTo>
                <a:lnTo>
                  <a:pt x="96" y="514"/>
                </a:lnTo>
                <a:cubicBezTo>
                  <a:pt x="81" y="529"/>
                  <a:pt x="56" y="529"/>
                  <a:pt x="42" y="514"/>
                </a:cubicBezTo>
                <a:cubicBezTo>
                  <a:pt x="27" y="499"/>
                  <a:pt x="27" y="475"/>
                  <a:pt x="42" y="461"/>
                </a:cubicBezTo>
                <a:cubicBezTo>
                  <a:pt x="50" y="453"/>
                  <a:pt x="59" y="450"/>
                  <a:pt x="69" y="450"/>
                </a:cubicBezTo>
                <a:cubicBezTo>
                  <a:pt x="79" y="450"/>
                  <a:pt x="89" y="453"/>
                  <a:pt x="96" y="461"/>
                </a:cubicBezTo>
                <a:cubicBezTo>
                  <a:pt x="112" y="475"/>
                  <a:pt x="112" y="499"/>
                  <a:pt x="96" y="514"/>
                </a:cubicBezTo>
                <a:close/>
                <a:moveTo>
                  <a:pt x="461" y="41"/>
                </a:moveTo>
                <a:lnTo>
                  <a:pt x="461" y="41"/>
                </a:lnTo>
                <a:cubicBezTo>
                  <a:pt x="468" y="33"/>
                  <a:pt x="478" y="30"/>
                  <a:pt x="489" y="30"/>
                </a:cubicBezTo>
                <a:cubicBezTo>
                  <a:pt x="499" y="30"/>
                  <a:pt x="509" y="33"/>
                  <a:pt x="516" y="41"/>
                </a:cubicBezTo>
                <a:cubicBezTo>
                  <a:pt x="530" y="56"/>
                  <a:pt x="530" y="81"/>
                  <a:pt x="516" y="96"/>
                </a:cubicBezTo>
                <a:cubicBezTo>
                  <a:pt x="501" y="109"/>
                  <a:pt x="476" y="109"/>
                  <a:pt x="461" y="96"/>
                </a:cubicBezTo>
                <a:cubicBezTo>
                  <a:pt x="455" y="88"/>
                  <a:pt x="450" y="79"/>
                  <a:pt x="450" y="67"/>
                </a:cubicBezTo>
                <a:cubicBezTo>
                  <a:pt x="450" y="58"/>
                  <a:pt x="455" y="48"/>
                  <a:pt x="461" y="41"/>
                </a:cubicBezTo>
                <a:close/>
                <a:moveTo>
                  <a:pt x="814" y="305"/>
                </a:moveTo>
                <a:lnTo>
                  <a:pt x="742" y="234"/>
                </a:lnTo>
                <a:cubicBezTo>
                  <a:pt x="738" y="229"/>
                  <a:pt x="730" y="229"/>
                  <a:pt x="725" y="234"/>
                </a:cubicBezTo>
                <a:lnTo>
                  <a:pt x="698" y="261"/>
                </a:lnTo>
                <a:cubicBezTo>
                  <a:pt x="607" y="177"/>
                  <a:pt x="481" y="158"/>
                  <a:pt x="373" y="201"/>
                </a:cubicBezTo>
                <a:lnTo>
                  <a:pt x="454" y="120"/>
                </a:lnTo>
                <a:cubicBezTo>
                  <a:pt x="464" y="127"/>
                  <a:pt x="476" y="131"/>
                  <a:pt x="489" y="131"/>
                </a:cubicBezTo>
                <a:cubicBezTo>
                  <a:pt x="506" y="131"/>
                  <a:pt x="521" y="124"/>
                  <a:pt x="533" y="112"/>
                </a:cubicBezTo>
                <a:cubicBezTo>
                  <a:pt x="558" y="88"/>
                  <a:pt x="558" y="48"/>
                  <a:pt x="533" y="23"/>
                </a:cubicBezTo>
                <a:cubicBezTo>
                  <a:pt x="509" y="0"/>
                  <a:pt x="468" y="0"/>
                  <a:pt x="444" y="23"/>
                </a:cubicBezTo>
                <a:cubicBezTo>
                  <a:pt x="432" y="36"/>
                  <a:pt x="425" y="51"/>
                  <a:pt x="425" y="67"/>
                </a:cubicBezTo>
                <a:cubicBezTo>
                  <a:pt x="425" y="81"/>
                  <a:pt x="430" y="93"/>
                  <a:pt x="437" y="103"/>
                </a:cubicBezTo>
                <a:lnTo>
                  <a:pt x="314" y="225"/>
                </a:lnTo>
                <a:lnTo>
                  <a:pt x="287" y="197"/>
                </a:lnTo>
                <a:cubicBezTo>
                  <a:pt x="283" y="193"/>
                  <a:pt x="275" y="193"/>
                  <a:pt x="270" y="197"/>
                </a:cubicBezTo>
                <a:lnTo>
                  <a:pt x="199" y="269"/>
                </a:lnTo>
                <a:cubicBezTo>
                  <a:pt x="193" y="273"/>
                  <a:pt x="193" y="281"/>
                  <a:pt x="199" y="287"/>
                </a:cubicBezTo>
                <a:lnTo>
                  <a:pt x="226" y="314"/>
                </a:lnTo>
                <a:lnTo>
                  <a:pt x="104" y="435"/>
                </a:lnTo>
                <a:cubicBezTo>
                  <a:pt x="80" y="419"/>
                  <a:pt x="45" y="421"/>
                  <a:pt x="25" y="443"/>
                </a:cubicBezTo>
                <a:cubicBezTo>
                  <a:pt x="0" y="467"/>
                  <a:pt x="0" y="507"/>
                  <a:pt x="25" y="531"/>
                </a:cubicBezTo>
                <a:cubicBezTo>
                  <a:pt x="37" y="544"/>
                  <a:pt x="53" y="550"/>
                  <a:pt x="69" y="550"/>
                </a:cubicBezTo>
                <a:cubicBezTo>
                  <a:pt x="86" y="550"/>
                  <a:pt x="102" y="544"/>
                  <a:pt x="114" y="531"/>
                </a:cubicBezTo>
                <a:cubicBezTo>
                  <a:pt x="136" y="511"/>
                  <a:pt x="138" y="477"/>
                  <a:pt x="122" y="452"/>
                </a:cubicBezTo>
                <a:lnTo>
                  <a:pt x="202" y="372"/>
                </a:lnTo>
                <a:cubicBezTo>
                  <a:pt x="159" y="479"/>
                  <a:pt x="179" y="607"/>
                  <a:pt x="262" y="696"/>
                </a:cubicBezTo>
                <a:lnTo>
                  <a:pt x="234" y="725"/>
                </a:lnTo>
                <a:cubicBezTo>
                  <a:pt x="229" y="729"/>
                  <a:pt x="229" y="736"/>
                  <a:pt x="234" y="742"/>
                </a:cubicBezTo>
                <a:lnTo>
                  <a:pt x="306" y="813"/>
                </a:lnTo>
                <a:cubicBezTo>
                  <a:pt x="309" y="815"/>
                  <a:pt x="311" y="816"/>
                  <a:pt x="314" y="816"/>
                </a:cubicBezTo>
                <a:cubicBezTo>
                  <a:pt x="318" y="816"/>
                  <a:pt x="321" y="815"/>
                  <a:pt x="323" y="813"/>
                </a:cubicBezTo>
                <a:lnTo>
                  <a:pt x="395" y="742"/>
                </a:lnTo>
                <a:cubicBezTo>
                  <a:pt x="399" y="736"/>
                  <a:pt x="399" y="729"/>
                  <a:pt x="395" y="725"/>
                </a:cubicBezTo>
                <a:lnTo>
                  <a:pt x="323" y="652"/>
                </a:lnTo>
                <a:cubicBezTo>
                  <a:pt x="319" y="648"/>
                  <a:pt x="311" y="648"/>
                  <a:pt x="306" y="652"/>
                </a:cubicBezTo>
                <a:lnTo>
                  <a:pt x="279" y="679"/>
                </a:lnTo>
                <a:cubicBezTo>
                  <a:pt x="231" y="626"/>
                  <a:pt x="205" y="558"/>
                  <a:pt x="205" y="487"/>
                </a:cubicBezTo>
                <a:cubicBezTo>
                  <a:pt x="205" y="433"/>
                  <a:pt x="220" y="381"/>
                  <a:pt x="249" y="337"/>
                </a:cubicBezTo>
                <a:lnTo>
                  <a:pt x="270" y="358"/>
                </a:lnTo>
                <a:cubicBezTo>
                  <a:pt x="272" y="360"/>
                  <a:pt x="276" y="361"/>
                  <a:pt x="278" y="361"/>
                </a:cubicBezTo>
                <a:cubicBezTo>
                  <a:pt x="282" y="361"/>
                  <a:pt x="285" y="360"/>
                  <a:pt x="287" y="358"/>
                </a:cubicBezTo>
                <a:lnTo>
                  <a:pt x="309" y="337"/>
                </a:lnTo>
                <a:lnTo>
                  <a:pt x="392" y="580"/>
                </a:lnTo>
                <a:cubicBezTo>
                  <a:pt x="395" y="584"/>
                  <a:pt x="399" y="588"/>
                  <a:pt x="404" y="588"/>
                </a:cubicBezTo>
                <a:cubicBezTo>
                  <a:pt x="404" y="588"/>
                  <a:pt x="404" y="588"/>
                  <a:pt x="405" y="588"/>
                </a:cubicBezTo>
                <a:cubicBezTo>
                  <a:pt x="409" y="588"/>
                  <a:pt x="414" y="585"/>
                  <a:pt x="416" y="581"/>
                </a:cubicBezTo>
                <a:lnTo>
                  <a:pt x="467" y="466"/>
                </a:lnTo>
                <a:lnTo>
                  <a:pt x="581" y="415"/>
                </a:lnTo>
                <a:cubicBezTo>
                  <a:pt x="586" y="412"/>
                  <a:pt x="589" y="408"/>
                  <a:pt x="589" y="403"/>
                </a:cubicBezTo>
                <a:cubicBezTo>
                  <a:pt x="589" y="398"/>
                  <a:pt x="586" y="393"/>
                  <a:pt x="581" y="392"/>
                </a:cubicBezTo>
                <a:lnTo>
                  <a:pt x="337" y="308"/>
                </a:lnTo>
                <a:lnTo>
                  <a:pt x="358" y="287"/>
                </a:lnTo>
                <a:cubicBezTo>
                  <a:pt x="364" y="281"/>
                  <a:pt x="364" y="273"/>
                  <a:pt x="358" y="269"/>
                </a:cubicBezTo>
                <a:lnTo>
                  <a:pt x="337" y="247"/>
                </a:lnTo>
                <a:cubicBezTo>
                  <a:pt x="382" y="219"/>
                  <a:pt x="434" y="203"/>
                  <a:pt x="489" y="203"/>
                </a:cubicBezTo>
                <a:cubicBezTo>
                  <a:pt x="560" y="203"/>
                  <a:pt x="628" y="230"/>
                  <a:pt x="680" y="278"/>
                </a:cubicBezTo>
                <a:lnTo>
                  <a:pt x="654" y="305"/>
                </a:lnTo>
                <a:cubicBezTo>
                  <a:pt x="649" y="309"/>
                  <a:pt x="649" y="317"/>
                  <a:pt x="654" y="322"/>
                </a:cubicBezTo>
                <a:lnTo>
                  <a:pt x="725" y="393"/>
                </a:lnTo>
                <a:cubicBezTo>
                  <a:pt x="728" y="395"/>
                  <a:pt x="731" y="398"/>
                  <a:pt x="734" y="398"/>
                </a:cubicBezTo>
                <a:cubicBezTo>
                  <a:pt x="738" y="398"/>
                  <a:pt x="740" y="395"/>
                  <a:pt x="742" y="393"/>
                </a:cubicBezTo>
                <a:lnTo>
                  <a:pt x="814" y="322"/>
                </a:lnTo>
                <a:cubicBezTo>
                  <a:pt x="819" y="317"/>
                  <a:pt x="819" y="309"/>
                  <a:pt x="814" y="30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Freeform 979">
            <a:extLst>
              <a:ext uri="{FF2B5EF4-FFF2-40B4-BE49-F238E27FC236}">
                <a16:creationId xmlns:a16="http://schemas.microsoft.com/office/drawing/2014/main" id="{BE5DB230-2240-4944-BFA6-20C85DF44394}"/>
              </a:ext>
            </a:extLst>
          </p:cNvPr>
          <p:cNvSpPr>
            <a:spLocks noChangeAspect="1"/>
          </p:cNvSpPr>
          <p:nvPr/>
        </p:nvSpPr>
        <p:spPr bwMode="auto">
          <a:xfrm>
            <a:off x="16108108" y="4439930"/>
            <a:ext cx="704010" cy="701898"/>
          </a:xfrm>
          <a:custGeom>
            <a:avLst/>
            <a:gdLst>
              <a:gd name="T0" fmla="*/ 7060345 w 291741"/>
              <a:gd name="T1" fmla="*/ 10131196 h 291740"/>
              <a:gd name="T2" fmla="*/ 326243 w 291741"/>
              <a:gd name="T3" fmla="*/ 7919759 h 291740"/>
              <a:gd name="T4" fmla="*/ 9996693 w 291741"/>
              <a:gd name="T5" fmla="*/ 8858328 h 291740"/>
              <a:gd name="T6" fmla="*/ 326243 w 291741"/>
              <a:gd name="T7" fmla="*/ 7919759 h 291740"/>
              <a:gd name="T8" fmla="*/ 10270767 w 291741"/>
              <a:gd name="T9" fmla="*/ 6325524 h 291740"/>
              <a:gd name="T10" fmla="*/ 8874334 w 291741"/>
              <a:gd name="T11" fmla="*/ 3278481 h 291740"/>
              <a:gd name="T12" fmla="*/ 10270767 w 291741"/>
              <a:gd name="T13" fmla="*/ 3278481 h 291740"/>
              <a:gd name="T14" fmla="*/ 4585235 w 291741"/>
              <a:gd name="T15" fmla="*/ 3811930 h 291740"/>
              <a:gd name="T16" fmla="*/ 6628202 w 291741"/>
              <a:gd name="T17" fmla="*/ 2898269 h 291740"/>
              <a:gd name="T18" fmla="*/ 4270908 w 291741"/>
              <a:gd name="T19" fmla="*/ 5973826 h 291740"/>
              <a:gd name="T20" fmla="*/ 4441193 w 291741"/>
              <a:gd name="T21" fmla="*/ 1765822 h 291740"/>
              <a:gd name="T22" fmla="*/ 6392464 w 291741"/>
              <a:gd name="T23" fmla="*/ 2640920 h 291740"/>
              <a:gd name="T24" fmla="*/ 8874334 w 291741"/>
              <a:gd name="T25" fmla="*/ 2957055 h 291740"/>
              <a:gd name="T26" fmla="*/ 8874334 w 291741"/>
              <a:gd name="T27" fmla="*/ 1581450 h 291740"/>
              <a:gd name="T28" fmla="*/ 6876999 w 291741"/>
              <a:gd name="T29" fmla="*/ 2512214 h 291740"/>
              <a:gd name="T30" fmla="*/ 6850824 w 291741"/>
              <a:gd name="T31" fmla="*/ 5304657 h 291740"/>
              <a:gd name="T32" fmla="*/ 4401852 w 291741"/>
              <a:gd name="T33" fmla="*/ 6385596 h 291740"/>
              <a:gd name="T34" fmla="*/ 2005266 w 291741"/>
              <a:gd name="T35" fmla="*/ 5304657 h 291740"/>
              <a:gd name="T36" fmla="*/ 1979075 w 291741"/>
              <a:gd name="T37" fmla="*/ 2512214 h 291740"/>
              <a:gd name="T38" fmla="*/ 326243 w 291741"/>
              <a:gd name="T39" fmla="*/ 578560 h 291740"/>
              <a:gd name="T40" fmla="*/ 743825 w 291741"/>
              <a:gd name="T41" fmla="*/ 1427092 h 291740"/>
              <a:gd name="T42" fmla="*/ 326243 w 291741"/>
              <a:gd name="T43" fmla="*/ 2532817 h 291740"/>
              <a:gd name="T44" fmla="*/ 587289 w 291741"/>
              <a:gd name="T45" fmla="*/ 2854243 h 291740"/>
              <a:gd name="T46" fmla="*/ 587289 w 291741"/>
              <a:gd name="T47" fmla="*/ 3792754 h 291740"/>
              <a:gd name="T48" fmla="*/ 326243 w 291741"/>
              <a:gd name="T49" fmla="*/ 4114156 h 291740"/>
              <a:gd name="T50" fmla="*/ 743825 w 291741"/>
              <a:gd name="T51" fmla="*/ 5219847 h 291740"/>
              <a:gd name="T52" fmla="*/ 326243 w 291741"/>
              <a:gd name="T53" fmla="*/ 6325524 h 291740"/>
              <a:gd name="T54" fmla="*/ 587289 w 291741"/>
              <a:gd name="T55" fmla="*/ 6646948 h 291740"/>
              <a:gd name="T56" fmla="*/ 1291995 w 291741"/>
              <a:gd name="T57" fmla="*/ 7598377 h 291740"/>
              <a:gd name="T58" fmla="*/ 1605264 w 291741"/>
              <a:gd name="T59" fmla="*/ 7328387 h 291740"/>
              <a:gd name="T60" fmla="*/ 2570966 w 291741"/>
              <a:gd name="T61" fmla="*/ 7328387 h 291740"/>
              <a:gd name="T62" fmla="*/ 2897241 w 291741"/>
              <a:gd name="T63" fmla="*/ 7598377 h 291740"/>
              <a:gd name="T64" fmla="*/ 4006526 w 291741"/>
              <a:gd name="T65" fmla="*/ 7174103 h 291740"/>
              <a:gd name="T66" fmla="*/ 5141878 w 291741"/>
              <a:gd name="T67" fmla="*/ 7598377 h 291740"/>
              <a:gd name="T68" fmla="*/ 5468183 w 291741"/>
              <a:gd name="T69" fmla="*/ 7328387 h 291740"/>
              <a:gd name="T70" fmla="*/ 6420878 w 291741"/>
              <a:gd name="T71" fmla="*/ 7328387 h 291740"/>
              <a:gd name="T72" fmla="*/ 6734071 w 291741"/>
              <a:gd name="T73" fmla="*/ 7598377 h 291740"/>
              <a:gd name="T74" fmla="*/ 7856381 w 291741"/>
              <a:gd name="T75" fmla="*/ 7174103 h 291740"/>
              <a:gd name="T76" fmla="*/ 10270767 w 291741"/>
              <a:gd name="T77" fmla="*/ 7598377 h 291740"/>
              <a:gd name="T78" fmla="*/ 8548100 w 291741"/>
              <a:gd name="T79" fmla="*/ 6492671 h 291740"/>
              <a:gd name="T80" fmla="*/ 10270767 w 291741"/>
              <a:gd name="T81" fmla="*/ 1260069 h 291740"/>
              <a:gd name="T82" fmla="*/ 587289 w 291741"/>
              <a:gd name="T83" fmla="*/ 321382 h 291740"/>
              <a:gd name="T84" fmla="*/ 10583983 w 291741"/>
              <a:gd name="T85" fmla="*/ 578560 h 291740"/>
              <a:gd name="T86" fmla="*/ 7386628 w 291741"/>
              <a:gd name="T87" fmla="*/ 9166858 h 291740"/>
              <a:gd name="T88" fmla="*/ 8665552 w 291741"/>
              <a:gd name="T89" fmla="*/ 10285420 h 291740"/>
              <a:gd name="T90" fmla="*/ 1918358 w 291741"/>
              <a:gd name="T91" fmla="*/ 10285420 h 291740"/>
              <a:gd name="T92" fmla="*/ 3210429 w 291741"/>
              <a:gd name="T93" fmla="*/ 9166858 h 291740"/>
              <a:gd name="T94" fmla="*/ 0 w 291741"/>
              <a:gd name="T95" fmla="*/ 578560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6" name="Freeform 980">
            <a:extLst>
              <a:ext uri="{FF2B5EF4-FFF2-40B4-BE49-F238E27FC236}">
                <a16:creationId xmlns:a16="http://schemas.microsoft.com/office/drawing/2014/main" id="{E2019270-54FD-744F-8016-7551AECD1976}"/>
              </a:ext>
            </a:extLst>
          </p:cNvPr>
          <p:cNvSpPr>
            <a:spLocks noChangeAspect="1"/>
          </p:cNvSpPr>
          <p:nvPr/>
        </p:nvSpPr>
        <p:spPr bwMode="auto">
          <a:xfrm>
            <a:off x="11885608" y="4438875"/>
            <a:ext cx="634452" cy="704008"/>
          </a:xfrm>
          <a:custGeom>
            <a:avLst/>
            <a:gdLst>
              <a:gd name="T0" fmla="*/ 3570573 w 262678"/>
              <a:gd name="T1" fmla="*/ 10424063 h 291382"/>
              <a:gd name="T2" fmla="*/ 3903106 w 262678"/>
              <a:gd name="T3" fmla="*/ 10133067 h 291382"/>
              <a:gd name="T4" fmla="*/ 7308911 w 262678"/>
              <a:gd name="T5" fmla="*/ 9656807 h 291382"/>
              <a:gd name="T6" fmla="*/ 3791414 w 262678"/>
              <a:gd name="T7" fmla="*/ 5712830 h 291382"/>
              <a:gd name="T8" fmla="*/ 3615441 w 262678"/>
              <a:gd name="T9" fmla="*/ 8873174 h 291382"/>
              <a:gd name="T10" fmla="*/ 350903 w 262678"/>
              <a:gd name="T11" fmla="*/ 5106202 h 291382"/>
              <a:gd name="T12" fmla="*/ 9344416 w 262678"/>
              <a:gd name="T13" fmla="*/ 5106202 h 291382"/>
              <a:gd name="T14" fmla="*/ 4142517 w 262678"/>
              <a:gd name="T15" fmla="*/ 4775521 h 291382"/>
              <a:gd name="T16" fmla="*/ 4940764 w 262678"/>
              <a:gd name="T17" fmla="*/ 4021437 h 291382"/>
              <a:gd name="T18" fmla="*/ 4142517 w 262678"/>
              <a:gd name="T19" fmla="*/ 3942086 h 291382"/>
              <a:gd name="T20" fmla="*/ 1761143 w 262678"/>
              <a:gd name="T21" fmla="*/ 4775521 h 291382"/>
              <a:gd name="T22" fmla="*/ 2413028 w 262678"/>
              <a:gd name="T23" fmla="*/ 3545217 h 291382"/>
              <a:gd name="T24" fmla="*/ 4142517 w 262678"/>
              <a:gd name="T25" fmla="*/ 3571717 h 291382"/>
              <a:gd name="T26" fmla="*/ 5127042 w 262678"/>
              <a:gd name="T27" fmla="*/ 3571717 h 291382"/>
              <a:gd name="T28" fmla="*/ 4648147 w 262678"/>
              <a:gd name="T29" fmla="*/ 2367910 h 291382"/>
              <a:gd name="T30" fmla="*/ 7535067 w 262678"/>
              <a:gd name="T31" fmla="*/ 2063622 h 291382"/>
              <a:gd name="T32" fmla="*/ 8186958 w 262678"/>
              <a:gd name="T33" fmla="*/ 2063622 h 291382"/>
              <a:gd name="T34" fmla="*/ 6563870 w 262678"/>
              <a:gd name="T35" fmla="*/ 4775521 h 291382"/>
              <a:gd name="T36" fmla="*/ 6563870 w 262678"/>
              <a:gd name="T37" fmla="*/ 2063622 h 291382"/>
              <a:gd name="T38" fmla="*/ 1761143 w 262678"/>
              <a:gd name="T39" fmla="*/ 3333567 h 291382"/>
              <a:gd name="T40" fmla="*/ 2732256 w 262678"/>
              <a:gd name="T41" fmla="*/ 3333567 h 291382"/>
              <a:gd name="T42" fmla="*/ 2067114 w 262678"/>
              <a:gd name="T43" fmla="*/ 1164081 h 291382"/>
              <a:gd name="T44" fmla="*/ 4475167 w 262678"/>
              <a:gd name="T45" fmla="*/ 1984247 h 291382"/>
              <a:gd name="T46" fmla="*/ 4648147 w 262678"/>
              <a:gd name="T47" fmla="*/ 634990 h 291382"/>
              <a:gd name="T48" fmla="*/ 8067176 w 262678"/>
              <a:gd name="T49" fmla="*/ 1746148 h 291382"/>
              <a:gd name="T50" fmla="*/ 2053811 w 262678"/>
              <a:gd name="T51" fmla="*/ 370416 h 291382"/>
              <a:gd name="T52" fmla="*/ 2426291 w 262678"/>
              <a:gd name="T53" fmla="*/ 370416 h 291382"/>
              <a:gd name="T54" fmla="*/ 4648147 w 262678"/>
              <a:gd name="T55" fmla="*/ 0 h 291382"/>
              <a:gd name="T56" fmla="*/ 5459614 w 262678"/>
              <a:gd name="T57" fmla="*/ 1944572 h 291382"/>
              <a:gd name="T58" fmla="*/ 6231273 w 262678"/>
              <a:gd name="T59" fmla="*/ 1904855 h 291382"/>
              <a:gd name="T60" fmla="*/ 7375464 w 262678"/>
              <a:gd name="T61" fmla="*/ 0 h 291382"/>
              <a:gd name="T62" fmla="*/ 8519557 w 262678"/>
              <a:gd name="T63" fmla="*/ 1904855 h 291382"/>
              <a:gd name="T64" fmla="*/ 9676997 w 262678"/>
              <a:gd name="T65" fmla="*/ 4828419 h 291382"/>
              <a:gd name="T66" fmla="*/ 8665889 w 262678"/>
              <a:gd name="T67" fmla="*/ 9656807 h 291382"/>
              <a:gd name="T68" fmla="*/ 7481813 w 262678"/>
              <a:gd name="T69" fmla="*/ 10728332 h 291382"/>
              <a:gd name="T70" fmla="*/ 2067114 w 262678"/>
              <a:gd name="T71" fmla="*/ 9656807 h 291382"/>
              <a:gd name="T72" fmla="*/ 4893 w 262678"/>
              <a:gd name="T73" fmla="*/ 4973945 h 291382"/>
              <a:gd name="T74" fmla="*/ 1428486 w 262678"/>
              <a:gd name="T75" fmla="*/ 4775521 h 291382"/>
              <a:gd name="T76" fmla="*/ 883045 w 262678"/>
              <a:gd name="T77" fmla="*/ 3333567 h 291382"/>
              <a:gd name="T78" fmla="*/ 550418 w 262678"/>
              <a:gd name="T79" fmla="*/ 1984247 h 291382"/>
              <a:gd name="T80" fmla="*/ 1721234 w 262678"/>
              <a:gd name="T81" fmla="*/ 264627 h 291382"/>
              <a:gd name="T82" fmla="*/ 2532735 w 262678"/>
              <a:gd name="T83" fmla="*/ 79308 h 291382"/>
              <a:gd name="T84" fmla="*/ 2745603 w 262678"/>
              <a:gd name="T85" fmla="*/ 978924 h 291382"/>
              <a:gd name="T86" fmla="*/ 3064861 w 262678"/>
              <a:gd name="T87" fmla="*/ 4775521 h 291382"/>
              <a:gd name="T88" fmla="*/ 3836553 w 262678"/>
              <a:gd name="T89" fmla="*/ 1865221 h 29138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62678" h="291382">
                <a:moveTo>
                  <a:pt x="64936" y="262280"/>
                </a:moveTo>
                <a:lnTo>
                  <a:pt x="64936" y="283118"/>
                </a:lnTo>
                <a:lnTo>
                  <a:pt x="96617" y="283118"/>
                </a:lnTo>
                <a:lnTo>
                  <a:pt x="96617" y="275214"/>
                </a:lnTo>
                <a:cubicBezTo>
                  <a:pt x="96617" y="272699"/>
                  <a:pt x="98777" y="271262"/>
                  <a:pt x="101657" y="271262"/>
                </a:cubicBezTo>
                <a:cubicBezTo>
                  <a:pt x="104177" y="271262"/>
                  <a:pt x="105617" y="272699"/>
                  <a:pt x="105617" y="275214"/>
                </a:cubicBezTo>
                <a:lnTo>
                  <a:pt x="105617" y="283118"/>
                </a:lnTo>
                <a:lnTo>
                  <a:pt x="197779" y="283118"/>
                </a:lnTo>
                <a:lnTo>
                  <a:pt x="197779" y="262280"/>
                </a:lnTo>
                <a:lnTo>
                  <a:pt x="64936" y="262280"/>
                </a:lnTo>
                <a:close/>
                <a:moveTo>
                  <a:pt x="97834" y="151178"/>
                </a:moveTo>
                <a:cubicBezTo>
                  <a:pt x="100398" y="150454"/>
                  <a:pt x="102596" y="152627"/>
                  <a:pt x="102596" y="155162"/>
                </a:cubicBezTo>
                <a:lnTo>
                  <a:pt x="106993" y="240634"/>
                </a:lnTo>
                <a:cubicBezTo>
                  <a:pt x="107359" y="242807"/>
                  <a:pt x="105527" y="245342"/>
                  <a:pt x="102963" y="245342"/>
                </a:cubicBezTo>
                <a:cubicBezTo>
                  <a:pt x="100398" y="245342"/>
                  <a:pt x="98566" y="243531"/>
                  <a:pt x="97834" y="240996"/>
                </a:cubicBezTo>
                <a:lnTo>
                  <a:pt x="93437" y="155524"/>
                </a:lnTo>
                <a:cubicBezTo>
                  <a:pt x="93437" y="152989"/>
                  <a:pt x="95635" y="151178"/>
                  <a:pt x="97834" y="151178"/>
                </a:cubicBezTo>
                <a:close/>
                <a:moveTo>
                  <a:pt x="9495" y="138685"/>
                </a:moveTo>
                <a:lnTo>
                  <a:pt x="31455" y="253297"/>
                </a:lnTo>
                <a:lnTo>
                  <a:pt x="231260" y="253297"/>
                </a:lnTo>
                <a:lnTo>
                  <a:pt x="252860" y="138685"/>
                </a:lnTo>
                <a:lnTo>
                  <a:pt x="9495" y="138685"/>
                </a:lnTo>
                <a:close/>
                <a:moveTo>
                  <a:pt x="112097" y="107068"/>
                </a:moveTo>
                <a:lnTo>
                  <a:pt x="112097" y="129703"/>
                </a:lnTo>
                <a:lnTo>
                  <a:pt x="138738" y="129703"/>
                </a:lnTo>
                <a:lnTo>
                  <a:pt x="138738" y="107068"/>
                </a:lnTo>
                <a:lnTo>
                  <a:pt x="133698" y="109223"/>
                </a:lnTo>
                <a:cubicBezTo>
                  <a:pt x="131538" y="110660"/>
                  <a:pt x="128658" y="111379"/>
                  <a:pt x="125778" y="111379"/>
                </a:cubicBezTo>
                <a:cubicBezTo>
                  <a:pt x="122538" y="111379"/>
                  <a:pt x="119658" y="110660"/>
                  <a:pt x="117137" y="109223"/>
                </a:cubicBezTo>
                <a:lnTo>
                  <a:pt x="112097" y="107068"/>
                </a:lnTo>
                <a:close/>
                <a:moveTo>
                  <a:pt x="55936" y="96289"/>
                </a:moveTo>
                <a:lnTo>
                  <a:pt x="47656" y="100960"/>
                </a:lnTo>
                <a:lnTo>
                  <a:pt x="47656" y="129703"/>
                </a:lnTo>
                <a:lnTo>
                  <a:pt x="73936" y="129703"/>
                </a:lnTo>
                <a:lnTo>
                  <a:pt x="73936" y="100960"/>
                </a:lnTo>
                <a:lnTo>
                  <a:pt x="65296" y="96289"/>
                </a:lnTo>
                <a:cubicBezTo>
                  <a:pt x="62056" y="94852"/>
                  <a:pt x="58816" y="94852"/>
                  <a:pt x="55936" y="96289"/>
                </a:cubicBezTo>
                <a:close/>
                <a:moveTo>
                  <a:pt x="112097" y="59642"/>
                </a:moveTo>
                <a:lnTo>
                  <a:pt x="112097" y="97008"/>
                </a:lnTo>
                <a:lnTo>
                  <a:pt x="121098" y="101678"/>
                </a:lnTo>
                <a:cubicBezTo>
                  <a:pt x="123978" y="102756"/>
                  <a:pt x="127218" y="102756"/>
                  <a:pt x="130098" y="101678"/>
                </a:cubicBezTo>
                <a:lnTo>
                  <a:pt x="138738" y="97008"/>
                </a:lnTo>
                <a:lnTo>
                  <a:pt x="138738" y="59642"/>
                </a:lnTo>
                <a:lnTo>
                  <a:pt x="133698" y="62157"/>
                </a:lnTo>
                <a:cubicBezTo>
                  <a:pt x="131538" y="63594"/>
                  <a:pt x="128658" y="64313"/>
                  <a:pt x="125778" y="64313"/>
                </a:cubicBezTo>
                <a:cubicBezTo>
                  <a:pt x="122538" y="64313"/>
                  <a:pt x="119658" y="63594"/>
                  <a:pt x="117137" y="62157"/>
                </a:cubicBezTo>
                <a:lnTo>
                  <a:pt x="112097" y="59642"/>
                </a:lnTo>
                <a:close/>
                <a:moveTo>
                  <a:pt x="203899" y="56049"/>
                </a:moveTo>
                <a:lnTo>
                  <a:pt x="203899" y="129703"/>
                </a:lnTo>
                <a:lnTo>
                  <a:pt x="221899" y="129703"/>
                </a:lnTo>
                <a:lnTo>
                  <a:pt x="221539" y="56049"/>
                </a:lnTo>
                <a:lnTo>
                  <a:pt x="203899" y="56049"/>
                </a:lnTo>
                <a:close/>
                <a:moveTo>
                  <a:pt x="177619" y="56049"/>
                </a:moveTo>
                <a:lnTo>
                  <a:pt x="177619" y="129703"/>
                </a:lnTo>
                <a:lnTo>
                  <a:pt x="194899" y="129703"/>
                </a:lnTo>
                <a:lnTo>
                  <a:pt x="194899" y="56049"/>
                </a:lnTo>
                <a:lnTo>
                  <a:pt x="177619" y="56049"/>
                </a:lnTo>
                <a:close/>
                <a:moveTo>
                  <a:pt x="55936" y="31617"/>
                </a:moveTo>
                <a:lnTo>
                  <a:pt x="47656" y="36288"/>
                </a:lnTo>
                <a:lnTo>
                  <a:pt x="47656" y="90540"/>
                </a:lnTo>
                <a:lnTo>
                  <a:pt x="51976" y="88744"/>
                </a:lnTo>
                <a:cubicBezTo>
                  <a:pt x="57736" y="85870"/>
                  <a:pt x="63856" y="85870"/>
                  <a:pt x="69256" y="88744"/>
                </a:cubicBezTo>
                <a:lnTo>
                  <a:pt x="73936" y="90540"/>
                </a:lnTo>
                <a:lnTo>
                  <a:pt x="73936" y="36288"/>
                </a:lnTo>
                <a:lnTo>
                  <a:pt x="65296" y="31617"/>
                </a:lnTo>
                <a:cubicBezTo>
                  <a:pt x="62056" y="30180"/>
                  <a:pt x="58816" y="30180"/>
                  <a:pt x="55936" y="31617"/>
                </a:cubicBezTo>
                <a:close/>
                <a:moveTo>
                  <a:pt x="125778" y="17246"/>
                </a:moveTo>
                <a:lnTo>
                  <a:pt x="113537" y="50300"/>
                </a:lnTo>
                <a:lnTo>
                  <a:pt x="121098" y="53893"/>
                </a:lnTo>
                <a:cubicBezTo>
                  <a:pt x="123978" y="56049"/>
                  <a:pt x="127218" y="56049"/>
                  <a:pt x="130098" y="53893"/>
                </a:cubicBezTo>
                <a:lnTo>
                  <a:pt x="138018" y="50300"/>
                </a:lnTo>
                <a:lnTo>
                  <a:pt x="125778" y="17246"/>
                </a:lnTo>
                <a:close/>
                <a:moveTo>
                  <a:pt x="199579" y="13653"/>
                </a:moveTo>
                <a:lnTo>
                  <a:pt x="180859" y="47426"/>
                </a:lnTo>
                <a:lnTo>
                  <a:pt x="218299" y="47426"/>
                </a:lnTo>
                <a:lnTo>
                  <a:pt x="199579" y="13653"/>
                </a:lnTo>
                <a:close/>
                <a:moveTo>
                  <a:pt x="56296" y="9701"/>
                </a:moveTo>
                <a:lnTo>
                  <a:pt x="55576" y="10060"/>
                </a:lnTo>
                <a:lnTo>
                  <a:pt x="55576" y="22276"/>
                </a:lnTo>
                <a:cubicBezTo>
                  <a:pt x="58816" y="21557"/>
                  <a:pt x="62056" y="21557"/>
                  <a:pt x="65656" y="22276"/>
                </a:cubicBezTo>
                <a:lnTo>
                  <a:pt x="65656" y="10060"/>
                </a:lnTo>
                <a:lnTo>
                  <a:pt x="64936" y="9701"/>
                </a:lnTo>
                <a:cubicBezTo>
                  <a:pt x="62056" y="8623"/>
                  <a:pt x="58816" y="8623"/>
                  <a:pt x="56296" y="9701"/>
                </a:cubicBezTo>
                <a:close/>
                <a:moveTo>
                  <a:pt x="125778" y="0"/>
                </a:moveTo>
                <a:cubicBezTo>
                  <a:pt x="127218" y="0"/>
                  <a:pt x="129018" y="1078"/>
                  <a:pt x="129738" y="2875"/>
                </a:cubicBezTo>
                <a:lnTo>
                  <a:pt x="147738" y="50660"/>
                </a:lnTo>
                <a:cubicBezTo>
                  <a:pt x="147738" y="51378"/>
                  <a:pt x="147738" y="52097"/>
                  <a:pt x="147738" y="52815"/>
                </a:cubicBezTo>
                <a:lnTo>
                  <a:pt x="147738" y="129703"/>
                </a:lnTo>
                <a:lnTo>
                  <a:pt x="168618" y="129703"/>
                </a:lnTo>
                <a:lnTo>
                  <a:pt x="168618" y="51737"/>
                </a:lnTo>
                <a:cubicBezTo>
                  <a:pt x="168618" y="50660"/>
                  <a:pt x="168978" y="49941"/>
                  <a:pt x="168978" y="49582"/>
                </a:cubicBezTo>
                <a:lnTo>
                  <a:pt x="195259" y="2515"/>
                </a:lnTo>
                <a:cubicBezTo>
                  <a:pt x="196339" y="719"/>
                  <a:pt x="197779" y="0"/>
                  <a:pt x="199579" y="0"/>
                </a:cubicBezTo>
                <a:cubicBezTo>
                  <a:pt x="200659" y="0"/>
                  <a:pt x="202819" y="719"/>
                  <a:pt x="203179" y="2515"/>
                </a:cubicBezTo>
                <a:lnTo>
                  <a:pt x="229820" y="49582"/>
                </a:lnTo>
                <a:cubicBezTo>
                  <a:pt x="229820" y="49941"/>
                  <a:pt x="230540" y="50660"/>
                  <a:pt x="230540" y="51737"/>
                </a:cubicBezTo>
                <a:lnTo>
                  <a:pt x="230540" y="129703"/>
                </a:lnTo>
                <a:lnTo>
                  <a:pt x="258260" y="129703"/>
                </a:lnTo>
                <a:cubicBezTo>
                  <a:pt x="259340" y="129703"/>
                  <a:pt x="260420" y="130062"/>
                  <a:pt x="261860" y="131140"/>
                </a:cubicBezTo>
                <a:cubicBezTo>
                  <a:pt x="262220" y="132577"/>
                  <a:pt x="262940" y="133655"/>
                  <a:pt x="262580" y="135092"/>
                </a:cubicBezTo>
                <a:lnTo>
                  <a:pt x="238820" y="258687"/>
                </a:lnTo>
                <a:cubicBezTo>
                  <a:pt x="238460" y="260483"/>
                  <a:pt x="236660" y="262280"/>
                  <a:pt x="234500" y="262280"/>
                </a:cubicBezTo>
                <a:lnTo>
                  <a:pt x="206779" y="262280"/>
                </a:lnTo>
                <a:lnTo>
                  <a:pt x="206779" y="287430"/>
                </a:lnTo>
                <a:cubicBezTo>
                  <a:pt x="206779" y="289945"/>
                  <a:pt x="204259" y="291382"/>
                  <a:pt x="202459" y="291382"/>
                </a:cubicBezTo>
                <a:lnTo>
                  <a:pt x="60616" y="291382"/>
                </a:lnTo>
                <a:cubicBezTo>
                  <a:pt x="58096" y="291382"/>
                  <a:pt x="55936" y="289945"/>
                  <a:pt x="55936" y="287430"/>
                </a:cubicBezTo>
                <a:lnTo>
                  <a:pt x="55936" y="262280"/>
                </a:lnTo>
                <a:lnTo>
                  <a:pt x="27855" y="262280"/>
                </a:lnTo>
                <a:cubicBezTo>
                  <a:pt x="26055" y="262280"/>
                  <a:pt x="24255" y="260483"/>
                  <a:pt x="23535" y="258687"/>
                </a:cubicBezTo>
                <a:lnTo>
                  <a:pt x="135" y="135092"/>
                </a:lnTo>
                <a:cubicBezTo>
                  <a:pt x="-225" y="133655"/>
                  <a:pt x="135" y="132577"/>
                  <a:pt x="1215" y="131140"/>
                </a:cubicBezTo>
                <a:cubicBezTo>
                  <a:pt x="1935" y="130062"/>
                  <a:pt x="3015" y="129703"/>
                  <a:pt x="4455" y="129703"/>
                </a:cubicBezTo>
                <a:lnTo>
                  <a:pt x="38655" y="129703"/>
                </a:lnTo>
                <a:lnTo>
                  <a:pt x="38655" y="38444"/>
                </a:lnTo>
                <a:cubicBezTo>
                  <a:pt x="30015" y="40240"/>
                  <a:pt x="23895" y="46348"/>
                  <a:pt x="23895" y="53893"/>
                </a:cubicBezTo>
                <a:lnTo>
                  <a:pt x="23895" y="90540"/>
                </a:lnTo>
                <a:cubicBezTo>
                  <a:pt x="23895" y="93055"/>
                  <a:pt x="21735" y="95211"/>
                  <a:pt x="19215" y="95211"/>
                </a:cubicBezTo>
                <a:cubicBezTo>
                  <a:pt x="17055" y="95211"/>
                  <a:pt x="14895" y="93055"/>
                  <a:pt x="14895" y="90540"/>
                </a:cubicBezTo>
                <a:lnTo>
                  <a:pt x="14895" y="53893"/>
                </a:lnTo>
                <a:cubicBezTo>
                  <a:pt x="14895" y="40600"/>
                  <a:pt x="26775" y="29821"/>
                  <a:pt x="41896" y="29102"/>
                </a:cubicBezTo>
                <a:lnTo>
                  <a:pt x="46576" y="26587"/>
                </a:lnTo>
                <a:lnTo>
                  <a:pt x="46576" y="7186"/>
                </a:lnTo>
                <a:cubicBezTo>
                  <a:pt x="46576" y="5749"/>
                  <a:pt x="48016" y="4312"/>
                  <a:pt x="49456" y="3593"/>
                </a:cubicBezTo>
                <a:lnTo>
                  <a:pt x="52336" y="2156"/>
                </a:lnTo>
                <a:cubicBezTo>
                  <a:pt x="57736" y="-359"/>
                  <a:pt x="63856" y="-359"/>
                  <a:pt x="68536" y="2156"/>
                </a:cubicBezTo>
                <a:lnTo>
                  <a:pt x="71776" y="3593"/>
                </a:lnTo>
                <a:cubicBezTo>
                  <a:pt x="73576" y="4312"/>
                  <a:pt x="74296" y="5749"/>
                  <a:pt x="74296" y="7186"/>
                </a:cubicBezTo>
                <a:lnTo>
                  <a:pt x="74296" y="26587"/>
                </a:lnTo>
                <a:lnTo>
                  <a:pt x="80416" y="29821"/>
                </a:lnTo>
                <a:cubicBezTo>
                  <a:pt x="82216" y="30540"/>
                  <a:pt x="82936" y="31617"/>
                  <a:pt x="82936" y="33414"/>
                </a:cubicBezTo>
                <a:lnTo>
                  <a:pt x="82936" y="129703"/>
                </a:lnTo>
                <a:lnTo>
                  <a:pt x="103457" y="129703"/>
                </a:lnTo>
                <a:lnTo>
                  <a:pt x="103457" y="52815"/>
                </a:lnTo>
                <a:cubicBezTo>
                  <a:pt x="103457" y="52097"/>
                  <a:pt x="103457" y="51378"/>
                  <a:pt x="103817" y="50660"/>
                </a:cubicBezTo>
                <a:lnTo>
                  <a:pt x="121098" y="2875"/>
                </a:lnTo>
                <a:cubicBezTo>
                  <a:pt x="122178" y="1078"/>
                  <a:pt x="123618" y="0"/>
                  <a:pt x="12577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7" name="Freeform 981">
            <a:extLst>
              <a:ext uri="{FF2B5EF4-FFF2-40B4-BE49-F238E27FC236}">
                <a16:creationId xmlns:a16="http://schemas.microsoft.com/office/drawing/2014/main" id="{B89F0315-B5B6-C442-9754-2678D72DF351}"/>
              </a:ext>
            </a:extLst>
          </p:cNvPr>
          <p:cNvSpPr>
            <a:spLocks noChangeAspect="1"/>
          </p:cNvSpPr>
          <p:nvPr/>
        </p:nvSpPr>
        <p:spPr bwMode="auto">
          <a:xfrm>
            <a:off x="20371770" y="4439929"/>
            <a:ext cx="701902" cy="701900"/>
          </a:xfrm>
          <a:custGeom>
            <a:avLst/>
            <a:gdLst>
              <a:gd name="T0" fmla="*/ 6184169 w 291855"/>
              <a:gd name="T1" fmla="*/ 9641724 h 291740"/>
              <a:gd name="T2" fmla="*/ 9588389 w 291855"/>
              <a:gd name="T3" fmla="*/ 10130837 h 291740"/>
              <a:gd name="T4" fmla="*/ 10061873 w 291855"/>
              <a:gd name="T5" fmla="*/ 9384291 h 291740"/>
              <a:gd name="T6" fmla="*/ 9818734 w 291855"/>
              <a:gd name="T7" fmla="*/ 6951631 h 291740"/>
              <a:gd name="T8" fmla="*/ 6196982 w 291855"/>
              <a:gd name="T9" fmla="*/ 9062506 h 291740"/>
              <a:gd name="T10" fmla="*/ 9818734 w 291855"/>
              <a:gd name="T11" fmla="*/ 6951631 h 291740"/>
              <a:gd name="T12" fmla="*/ 6491294 w 291855"/>
              <a:gd name="T13" fmla="*/ 6398198 h 291740"/>
              <a:gd name="T14" fmla="*/ 9793141 w 291855"/>
              <a:gd name="T15" fmla="*/ 6617010 h 291740"/>
              <a:gd name="T16" fmla="*/ 7361558 w 291855"/>
              <a:gd name="T17" fmla="*/ 3901225 h 291740"/>
              <a:gd name="T18" fmla="*/ 6529699 w 291855"/>
              <a:gd name="T19" fmla="*/ 6050659 h 291740"/>
              <a:gd name="T20" fmla="*/ 9562808 w 291855"/>
              <a:gd name="T21" fmla="*/ 4506178 h 291740"/>
              <a:gd name="T22" fmla="*/ 8666966 w 291855"/>
              <a:gd name="T23" fmla="*/ 3901225 h 291740"/>
              <a:gd name="T24" fmla="*/ 7758311 w 291855"/>
              <a:gd name="T25" fmla="*/ 2421083 h 291740"/>
              <a:gd name="T26" fmla="*/ 8500580 w 291855"/>
              <a:gd name="T27" fmla="*/ 3579445 h 291740"/>
              <a:gd name="T28" fmla="*/ 7758311 w 291855"/>
              <a:gd name="T29" fmla="*/ 2421083 h 291740"/>
              <a:gd name="T30" fmla="*/ 8641347 w 291855"/>
              <a:gd name="T31" fmla="*/ 2099302 h 291740"/>
              <a:gd name="T32" fmla="*/ 8807726 w 291855"/>
              <a:gd name="T33" fmla="*/ 3579445 h 291740"/>
              <a:gd name="T34" fmla="*/ 9882724 w 291855"/>
              <a:gd name="T35" fmla="*/ 4480430 h 291740"/>
              <a:gd name="T36" fmla="*/ 10381838 w 291855"/>
              <a:gd name="T37" fmla="*/ 9216966 h 291740"/>
              <a:gd name="T38" fmla="*/ 9588389 w 291855"/>
              <a:gd name="T39" fmla="*/ 10426829 h 291740"/>
              <a:gd name="T40" fmla="*/ 5877015 w 291855"/>
              <a:gd name="T41" fmla="*/ 9641724 h 291740"/>
              <a:gd name="T42" fmla="*/ 5877015 w 291855"/>
              <a:gd name="T43" fmla="*/ 9204106 h 291740"/>
              <a:gd name="T44" fmla="*/ 7361558 w 291855"/>
              <a:gd name="T45" fmla="*/ 3579445 h 291740"/>
              <a:gd name="T46" fmla="*/ 7451123 w 291855"/>
              <a:gd name="T47" fmla="*/ 2266616 h 291740"/>
              <a:gd name="T48" fmla="*/ 1527179 w 291855"/>
              <a:gd name="T49" fmla="*/ 1787093 h 291740"/>
              <a:gd name="T50" fmla="*/ 2270482 w 291855"/>
              <a:gd name="T51" fmla="*/ 10131196 h 291740"/>
              <a:gd name="T52" fmla="*/ 2411379 w 291855"/>
              <a:gd name="T53" fmla="*/ 4178439 h 291740"/>
              <a:gd name="T54" fmla="*/ 1681000 w 291855"/>
              <a:gd name="T55" fmla="*/ 321382 h 291740"/>
              <a:gd name="T56" fmla="*/ 6050582 w 291855"/>
              <a:gd name="T57" fmla="*/ 1260033 h 291740"/>
              <a:gd name="T58" fmla="*/ 1681000 w 291855"/>
              <a:gd name="T59" fmla="*/ 321382 h 291740"/>
              <a:gd name="T60" fmla="*/ 6191512 w 291855"/>
              <a:gd name="T61" fmla="*/ 0 h 291740"/>
              <a:gd name="T62" fmla="*/ 6370967 w 291855"/>
              <a:gd name="T63" fmla="*/ 1401399 h 291740"/>
              <a:gd name="T64" fmla="*/ 6934786 w 291855"/>
              <a:gd name="T65" fmla="*/ 3111339 h 291740"/>
              <a:gd name="T66" fmla="*/ 6101827 w 291855"/>
              <a:gd name="T67" fmla="*/ 1581450 h 291740"/>
              <a:gd name="T68" fmla="*/ 2680427 w 291855"/>
              <a:gd name="T69" fmla="*/ 3972770 h 291740"/>
              <a:gd name="T70" fmla="*/ 5948089 w 291855"/>
              <a:gd name="T71" fmla="*/ 4127007 h 291740"/>
              <a:gd name="T72" fmla="*/ 2757306 w 291855"/>
              <a:gd name="T73" fmla="*/ 4294173 h 291740"/>
              <a:gd name="T74" fmla="*/ 5473968 w 291855"/>
              <a:gd name="T75" fmla="*/ 7598377 h 291740"/>
              <a:gd name="T76" fmla="*/ 5473968 w 291855"/>
              <a:gd name="T77" fmla="*/ 7919759 h 291740"/>
              <a:gd name="T78" fmla="*/ 2603597 w 291855"/>
              <a:gd name="T79" fmla="*/ 10131196 h 291740"/>
              <a:gd name="T80" fmla="*/ 5525197 w 291855"/>
              <a:gd name="T81" fmla="*/ 10285420 h 291740"/>
              <a:gd name="T82" fmla="*/ 694209 w 291855"/>
              <a:gd name="T83" fmla="*/ 10426829 h 291740"/>
              <a:gd name="T84" fmla="*/ 1386281 w 291855"/>
              <a:gd name="T85" fmla="*/ 1375710 h 291740"/>
              <a:gd name="T86" fmla="*/ 1539932 w 291855"/>
              <a:gd name="T87" fmla="*/ 0 h 29174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1855" h="291740">
                <a:moveTo>
                  <a:pt x="173850" y="262570"/>
                </a:moveTo>
                <a:lnTo>
                  <a:pt x="173850" y="269772"/>
                </a:lnTo>
                <a:cubicBezTo>
                  <a:pt x="173850" y="277335"/>
                  <a:pt x="179966" y="283457"/>
                  <a:pt x="187161" y="283457"/>
                </a:cubicBezTo>
                <a:lnTo>
                  <a:pt x="269550" y="283457"/>
                </a:lnTo>
                <a:cubicBezTo>
                  <a:pt x="276745" y="283457"/>
                  <a:pt x="282861" y="277335"/>
                  <a:pt x="282861" y="269772"/>
                </a:cubicBezTo>
                <a:lnTo>
                  <a:pt x="282861" y="262570"/>
                </a:lnTo>
                <a:lnTo>
                  <a:pt x="173850" y="262570"/>
                </a:lnTo>
                <a:close/>
                <a:moveTo>
                  <a:pt x="276025" y="194505"/>
                </a:moveTo>
                <a:lnTo>
                  <a:pt x="176368" y="234480"/>
                </a:lnTo>
                <a:lnTo>
                  <a:pt x="174210" y="253566"/>
                </a:lnTo>
                <a:lnTo>
                  <a:pt x="282501" y="253566"/>
                </a:lnTo>
                <a:lnTo>
                  <a:pt x="276025" y="194505"/>
                </a:lnTo>
                <a:close/>
                <a:moveTo>
                  <a:pt x="270629" y="143367"/>
                </a:moveTo>
                <a:lnTo>
                  <a:pt x="182484" y="179020"/>
                </a:lnTo>
                <a:lnTo>
                  <a:pt x="177448" y="224756"/>
                </a:lnTo>
                <a:lnTo>
                  <a:pt x="275306" y="185142"/>
                </a:lnTo>
                <a:lnTo>
                  <a:pt x="270629" y="143367"/>
                </a:lnTo>
                <a:close/>
                <a:moveTo>
                  <a:pt x="206949" y="109155"/>
                </a:moveTo>
                <a:cubicBezTo>
                  <a:pt x="197235" y="109155"/>
                  <a:pt x="188960" y="116358"/>
                  <a:pt x="188241" y="126081"/>
                </a:cubicBezTo>
                <a:lnTo>
                  <a:pt x="183564" y="169296"/>
                </a:lnTo>
                <a:lnTo>
                  <a:pt x="269550" y="134004"/>
                </a:lnTo>
                <a:lnTo>
                  <a:pt x="268830" y="126081"/>
                </a:lnTo>
                <a:cubicBezTo>
                  <a:pt x="267751" y="116358"/>
                  <a:pt x="259836" y="109155"/>
                  <a:pt x="250122" y="109155"/>
                </a:cubicBezTo>
                <a:lnTo>
                  <a:pt x="243646" y="109155"/>
                </a:lnTo>
                <a:lnTo>
                  <a:pt x="206949" y="109155"/>
                </a:lnTo>
                <a:close/>
                <a:moveTo>
                  <a:pt x="218102" y="67740"/>
                </a:moveTo>
                <a:lnTo>
                  <a:pt x="218102" y="100152"/>
                </a:lnTo>
                <a:lnTo>
                  <a:pt x="238969" y="100152"/>
                </a:lnTo>
                <a:lnTo>
                  <a:pt x="238969" y="67740"/>
                </a:lnTo>
                <a:lnTo>
                  <a:pt x="218102" y="67740"/>
                </a:lnTo>
                <a:close/>
                <a:moveTo>
                  <a:pt x="213785" y="58737"/>
                </a:moveTo>
                <a:lnTo>
                  <a:pt x="242926" y="58737"/>
                </a:lnTo>
                <a:cubicBezTo>
                  <a:pt x="245804" y="58737"/>
                  <a:pt x="247603" y="60898"/>
                  <a:pt x="247603" y="63419"/>
                </a:cubicBezTo>
                <a:lnTo>
                  <a:pt x="247603" y="100152"/>
                </a:lnTo>
                <a:lnTo>
                  <a:pt x="250122" y="100152"/>
                </a:lnTo>
                <a:cubicBezTo>
                  <a:pt x="264153" y="100152"/>
                  <a:pt x="276025" y="110956"/>
                  <a:pt x="277824" y="125361"/>
                </a:cubicBezTo>
                <a:lnTo>
                  <a:pt x="291855" y="257528"/>
                </a:lnTo>
                <a:lnTo>
                  <a:pt x="291855" y="257888"/>
                </a:lnTo>
                <a:lnTo>
                  <a:pt x="291855" y="269772"/>
                </a:lnTo>
                <a:cubicBezTo>
                  <a:pt x="291855" y="282016"/>
                  <a:pt x="281782" y="291740"/>
                  <a:pt x="269550" y="291740"/>
                </a:cubicBezTo>
                <a:lnTo>
                  <a:pt x="187161" y="291740"/>
                </a:lnTo>
                <a:cubicBezTo>
                  <a:pt x="174929" y="291740"/>
                  <a:pt x="165215" y="282016"/>
                  <a:pt x="165215" y="269772"/>
                </a:cubicBezTo>
                <a:lnTo>
                  <a:pt x="165215" y="257888"/>
                </a:lnTo>
                <a:lnTo>
                  <a:pt x="165215" y="257528"/>
                </a:lnTo>
                <a:lnTo>
                  <a:pt x="179246" y="125361"/>
                </a:lnTo>
                <a:cubicBezTo>
                  <a:pt x="180686" y="110956"/>
                  <a:pt x="192558" y="100152"/>
                  <a:pt x="206949" y="100152"/>
                </a:cubicBezTo>
                <a:lnTo>
                  <a:pt x="209467" y="100152"/>
                </a:lnTo>
                <a:lnTo>
                  <a:pt x="209467" y="63419"/>
                </a:lnTo>
                <a:cubicBezTo>
                  <a:pt x="209467" y="60898"/>
                  <a:pt x="211266" y="58737"/>
                  <a:pt x="213785" y="58737"/>
                </a:cubicBezTo>
                <a:close/>
                <a:moveTo>
                  <a:pt x="42933" y="50002"/>
                </a:moveTo>
                <a:cubicBezTo>
                  <a:pt x="-14704" y="168353"/>
                  <a:pt x="15915" y="265840"/>
                  <a:pt x="22399" y="283467"/>
                </a:cubicBezTo>
                <a:lnTo>
                  <a:pt x="63826" y="283467"/>
                </a:lnTo>
                <a:cubicBezTo>
                  <a:pt x="66348" y="275553"/>
                  <a:pt x="74633" y="251451"/>
                  <a:pt x="77155" y="216557"/>
                </a:cubicBezTo>
                <a:cubicBezTo>
                  <a:pt x="79316" y="183462"/>
                  <a:pt x="76434" y="149647"/>
                  <a:pt x="67789" y="116912"/>
                </a:cubicBezTo>
                <a:cubicBezTo>
                  <a:pt x="62025" y="94609"/>
                  <a:pt x="53740" y="71586"/>
                  <a:pt x="42933" y="50002"/>
                </a:cubicBezTo>
                <a:close/>
                <a:moveTo>
                  <a:pt x="47255" y="8993"/>
                </a:moveTo>
                <a:lnTo>
                  <a:pt x="47255" y="35253"/>
                </a:lnTo>
                <a:lnTo>
                  <a:pt x="170095" y="35253"/>
                </a:lnTo>
                <a:lnTo>
                  <a:pt x="170095" y="8993"/>
                </a:lnTo>
                <a:lnTo>
                  <a:pt x="47255" y="8993"/>
                </a:lnTo>
                <a:close/>
                <a:moveTo>
                  <a:pt x="43293" y="0"/>
                </a:moveTo>
                <a:lnTo>
                  <a:pt x="174057" y="0"/>
                </a:lnTo>
                <a:cubicBezTo>
                  <a:pt x="176939" y="0"/>
                  <a:pt x="179101" y="2518"/>
                  <a:pt x="179101" y="4317"/>
                </a:cubicBezTo>
                <a:lnTo>
                  <a:pt x="179101" y="39210"/>
                </a:lnTo>
                <a:cubicBezTo>
                  <a:pt x="185945" y="52880"/>
                  <a:pt x="192429" y="67269"/>
                  <a:pt x="197833" y="81659"/>
                </a:cubicBezTo>
                <a:cubicBezTo>
                  <a:pt x="198193" y="83817"/>
                  <a:pt x="197112" y="86335"/>
                  <a:pt x="194951" y="87054"/>
                </a:cubicBezTo>
                <a:cubicBezTo>
                  <a:pt x="192429" y="87774"/>
                  <a:pt x="189908" y="86695"/>
                  <a:pt x="189187" y="84536"/>
                </a:cubicBezTo>
                <a:cubicBezTo>
                  <a:pt x="184504" y="71226"/>
                  <a:pt x="178380" y="57557"/>
                  <a:pt x="171536" y="44247"/>
                </a:cubicBezTo>
                <a:lnTo>
                  <a:pt x="50137" y="44247"/>
                </a:lnTo>
                <a:cubicBezTo>
                  <a:pt x="61305" y="65830"/>
                  <a:pt x="69230" y="88853"/>
                  <a:pt x="75354" y="111156"/>
                </a:cubicBezTo>
                <a:lnTo>
                  <a:pt x="162890" y="111156"/>
                </a:lnTo>
                <a:cubicBezTo>
                  <a:pt x="165051" y="111156"/>
                  <a:pt x="167213" y="113674"/>
                  <a:pt x="167213" y="115473"/>
                </a:cubicBezTo>
                <a:cubicBezTo>
                  <a:pt x="167213" y="117991"/>
                  <a:pt x="165051" y="120150"/>
                  <a:pt x="162890" y="120150"/>
                </a:cubicBezTo>
                <a:lnTo>
                  <a:pt x="77515" y="120150"/>
                </a:lnTo>
                <a:cubicBezTo>
                  <a:pt x="84720" y="151086"/>
                  <a:pt x="87601" y="182023"/>
                  <a:pt x="86160" y="212600"/>
                </a:cubicBezTo>
                <a:lnTo>
                  <a:pt x="153884" y="212600"/>
                </a:lnTo>
                <a:cubicBezTo>
                  <a:pt x="156045" y="212600"/>
                  <a:pt x="158207" y="214039"/>
                  <a:pt x="158207" y="216917"/>
                </a:cubicBezTo>
                <a:cubicBezTo>
                  <a:pt x="158207" y="219435"/>
                  <a:pt x="156045" y="221593"/>
                  <a:pt x="153884" y="221593"/>
                </a:cubicBezTo>
                <a:lnTo>
                  <a:pt x="85800" y="221593"/>
                </a:lnTo>
                <a:cubicBezTo>
                  <a:pt x="82918" y="251451"/>
                  <a:pt x="76434" y="273034"/>
                  <a:pt x="73192" y="283467"/>
                </a:cubicBezTo>
                <a:lnTo>
                  <a:pt x="151002" y="283467"/>
                </a:lnTo>
                <a:cubicBezTo>
                  <a:pt x="153524" y="283467"/>
                  <a:pt x="155325" y="285265"/>
                  <a:pt x="155325" y="287783"/>
                </a:cubicBezTo>
                <a:cubicBezTo>
                  <a:pt x="155325" y="290301"/>
                  <a:pt x="153524" y="291740"/>
                  <a:pt x="151002" y="291740"/>
                </a:cubicBezTo>
                <a:lnTo>
                  <a:pt x="19518" y="291740"/>
                </a:lnTo>
                <a:cubicBezTo>
                  <a:pt x="17716" y="291740"/>
                  <a:pt x="15915" y="291021"/>
                  <a:pt x="15555" y="289582"/>
                </a:cubicBezTo>
                <a:cubicBezTo>
                  <a:pt x="15195" y="288143"/>
                  <a:pt x="-31635" y="175908"/>
                  <a:pt x="38970" y="38491"/>
                </a:cubicBezTo>
                <a:lnTo>
                  <a:pt x="38970" y="4317"/>
                </a:lnTo>
                <a:cubicBezTo>
                  <a:pt x="38970" y="2518"/>
                  <a:pt x="40411" y="0"/>
                  <a:pt x="432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331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AF0A83-1B5F-3A43-91A7-32A29D608375}"/>
              </a:ext>
            </a:extLst>
          </p:cNvPr>
          <p:cNvSpPr txBox="1"/>
          <p:nvPr/>
        </p:nvSpPr>
        <p:spPr>
          <a:xfrm>
            <a:off x="5786359" y="612372"/>
            <a:ext cx="128051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PROCESS ASSESSMENT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CDC739-B442-B04E-93CD-6AAEBCF066E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A8C808E-A75A-7642-8775-56858FF4ED40}"/>
              </a:ext>
            </a:extLst>
          </p:cNvPr>
          <p:cNvSpPr/>
          <p:nvPr/>
        </p:nvSpPr>
        <p:spPr>
          <a:xfrm>
            <a:off x="8067967" y="2837757"/>
            <a:ext cx="4054292" cy="4263983"/>
          </a:xfrm>
          <a:custGeom>
            <a:avLst/>
            <a:gdLst>
              <a:gd name="connsiteX0" fmla="*/ 5166242 w 5166242"/>
              <a:gd name="connsiteY0" fmla="*/ 0 h 5433445"/>
              <a:gd name="connsiteX1" fmla="*/ 5166242 w 5166242"/>
              <a:gd name="connsiteY1" fmla="*/ 5433445 h 5433445"/>
              <a:gd name="connsiteX2" fmla="*/ 0 w 5166242"/>
              <a:gd name="connsiteY2" fmla="*/ 3766552 h 5433445"/>
              <a:gd name="connsiteX3" fmla="*/ 5166242 w 5166242"/>
              <a:gd name="connsiteY3" fmla="*/ 0 h 5433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6242" h="5433445">
                <a:moveTo>
                  <a:pt x="5166242" y="0"/>
                </a:moveTo>
                <a:lnTo>
                  <a:pt x="5166242" y="5433445"/>
                </a:lnTo>
                <a:lnTo>
                  <a:pt x="0" y="3766552"/>
                </a:lnTo>
                <a:lnTo>
                  <a:pt x="5166242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AA78AA91-875F-594D-ABA5-395F39001F5E}"/>
              </a:ext>
            </a:extLst>
          </p:cNvPr>
          <p:cNvSpPr/>
          <p:nvPr/>
        </p:nvSpPr>
        <p:spPr>
          <a:xfrm>
            <a:off x="12265776" y="2837757"/>
            <a:ext cx="4064054" cy="4264215"/>
          </a:xfrm>
          <a:custGeom>
            <a:avLst/>
            <a:gdLst>
              <a:gd name="connsiteX0" fmla="*/ 0 w 5178682"/>
              <a:gd name="connsiteY0" fmla="*/ 0 h 5433740"/>
              <a:gd name="connsiteX1" fmla="*/ 5178682 w 5178682"/>
              <a:gd name="connsiteY1" fmla="*/ 3775622 h 5433740"/>
              <a:gd name="connsiteX2" fmla="*/ 0 w 5178682"/>
              <a:gd name="connsiteY2" fmla="*/ 5433740 h 5433740"/>
              <a:gd name="connsiteX3" fmla="*/ 0 w 5178682"/>
              <a:gd name="connsiteY3" fmla="*/ 0 h 5433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682" h="5433740">
                <a:moveTo>
                  <a:pt x="0" y="0"/>
                </a:moveTo>
                <a:lnTo>
                  <a:pt x="5178682" y="3775622"/>
                </a:lnTo>
                <a:lnTo>
                  <a:pt x="0" y="5433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19A7D2E6-1575-884E-B9F6-C9F61A42607D}"/>
              </a:ext>
            </a:extLst>
          </p:cNvPr>
          <p:cNvSpPr/>
          <p:nvPr/>
        </p:nvSpPr>
        <p:spPr>
          <a:xfrm>
            <a:off x="8036394" y="5934227"/>
            <a:ext cx="4041804" cy="4770989"/>
          </a:xfrm>
          <a:custGeom>
            <a:avLst/>
            <a:gdLst>
              <a:gd name="connsiteX0" fmla="*/ 0 w 5150329"/>
              <a:gd name="connsiteY0" fmla="*/ 0 h 6079504"/>
              <a:gd name="connsiteX1" fmla="*/ 5150329 w 5150329"/>
              <a:gd name="connsiteY1" fmla="*/ 1661757 h 6079504"/>
              <a:gd name="connsiteX2" fmla="*/ 1968503 w 5150329"/>
              <a:gd name="connsiteY2" fmla="*/ 6079504 h 6079504"/>
              <a:gd name="connsiteX3" fmla="*/ 0 w 5150329"/>
              <a:gd name="connsiteY3" fmla="*/ 0 h 607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0329" h="6079504">
                <a:moveTo>
                  <a:pt x="0" y="0"/>
                </a:moveTo>
                <a:lnTo>
                  <a:pt x="5150329" y="1661757"/>
                </a:lnTo>
                <a:lnTo>
                  <a:pt x="1968503" y="60795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405E6E20-12D3-3242-944A-1C07D198E2E2}"/>
              </a:ext>
            </a:extLst>
          </p:cNvPr>
          <p:cNvSpPr/>
          <p:nvPr/>
        </p:nvSpPr>
        <p:spPr>
          <a:xfrm>
            <a:off x="12309955" y="5945622"/>
            <a:ext cx="4037995" cy="4760535"/>
          </a:xfrm>
          <a:custGeom>
            <a:avLst/>
            <a:gdLst>
              <a:gd name="connsiteX0" fmla="*/ 5145476 w 5145476"/>
              <a:gd name="connsiteY0" fmla="*/ 0 h 6066184"/>
              <a:gd name="connsiteX1" fmla="*/ 3181285 w 5145476"/>
              <a:gd name="connsiteY1" fmla="*/ 6066184 h 6066184"/>
              <a:gd name="connsiteX2" fmla="*/ 0 w 5145476"/>
              <a:gd name="connsiteY2" fmla="*/ 1647485 h 6066184"/>
              <a:gd name="connsiteX3" fmla="*/ 5145476 w 5145476"/>
              <a:gd name="connsiteY3" fmla="*/ 0 h 6066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5476" h="6066184">
                <a:moveTo>
                  <a:pt x="5145476" y="0"/>
                </a:moveTo>
                <a:lnTo>
                  <a:pt x="3181285" y="6066184"/>
                </a:lnTo>
                <a:lnTo>
                  <a:pt x="0" y="1647485"/>
                </a:lnTo>
                <a:lnTo>
                  <a:pt x="514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C73BC7C-4090-FD41-9F00-A6BE7AFB8653}"/>
              </a:ext>
            </a:extLst>
          </p:cNvPr>
          <p:cNvSpPr/>
          <p:nvPr/>
        </p:nvSpPr>
        <p:spPr>
          <a:xfrm>
            <a:off x="9704199" y="7323088"/>
            <a:ext cx="4978654" cy="3456926"/>
          </a:xfrm>
          <a:custGeom>
            <a:avLst/>
            <a:gdLst>
              <a:gd name="connsiteX0" fmla="*/ 3172674 w 6344124"/>
              <a:gd name="connsiteY0" fmla="*/ 0 h 4405040"/>
              <a:gd name="connsiteX1" fmla="*/ 6344124 w 6344124"/>
              <a:gd name="connsiteY1" fmla="*/ 4405040 h 4405040"/>
              <a:gd name="connsiteX2" fmla="*/ 0 w 6344124"/>
              <a:gd name="connsiteY2" fmla="*/ 4405040 h 4405040"/>
              <a:gd name="connsiteX3" fmla="*/ 3172674 w 6344124"/>
              <a:gd name="connsiteY3" fmla="*/ 0 h 440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4124" h="4405040">
                <a:moveTo>
                  <a:pt x="3172674" y="0"/>
                </a:moveTo>
                <a:lnTo>
                  <a:pt x="6344124" y="4405040"/>
                </a:lnTo>
                <a:lnTo>
                  <a:pt x="0" y="4405040"/>
                </a:lnTo>
                <a:lnTo>
                  <a:pt x="317267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8D0B16B-3AEE-4741-B9F6-2BCD881D66B2}"/>
              </a:ext>
            </a:extLst>
          </p:cNvPr>
          <p:cNvSpPr/>
          <p:nvPr/>
        </p:nvSpPr>
        <p:spPr>
          <a:xfrm>
            <a:off x="10408423" y="5414980"/>
            <a:ext cx="3571188" cy="357118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AE0C17-B7A3-244E-AB50-EDB8D2454365}"/>
              </a:ext>
            </a:extLst>
          </p:cNvPr>
          <p:cNvSpPr/>
          <p:nvPr/>
        </p:nvSpPr>
        <p:spPr>
          <a:xfrm>
            <a:off x="7681698" y="5384813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E9C1424-B23C-A24D-A83C-0E90120B2B51}"/>
              </a:ext>
            </a:extLst>
          </p:cNvPr>
          <p:cNvSpPr/>
          <p:nvPr/>
        </p:nvSpPr>
        <p:spPr>
          <a:xfrm>
            <a:off x="15757105" y="5384813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6CF77A7-2C38-DA46-92EF-3701804600EF}"/>
              </a:ext>
            </a:extLst>
          </p:cNvPr>
          <p:cNvSpPr/>
          <p:nvPr/>
        </p:nvSpPr>
        <p:spPr>
          <a:xfrm>
            <a:off x="11728046" y="2363141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5A65527-9C29-6D47-BC23-D4F7B76EDE1E}"/>
              </a:ext>
            </a:extLst>
          </p:cNvPr>
          <p:cNvSpPr/>
          <p:nvPr/>
        </p:nvSpPr>
        <p:spPr>
          <a:xfrm>
            <a:off x="9145881" y="10230600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BDBBD73-0A38-3A49-AB6D-ECE6EE5C27C8}"/>
              </a:ext>
            </a:extLst>
          </p:cNvPr>
          <p:cNvSpPr/>
          <p:nvPr/>
        </p:nvSpPr>
        <p:spPr>
          <a:xfrm>
            <a:off x="14292922" y="10230600"/>
            <a:ext cx="949231" cy="94923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8E1928-9FF0-654A-9546-CC6E5EFB86C3}"/>
              </a:ext>
            </a:extLst>
          </p:cNvPr>
          <p:cNvSpPr txBox="1"/>
          <p:nvPr/>
        </p:nvSpPr>
        <p:spPr>
          <a:xfrm rot="19412233">
            <a:off x="9203092" y="4489014"/>
            <a:ext cx="2809604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ESTABLISHMENT OF TRAINING GOALS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92207-878B-2848-8A7E-2DAA91E0F777}"/>
              </a:ext>
            </a:extLst>
          </p:cNvPr>
          <p:cNvSpPr txBox="1"/>
          <p:nvPr/>
        </p:nvSpPr>
        <p:spPr>
          <a:xfrm>
            <a:off x="7870442" y="5628594"/>
            <a:ext cx="56137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2F346A-7AD2-2A4D-84A3-D326F99C78D1}"/>
              </a:ext>
            </a:extLst>
          </p:cNvPr>
          <p:cNvSpPr txBox="1"/>
          <p:nvPr/>
        </p:nvSpPr>
        <p:spPr>
          <a:xfrm>
            <a:off x="15939011" y="5628594"/>
            <a:ext cx="58541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6DA210-7DB0-294D-B521-C461C5A00B15}"/>
              </a:ext>
            </a:extLst>
          </p:cNvPr>
          <p:cNvSpPr txBox="1"/>
          <p:nvPr/>
        </p:nvSpPr>
        <p:spPr>
          <a:xfrm>
            <a:off x="11943788" y="2606921"/>
            <a:ext cx="50045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24314F-D272-E14D-B986-61C5AC8ECD69}"/>
              </a:ext>
            </a:extLst>
          </p:cNvPr>
          <p:cNvSpPr txBox="1"/>
          <p:nvPr/>
        </p:nvSpPr>
        <p:spPr>
          <a:xfrm>
            <a:off x="9334214" y="10473541"/>
            <a:ext cx="57099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F2222-5572-6044-9EE6-8DEFF715D767}"/>
              </a:ext>
            </a:extLst>
          </p:cNvPr>
          <p:cNvSpPr txBox="1"/>
          <p:nvPr/>
        </p:nvSpPr>
        <p:spPr>
          <a:xfrm>
            <a:off x="14470822" y="10473541"/>
            <a:ext cx="59343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DD54F1-6661-204D-BD93-B15BADA96136}"/>
              </a:ext>
            </a:extLst>
          </p:cNvPr>
          <p:cNvSpPr txBox="1"/>
          <p:nvPr/>
        </p:nvSpPr>
        <p:spPr>
          <a:xfrm rot="2194840">
            <a:off x="12388259" y="4476827"/>
            <a:ext cx="2850888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 OF TRAINING PROGRAM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9A0068-8733-0848-AFA3-1454ED05AF86}"/>
              </a:ext>
            </a:extLst>
          </p:cNvPr>
          <p:cNvSpPr txBox="1"/>
          <p:nvPr/>
        </p:nvSpPr>
        <p:spPr>
          <a:xfrm>
            <a:off x="10673790" y="9464034"/>
            <a:ext cx="3040454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 OF TRAINING PROGRAM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B129134-5F78-9D46-9818-46B393D7DC3D}"/>
              </a:ext>
            </a:extLst>
          </p:cNvPr>
          <p:cNvSpPr txBox="1"/>
          <p:nvPr/>
        </p:nvSpPr>
        <p:spPr>
          <a:xfrm rot="17331260">
            <a:off x="13494642" y="7460625"/>
            <a:ext cx="2718821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 OF TRAINING PROGRAM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93129E-914B-AF4A-8095-C24D9D50641A}"/>
              </a:ext>
            </a:extLst>
          </p:cNvPr>
          <p:cNvSpPr txBox="1"/>
          <p:nvPr/>
        </p:nvSpPr>
        <p:spPr>
          <a:xfrm rot="4288040">
            <a:off x="8268002" y="7460625"/>
            <a:ext cx="2718821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DEVISING TRAINING PROGRAM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A03F7F-2ED2-4847-B12E-007AA14BACFC}"/>
              </a:ext>
            </a:extLst>
          </p:cNvPr>
          <p:cNvSpPr txBox="1"/>
          <p:nvPr/>
        </p:nvSpPr>
        <p:spPr>
          <a:xfrm>
            <a:off x="15400842" y="2976732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D443993A-8AAE-7444-84B3-433CE0646E57}"/>
              </a:ext>
            </a:extLst>
          </p:cNvPr>
          <p:cNvSpPr txBox="1">
            <a:spLocks/>
          </p:cNvSpPr>
          <p:nvPr/>
        </p:nvSpPr>
        <p:spPr>
          <a:xfrm>
            <a:off x="15400842" y="3660558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2747503-B322-6F44-83E1-29A2D3143BE0}"/>
              </a:ext>
            </a:extLst>
          </p:cNvPr>
          <p:cNvSpPr txBox="1"/>
          <p:nvPr/>
        </p:nvSpPr>
        <p:spPr>
          <a:xfrm>
            <a:off x="6020549" y="2976732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FF36889A-10DF-504C-824F-4CCE5DF93368}"/>
              </a:ext>
            </a:extLst>
          </p:cNvPr>
          <p:cNvSpPr txBox="1">
            <a:spLocks/>
          </p:cNvSpPr>
          <p:nvPr/>
        </p:nvSpPr>
        <p:spPr>
          <a:xfrm>
            <a:off x="3256031" y="3660558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0463B7-5DD8-B14D-8E2F-AE1154B8FFB2}"/>
              </a:ext>
            </a:extLst>
          </p:cNvPr>
          <p:cNvSpPr txBox="1"/>
          <p:nvPr/>
        </p:nvSpPr>
        <p:spPr>
          <a:xfrm>
            <a:off x="4996102" y="7724876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529A0C7E-58FD-204E-B770-BBD322383377}"/>
              </a:ext>
            </a:extLst>
          </p:cNvPr>
          <p:cNvSpPr txBox="1">
            <a:spLocks/>
          </p:cNvSpPr>
          <p:nvPr/>
        </p:nvSpPr>
        <p:spPr>
          <a:xfrm>
            <a:off x="2311734" y="8408702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3E30E29-4CC2-824F-83D7-CF830314FCA5}"/>
              </a:ext>
            </a:extLst>
          </p:cNvPr>
          <p:cNvSpPr txBox="1"/>
          <p:nvPr/>
        </p:nvSpPr>
        <p:spPr>
          <a:xfrm>
            <a:off x="16345139" y="77215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EFB40D06-9613-3043-8F35-623B8DD2205B}"/>
              </a:ext>
            </a:extLst>
          </p:cNvPr>
          <p:cNvSpPr txBox="1">
            <a:spLocks/>
          </p:cNvSpPr>
          <p:nvPr/>
        </p:nvSpPr>
        <p:spPr>
          <a:xfrm>
            <a:off x="16345139" y="8405361"/>
            <a:ext cx="5720777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AC70FF6-D610-FB4E-A658-95ACDE055580}"/>
              </a:ext>
            </a:extLst>
          </p:cNvPr>
          <p:cNvSpPr txBox="1"/>
          <p:nvPr/>
        </p:nvSpPr>
        <p:spPr>
          <a:xfrm>
            <a:off x="10663407" y="11234925"/>
            <a:ext cx="30508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C5B071A4-802E-8844-991F-2ED52E33254F}"/>
              </a:ext>
            </a:extLst>
          </p:cNvPr>
          <p:cNvSpPr txBox="1">
            <a:spLocks/>
          </p:cNvSpPr>
          <p:nvPr/>
        </p:nvSpPr>
        <p:spPr>
          <a:xfrm>
            <a:off x="8756037" y="11918751"/>
            <a:ext cx="6865576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8929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136671-BC68-974E-8E3D-2351B2797CC8}"/>
              </a:ext>
            </a:extLst>
          </p:cNvPr>
          <p:cNvSpPr txBox="1"/>
          <p:nvPr/>
        </p:nvSpPr>
        <p:spPr>
          <a:xfrm>
            <a:off x="5139556" y="612372"/>
            <a:ext cx="140987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INDUSTRIAL TRAINING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20420-CF71-F84C-82C9-F6120E4CD20A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35A2348F-76B0-8F48-9697-D8E5DA06583D}"/>
              </a:ext>
            </a:extLst>
          </p:cNvPr>
          <p:cNvSpPr/>
          <p:nvPr/>
        </p:nvSpPr>
        <p:spPr>
          <a:xfrm>
            <a:off x="1520825" y="5077323"/>
            <a:ext cx="4610017" cy="4066674"/>
          </a:xfrm>
          <a:prstGeom prst="chevron">
            <a:avLst>
              <a:gd name="adj" fmla="val 1808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EDB6A941-8638-6A4C-B118-C465E0573DF0}"/>
              </a:ext>
            </a:extLst>
          </p:cNvPr>
          <p:cNvSpPr/>
          <p:nvPr/>
        </p:nvSpPr>
        <p:spPr>
          <a:xfrm>
            <a:off x="5702321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B630F7ED-3134-6040-A88B-3AF4421C563C}"/>
              </a:ext>
            </a:extLst>
          </p:cNvPr>
          <p:cNvSpPr/>
          <p:nvPr/>
        </p:nvSpPr>
        <p:spPr>
          <a:xfrm>
            <a:off x="9883818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EDFBB1C0-DC19-6649-A6F4-51D498FDE887}"/>
              </a:ext>
            </a:extLst>
          </p:cNvPr>
          <p:cNvSpPr/>
          <p:nvPr/>
        </p:nvSpPr>
        <p:spPr>
          <a:xfrm>
            <a:off x="14065314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15B2E288-D9C3-9945-9653-75A29A2C44B6}"/>
              </a:ext>
            </a:extLst>
          </p:cNvPr>
          <p:cNvSpPr/>
          <p:nvPr/>
        </p:nvSpPr>
        <p:spPr>
          <a:xfrm>
            <a:off x="18246808" y="5077323"/>
            <a:ext cx="4610017" cy="4066674"/>
          </a:xfrm>
          <a:prstGeom prst="chevron">
            <a:avLst>
              <a:gd name="adj" fmla="val 18082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897A93F-0ED8-8C41-AD1A-3131C38B6940}"/>
              </a:ext>
            </a:extLst>
          </p:cNvPr>
          <p:cNvSpPr txBox="1">
            <a:spLocks/>
          </p:cNvSpPr>
          <p:nvPr/>
        </p:nvSpPr>
        <p:spPr>
          <a:xfrm>
            <a:off x="10464724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178F8AA-B04D-8042-B9D2-8CC3B67EF512}"/>
              </a:ext>
            </a:extLst>
          </p:cNvPr>
          <p:cNvSpPr txBox="1">
            <a:spLocks/>
          </p:cNvSpPr>
          <p:nvPr/>
        </p:nvSpPr>
        <p:spPr>
          <a:xfrm>
            <a:off x="18827716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D1FDDFE-8626-664B-8600-AE0218E7DB2B}"/>
              </a:ext>
            </a:extLst>
          </p:cNvPr>
          <p:cNvSpPr txBox="1">
            <a:spLocks/>
          </p:cNvSpPr>
          <p:nvPr/>
        </p:nvSpPr>
        <p:spPr>
          <a:xfrm>
            <a:off x="2101733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65A65B9-F2F3-C340-9B6C-3C52E979C3CC}"/>
              </a:ext>
            </a:extLst>
          </p:cNvPr>
          <p:cNvSpPr txBox="1">
            <a:spLocks/>
          </p:cNvSpPr>
          <p:nvPr/>
        </p:nvSpPr>
        <p:spPr>
          <a:xfrm>
            <a:off x="6283229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358F667-C653-5344-9E1E-A0392A69E0EE}"/>
              </a:ext>
            </a:extLst>
          </p:cNvPr>
          <p:cNvSpPr txBox="1">
            <a:spLocks/>
          </p:cNvSpPr>
          <p:nvPr/>
        </p:nvSpPr>
        <p:spPr>
          <a:xfrm>
            <a:off x="14646222" y="9783675"/>
            <a:ext cx="3448200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B7963B-0265-ED44-9B87-DDC695DC93C1}"/>
              </a:ext>
            </a:extLst>
          </p:cNvPr>
          <p:cNvSpPr txBox="1"/>
          <p:nvPr/>
        </p:nvSpPr>
        <p:spPr>
          <a:xfrm>
            <a:off x="2579926" y="6325830"/>
            <a:ext cx="3040454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PRACTICE BASED THEORY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8CF1D6-583C-7E46-8E70-D34E96ED002E}"/>
              </a:ext>
            </a:extLst>
          </p:cNvPr>
          <p:cNvSpPr txBox="1"/>
          <p:nvPr/>
        </p:nvSpPr>
        <p:spPr>
          <a:xfrm>
            <a:off x="6761421" y="6572051"/>
            <a:ext cx="3040454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ON THE JOB TRAINING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450AE8-3308-0D40-9937-FCA5FF38C11B}"/>
              </a:ext>
            </a:extLst>
          </p:cNvPr>
          <p:cNvSpPr txBox="1"/>
          <p:nvPr/>
        </p:nvSpPr>
        <p:spPr>
          <a:xfrm>
            <a:off x="10783304" y="6079609"/>
            <a:ext cx="3359682" cy="20621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 AND RESULTS TO KNOW THE STATUS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A4C16E-89FB-7F4E-90D8-DAAC4A3C1629}"/>
              </a:ext>
            </a:extLst>
          </p:cNvPr>
          <p:cNvSpPr txBox="1"/>
          <p:nvPr/>
        </p:nvSpPr>
        <p:spPr>
          <a:xfrm>
            <a:off x="15021932" y="6325830"/>
            <a:ext cx="324542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INTERACTIONS WITH SHOP STAFF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231EB5-66CA-4648-8310-0C0A49828E1D}"/>
              </a:ext>
            </a:extLst>
          </p:cNvPr>
          <p:cNvSpPr txBox="1"/>
          <p:nvPr/>
        </p:nvSpPr>
        <p:spPr>
          <a:xfrm>
            <a:off x="19264665" y="6572051"/>
            <a:ext cx="312239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PANEL DISCUSSIONS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D0FBB4-ABA3-B54F-A0B3-58D9D2EA5CC7}"/>
              </a:ext>
            </a:extLst>
          </p:cNvPr>
          <p:cNvSpPr/>
          <p:nvPr/>
        </p:nvSpPr>
        <p:spPr>
          <a:xfrm>
            <a:off x="2652382" y="2901226"/>
            <a:ext cx="1918384" cy="19183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EDCEECB-6997-A94D-82F5-A451530E2010}"/>
              </a:ext>
            </a:extLst>
          </p:cNvPr>
          <p:cNvSpPr/>
          <p:nvPr/>
        </p:nvSpPr>
        <p:spPr>
          <a:xfrm>
            <a:off x="6833879" y="2901226"/>
            <a:ext cx="1918384" cy="19183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2330D6C-BC3E-A647-80A3-CCCA621AEED2}"/>
              </a:ext>
            </a:extLst>
          </p:cNvPr>
          <p:cNvSpPr/>
          <p:nvPr/>
        </p:nvSpPr>
        <p:spPr>
          <a:xfrm>
            <a:off x="11020869" y="2901226"/>
            <a:ext cx="1918384" cy="19183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AE4D6F9-9F6C-C746-88BA-6E98AD6EE488}"/>
              </a:ext>
            </a:extLst>
          </p:cNvPr>
          <p:cNvSpPr/>
          <p:nvPr/>
        </p:nvSpPr>
        <p:spPr>
          <a:xfrm>
            <a:off x="15202366" y="2901226"/>
            <a:ext cx="1918384" cy="19183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686D5A-2ABD-8745-8D78-C2AD075CCE0C}"/>
              </a:ext>
            </a:extLst>
          </p:cNvPr>
          <p:cNvSpPr/>
          <p:nvPr/>
        </p:nvSpPr>
        <p:spPr>
          <a:xfrm>
            <a:off x="19389356" y="2901226"/>
            <a:ext cx="1918384" cy="191838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962">
            <a:extLst>
              <a:ext uri="{FF2B5EF4-FFF2-40B4-BE49-F238E27FC236}">
                <a16:creationId xmlns:a16="http://schemas.microsoft.com/office/drawing/2014/main" id="{E8C3F6D7-AF81-A347-B0CD-188DEC3900A9}"/>
              </a:ext>
            </a:extLst>
          </p:cNvPr>
          <p:cNvSpPr>
            <a:spLocks noChangeAspect="1"/>
          </p:cNvSpPr>
          <p:nvPr/>
        </p:nvSpPr>
        <p:spPr bwMode="auto">
          <a:xfrm>
            <a:off x="11526512" y="3404154"/>
            <a:ext cx="907098" cy="912528"/>
          </a:xfrm>
          <a:custGeom>
            <a:avLst/>
            <a:gdLst>
              <a:gd name="T0" fmla="*/ 5055082 w 291741"/>
              <a:gd name="T1" fmla="*/ 9182393 h 293327"/>
              <a:gd name="T2" fmla="*/ 1094198 w 291741"/>
              <a:gd name="T3" fmla="*/ 9182393 h 293327"/>
              <a:gd name="T4" fmla="*/ 9345742 w 291741"/>
              <a:gd name="T5" fmla="*/ 8833273 h 293327"/>
              <a:gd name="T6" fmla="*/ 9958374 w 291741"/>
              <a:gd name="T7" fmla="*/ 8688868 h 293327"/>
              <a:gd name="T8" fmla="*/ 6341534 w 291741"/>
              <a:gd name="T9" fmla="*/ 7738580 h 293327"/>
              <a:gd name="T10" fmla="*/ 5394500 w 291741"/>
              <a:gd name="T11" fmla="*/ 8071774 h 293327"/>
              <a:gd name="T12" fmla="*/ 3164998 w 291741"/>
              <a:gd name="T13" fmla="*/ 7738580 h 293327"/>
              <a:gd name="T14" fmla="*/ 4565544 w 291741"/>
              <a:gd name="T15" fmla="*/ 8071774 h 293327"/>
              <a:gd name="T16" fmla="*/ 3164998 w 291741"/>
              <a:gd name="T17" fmla="*/ 7738580 h 293327"/>
              <a:gd name="T18" fmla="*/ 1800856 w 291741"/>
              <a:gd name="T19" fmla="*/ 8259512 h 293327"/>
              <a:gd name="T20" fmla="*/ 1800856 w 291741"/>
              <a:gd name="T21" fmla="*/ 7276563 h 293327"/>
              <a:gd name="T22" fmla="*/ 1151808 w 291741"/>
              <a:gd name="T23" fmla="*/ 7927471 h 293327"/>
              <a:gd name="T24" fmla="*/ 6339157 w 291741"/>
              <a:gd name="T25" fmla="*/ 6468081 h 293327"/>
              <a:gd name="T26" fmla="*/ 4430644 w 291741"/>
              <a:gd name="T27" fmla="*/ 6801282 h 293327"/>
              <a:gd name="T28" fmla="*/ 1249323 w 291741"/>
              <a:gd name="T29" fmla="*/ 6468081 h 293327"/>
              <a:gd name="T30" fmla="*/ 3575492 w 291741"/>
              <a:gd name="T31" fmla="*/ 6801282 h 293327"/>
              <a:gd name="T32" fmla="*/ 1249323 w 291741"/>
              <a:gd name="T33" fmla="*/ 6468081 h 293327"/>
              <a:gd name="T34" fmla="*/ 9306660 w 291741"/>
              <a:gd name="T35" fmla="*/ 8492003 h 293327"/>
              <a:gd name="T36" fmla="*/ 10271170 w 291741"/>
              <a:gd name="T37" fmla="*/ 8492003 h 293327"/>
              <a:gd name="T38" fmla="*/ 9619436 w 291741"/>
              <a:gd name="T39" fmla="*/ 6116335 h 293327"/>
              <a:gd name="T40" fmla="*/ 6552429 w 291741"/>
              <a:gd name="T41" fmla="*/ 5299748 h 293327"/>
              <a:gd name="T42" fmla="*/ 2994847 w 291741"/>
              <a:gd name="T43" fmla="*/ 5299748 h 293327"/>
              <a:gd name="T44" fmla="*/ 1482976 w 291741"/>
              <a:gd name="T45" fmla="*/ 5293832 h 293327"/>
              <a:gd name="T46" fmla="*/ 1800856 w 291741"/>
              <a:gd name="T47" fmla="*/ 4985862 h 293327"/>
              <a:gd name="T48" fmla="*/ 1800856 w 291741"/>
              <a:gd name="T49" fmla="*/ 5935532 h 293327"/>
              <a:gd name="T50" fmla="*/ 3566748 w 291741"/>
              <a:gd name="T51" fmla="*/ 3869313 h 293327"/>
              <a:gd name="T52" fmla="*/ 5488277 w 291741"/>
              <a:gd name="T53" fmla="*/ 4202514 h 293327"/>
              <a:gd name="T54" fmla="*/ 3566748 w 291741"/>
              <a:gd name="T55" fmla="*/ 3869313 h 293327"/>
              <a:gd name="T56" fmla="*/ 2924153 w 291741"/>
              <a:gd name="T57" fmla="*/ 4042540 h 293327"/>
              <a:gd name="T58" fmla="*/ 1094198 w 291741"/>
              <a:gd name="T59" fmla="*/ 4042540 h 293327"/>
              <a:gd name="T60" fmla="*/ 6340131 w 291741"/>
              <a:gd name="T61" fmla="*/ 2598768 h 293327"/>
              <a:gd name="T62" fmla="*/ 5165432 w 291741"/>
              <a:gd name="T63" fmla="*/ 2931977 h 293327"/>
              <a:gd name="T64" fmla="*/ 3164093 w 291741"/>
              <a:gd name="T65" fmla="*/ 2598768 h 293327"/>
              <a:gd name="T66" fmla="*/ 4322946 w 291741"/>
              <a:gd name="T67" fmla="*/ 2931977 h 293327"/>
              <a:gd name="T68" fmla="*/ 3164093 w 291741"/>
              <a:gd name="T69" fmla="*/ 2598768 h 293327"/>
              <a:gd name="T70" fmla="*/ 1800856 w 291741"/>
              <a:gd name="T71" fmla="*/ 3015877 h 293327"/>
              <a:gd name="T72" fmla="*/ 1800856 w 291741"/>
              <a:gd name="T73" fmla="*/ 2079056 h 293327"/>
              <a:gd name="T74" fmla="*/ 1151808 w 291741"/>
              <a:gd name="T75" fmla="*/ 2707895 h 293327"/>
              <a:gd name="T76" fmla="*/ 9306660 w 291741"/>
              <a:gd name="T77" fmla="*/ 1338733 h 293327"/>
              <a:gd name="T78" fmla="*/ 10101740 w 291741"/>
              <a:gd name="T79" fmla="*/ 5840718 h 293327"/>
              <a:gd name="T80" fmla="*/ 9958374 w 291741"/>
              <a:gd name="T81" fmla="*/ 1181255 h 293327"/>
              <a:gd name="T82" fmla="*/ 9606423 w 291741"/>
              <a:gd name="T83" fmla="*/ 393683 h 293327"/>
              <a:gd name="T84" fmla="*/ 9971373 w 291741"/>
              <a:gd name="T85" fmla="*/ 393683 h 293327"/>
              <a:gd name="T86" fmla="*/ 2021253 w 291741"/>
              <a:gd name="T87" fmla="*/ 314128 h 293327"/>
              <a:gd name="T88" fmla="*/ 5072459 w 291741"/>
              <a:gd name="T89" fmla="*/ 1269377 h 293327"/>
              <a:gd name="T90" fmla="*/ 2021253 w 291741"/>
              <a:gd name="T91" fmla="*/ 314128 h 293327"/>
              <a:gd name="T92" fmla="*/ 325980 w 291741"/>
              <a:gd name="T93" fmla="*/ 9592322 h 293327"/>
              <a:gd name="T94" fmla="*/ 7263207 w 291741"/>
              <a:gd name="T95" fmla="*/ 9592322 h 293327"/>
              <a:gd name="T96" fmla="*/ 5867948 w 291741"/>
              <a:gd name="T97" fmla="*/ 314128 h 293327"/>
              <a:gd name="T98" fmla="*/ 2503622 w 291741"/>
              <a:gd name="T99" fmla="*/ 1596510 h 293327"/>
              <a:gd name="T100" fmla="*/ 1017158 w 291741"/>
              <a:gd name="T101" fmla="*/ 314128 h 293327"/>
              <a:gd name="T102" fmla="*/ 10205993 w 291741"/>
              <a:gd name="T103" fmla="*/ 144399 h 293327"/>
              <a:gd name="T104" fmla="*/ 10505794 w 291741"/>
              <a:gd name="T105" fmla="*/ 1102473 h 293327"/>
              <a:gd name="T106" fmla="*/ 10570972 w 291741"/>
              <a:gd name="T107" fmla="*/ 8820089 h 293327"/>
              <a:gd name="T108" fmla="*/ 9645546 w 291741"/>
              <a:gd name="T109" fmla="*/ 10578909 h 293327"/>
              <a:gd name="T110" fmla="*/ 8980827 w 291741"/>
              <a:gd name="T111" fmla="*/ 1417500 h 293327"/>
              <a:gd name="T112" fmla="*/ 8302998 w 291741"/>
              <a:gd name="T113" fmla="*/ 4344424 h 293327"/>
              <a:gd name="T114" fmla="*/ 9098115 w 291741"/>
              <a:gd name="T115" fmla="*/ 1076243 h 293327"/>
              <a:gd name="T116" fmla="*/ 9384845 w 291741"/>
              <a:gd name="T117" fmla="*/ 144399 h 293327"/>
              <a:gd name="T118" fmla="*/ 6572052 w 291741"/>
              <a:gd name="T119" fmla="*/ 0 h 293327"/>
              <a:gd name="T120" fmla="*/ 6572052 w 291741"/>
              <a:gd name="T121" fmla="*/ 10613016 h 293327"/>
              <a:gd name="T122" fmla="*/ 0 w 291741"/>
              <a:gd name="T123" fmla="*/ 1020824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7" name="Freeform 963">
            <a:extLst>
              <a:ext uri="{FF2B5EF4-FFF2-40B4-BE49-F238E27FC236}">
                <a16:creationId xmlns:a16="http://schemas.microsoft.com/office/drawing/2014/main" id="{0F95B770-8C1A-2540-B6F0-EF45C3DD3C69}"/>
              </a:ext>
            </a:extLst>
          </p:cNvPr>
          <p:cNvSpPr>
            <a:spLocks noChangeAspect="1"/>
          </p:cNvSpPr>
          <p:nvPr/>
        </p:nvSpPr>
        <p:spPr bwMode="auto">
          <a:xfrm>
            <a:off x="7373471" y="3404154"/>
            <a:ext cx="839200" cy="912528"/>
          </a:xfrm>
          <a:custGeom>
            <a:avLst/>
            <a:gdLst>
              <a:gd name="T0" fmla="*/ 2912548 w 270200"/>
              <a:gd name="T1" fmla="*/ 7948711 h 293327"/>
              <a:gd name="T2" fmla="*/ 4818220 w 270200"/>
              <a:gd name="T3" fmla="*/ 7580473 h 293327"/>
              <a:gd name="T4" fmla="*/ 4971677 w 270200"/>
              <a:gd name="T5" fmla="*/ 7764580 h 293327"/>
              <a:gd name="T6" fmla="*/ 6084414 w 270200"/>
              <a:gd name="T7" fmla="*/ 6515351 h 293327"/>
              <a:gd name="T8" fmla="*/ 4089215 w 270200"/>
              <a:gd name="T9" fmla="*/ 6830928 h 293327"/>
              <a:gd name="T10" fmla="*/ 4165931 w 270200"/>
              <a:gd name="T11" fmla="*/ 4884694 h 293327"/>
              <a:gd name="T12" fmla="*/ 4536863 w 270200"/>
              <a:gd name="T13" fmla="*/ 3937941 h 293327"/>
              <a:gd name="T14" fmla="*/ 6314633 w 270200"/>
              <a:gd name="T15" fmla="*/ 6134010 h 293327"/>
              <a:gd name="T16" fmla="*/ 6493710 w 270200"/>
              <a:gd name="T17" fmla="*/ 6357514 h 293327"/>
              <a:gd name="T18" fmla="*/ 4600813 w 270200"/>
              <a:gd name="T19" fmla="*/ 10670755 h 293327"/>
              <a:gd name="T20" fmla="*/ 4434540 w 270200"/>
              <a:gd name="T21" fmla="*/ 10499784 h 293327"/>
              <a:gd name="T22" fmla="*/ 2682277 w 270200"/>
              <a:gd name="T23" fmla="*/ 8330065 h 293327"/>
              <a:gd name="T24" fmla="*/ 2490533 w 270200"/>
              <a:gd name="T25" fmla="*/ 8106505 h 293327"/>
              <a:gd name="T26" fmla="*/ 4421750 w 270200"/>
              <a:gd name="T27" fmla="*/ 3766959 h 293327"/>
              <a:gd name="T28" fmla="*/ 4347472 w 270200"/>
              <a:gd name="T29" fmla="*/ 1495979 h 293327"/>
              <a:gd name="T30" fmla="*/ 5551009 w 270200"/>
              <a:gd name="T31" fmla="*/ 1834620 h 293327"/>
              <a:gd name="T32" fmla="*/ 5755892 w 270200"/>
              <a:gd name="T33" fmla="*/ 1951897 h 293327"/>
              <a:gd name="T34" fmla="*/ 6626511 w 270200"/>
              <a:gd name="T35" fmla="*/ 2837949 h 293327"/>
              <a:gd name="T36" fmla="*/ 6754561 w 270200"/>
              <a:gd name="T37" fmla="*/ 3046454 h 293327"/>
              <a:gd name="T38" fmla="*/ 7061852 w 270200"/>
              <a:gd name="T39" fmla="*/ 4271319 h 293327"/>
              <a:gd name="T40" fmla="*/ 7061852 w 270200"/>
              <a:gd name="T41" fmla="*/ 4505842 h 293327"/>
              <a:gd name="T42" fmla="*/ 6652127 w 270200"/>
              <a:gd name="T43" fmla="*/ 5404943 h 293327"/>
              <a:gd name="T44" fmla="*/ 6332032 w 270200"/>
              <a:gd name="T45" fmla="*/ 5496127 h 293327"/>
              <a:gd name="T46" fmla="*/ 6255182 w 270200"/>
              <a:gd name="T47" fmla="*/ 4844650 h 293327"/>
              <a:gd name="T48" fmla="*/ 6255182 w 270200"/>
              <a:gd name="T49" fmla="*/ 3932547 h 293327"/>
              <a:gd name="T50" fmla="*/ 6396029 w 270200"/>
              <a:gd name="T51" fmla="*/ 3124638 h 293327"/>
              <a:gd name="T52" fmla="*/ 5627843 w 270200"/>
              <a:gd name="T53" fmla="*/ 2851074 h 293327"/>
              <a:gd name="T54" fmla="*/ 4846835 w 270200"/>
              <a:gd name="T55" fmla="*/ 2394960 h 293327"/>
              <a:gd name="T56" fmla="*/ 4232241 w 270200"/>
              <a:gd name="T57" fmla="*/ 1847807 h 293327"/>
              <a:gd name="T58" fmla="*/ 3630466 w 270200"/>
              <a:gd name="T59" fmla="*/ 2394960 h 293327"/>
              <a:gd name="T60" fmla="*/ 2849481 w 270200"/>
              <a:gd name="T61" fmla="*/ 2851074 h 293327"/>
              <a:gd name="T62" fmla="*/ 2081297 w 270200"/>
              <a:gd name="T63" fmla="*/ 3124638 h 293327"/>
              <a:gd name="T64" fmla="*/ 2234884 w 270200"/>
              <a:gd name="T65" fmla="*/ 3932547 h 293327"/>
              <a:gd name="T66" fmla="*/ 2234884 w 270200"/>
              <a:gd name="T67" fmla="*/ 4844650 h 293327"/>
              <a:gd name="T68" fmla="*/ 2081297 w 270200"/>
              <a:gd name="T69" fmla="*/ 5652479 h 293327"/>
              <a:gd name="T70" fmla="*/ 2849481 w 270200"/>
              <a:gd name="T71" fmla="*/ 5991280 h 293327"/>
              <a:gd name="T72" fmla="*/ 2657416 w 270200"/>
              <a:gd name="T73" fmla="*/ 6108561 h 293327"/>
              <a:gd name="T74" fmla="*/ 1748376 w 270200"/>
              <a:gd name="T75" fmla="*/ 5860981 h 293327"/>
              <a:gd name="T76" fmla="*/ 1953242 w 270200"/>
              <a:gd name="T77" fmla="*/ 5000960 h 293327"/>
              <a:gd name="T78" fmla="*/ 1351387 w 270200"/>
              <a:gd name="T79" fmla="*/ 4388569 h 293327"/>
              <a:gd name="T80" fmla="*/ 1953242 w 270200"/>
              <a:gd name="T81" fmla="*/ 3763119 h 293327"/>
              <a:gd name="T82" fmla="*/ 1748376 w 270200"/>
              <a:gd name="T83" fmla="*/ 2929222 h 293327"/>
              <a:gd name="T84" fmla="*/ 2555019 w 270200"/>
              <a:gd name="T85" fmla="*/ 2681642 h 293327"/>
              <a:gd name="T86" fmla="*/ 2798240 w 270200"/>
              <a:gd name="T87" fmla="*/ 1834620 h 293327"/>
              <a:gd name="T88" fmla="*/ 3630466 w 270200"/>
              <a:gd name="T89" fmla="*/ 2056236 h 293327"/>
              <a:gd name="T90" fmla="*/ 4251173 w 270200"/>
              <a:gd name="T91" fmla="*/ 0 h 293327"/>
              <a:gd name="T92" fmla="*/ 9373061 w 270200"/>
              <a:gd name="T93" fmla="*/ 5797253 h 293327"/>
              <a:gd name="T94" fmla="*/ 9283435 w 270200"/>
              <a:gd name="T95" fmla="*/ 6752572 h 293327"/>
              <a:gd name="T96" fmla="*/ 8502291 w 270200"/>
              <a:gd name="T97" fmla="*/ 8650079 h 293327"/>
              <a:gd name="T98" fmla="*/ 6491993 w 270200"/>
              <a:gd name="T99" fmla="*/ 9670825 h 293327"/>
              <a:gd name="T100" fmla="*/ 6338325 w 270200"/>
              <a:gd name="T101" fmla="*/ 10613016 h 293327"/>
              <a:gd name="T102" fmla="*/ 6171872 w 270200"/>
              <a:gd name="T103" fmla="*/ 9670825 h 293327"/>
              <a:gd name="T104" fmla="*/ 8194996 w 270200"/>
              <a:gd name="T105" fmla="*/ 8584618 h 293327"/>
              <a:gd name="T106" fmla="*/ 8284622 w 270200"/>
              <a:gd name="T107" fmla="*/ 6883445 h 293327"/>
              <a:gd name="T108" fmla="*/ 9270625 w 270200"/>
              <a:gd name="T109" fmla="*/ 6320728 h 293327"/>
              <a:gd name="T110" fmla="*/ 8207810 w 270200"/>
              <a:gd name="T111" fmla="*/ 4383897 h 293327"/>
              <a:gd name="T112" fmla="*/ 4251173 w 270200"/>
              <a:gd name="T113" fmla="*/ 314128 h 293327"/>
              <a:gd name="T114" fmla="*/ 819418 w 270200"/>
              <a:gd name="T115" fmla="*/ 6359939 h 293327"/>
              <a:gd name="T116" fmla="*/ 1242032 w 270200"/>
              <a:gd name="T117" fmla="*/ 7053588 h 293327"/>
              <a:gd name="T118" fmla="*/ 2202363 w 270200"/>
              <a:gd name="T119" fmla="*/ 10456031 h 293327"/>
              <a:gd name="T120" fmla="*/ 1895105 w 270200"/>
              <a:gd name="T121" fmla="*/ 10456031 h 293327"/>
              <a:gd name="T122" fmla="*/ 960374 w 270200"/>
              <a:gd name="T123" fmla="*/ 7223677 h 293327"/>
              <a:gd name="T124" fmla="*/ 0 w 270200"/>
              <a:gd name="T125" fmla="*/ 4357764 h 293327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0200" h="293327">
                <a:moveTo>
                  <a:pt x="117445" y="134275"/>
                </a:moveTo>
                <a:lnTo>
                  <a:pt x="82110" y="218500"/>
                </a:lnTo>
                <a:lnTo>
                  <a:pt x="134752" y="208740"/>
                </a:lnTo>
                <a:cubicBezTo>
                  <a:pt x="135113" y="208379"/>
                  <a:pt x="135113" y="208379"/>
                  <a:pt x="135834" y="208379"/>
                </a:cubicBezTo>
                <a:cubicBezTo>
                  <a:pt x="136916" y="208379"/>
                  <a:pt x="137637" y="208740"/>
                  <a:pt x="138358" y="209463"/>
                </a:cubicBezTo>
                <a:cubicBezTo>
                  <a:pt x="139800" y="210909"/>
                  <a:pt x="140161" y="211994"/>
                  <a:pt x="140161" y="213439"/>
                </a:cubicBezTo>
                <a:lnTo>
                  <a:pt x="136195" y="262239"/>
                </a:lnTo>
                <a:lnTo>
                  <a:pt x="171530" y="179099"/>
                </a:lnTo>
                <a:lnTo>
                  <a:pt x="118887" y="188859"/>
                </a:lnTo>
                <a:cubicBezTo>
                  <a:pt x="117806" y="189220"/>
                  <a:pt x="116003" y="188859"/>
                  <a:pt x="115282" y="187774"/>
                </a:cubicBezTo>
                <a:cubicBezTo>
                  <a:pt x="114200" y="187051"/>
                  <a:pt x="113479" y="185605"/>
                  <a:pt x="113479" y="184160"/>
                </a:cubicBezTo>
                <a:lnTo>
                  <a:pt x="117445" y="134275"/>
                </a:lnTo>
                <a:close/>
                <a:moveTo>
                  <a:pt x="124657" y="103549"/>
                </a:moveTo>
                <a:cubicBezTo>
                  <a:pt x="127181" y="104272"/>
                  <a:pt x="128262" y="105718"/>
                  <a:pt x="127902" y="108249"/>
                </a:cubicBezTo>
                <a:lnTo>
                  <a:pt x="122854" y="179099"/>
                </a:lnTo>
                <a:lnTo>
                  <a:pt x="178021" y="168616"/>
                </a:lnTo>
                <a:cubicBezTo>
                  <a:pt x="179823" y="168254"/>
                  <a:pt x="181266" y="168616"/>
                  <a:pt x="182708" y="170423"/>
                </a:cubicBezTo>
                <a:cubicBezTo>
                  <a:pt x="183429" y="171508"/>
                  <a:pt x="183790" y="173315"/>
                  <a:pt x="183069" y="174761"/>
                </a:cubicBezTo>
                <a:lnTo>
                  <a:pt x="133671" y="290796"/>
                </a:lnTo>
                <a:cubicBezTo>
                  <a:pt x="132950" y="292242"/>
                  <a:pt x="131507" y="293327"/>
                  <a:pt x="129705" y="293327"/>
                </a:cubicBezTo>
                <a:cubicBezTo>
                  <a:pt x="128983" y="293327"/>
                  <a:pt x="128623" y="293327"/>
                  <a:pt x="128623" y="293327"/>
                </a:cubicBezTo>
                <a:cubicBezTo>
                  <a:pt x="126459" y="292604"/>
                  <a:pt x="125017" y="290796"/>
                  <a:pt x="125017" y="288627"/>
                </a:cubicBezTo>
                <a:lnTo>
                  <a:pt x="130786" y="218139"/>
                </a:lnTo>
                <a:lnTo>
                  <a:pt x="75619" y="228983"/>
                </a:lnTo>
                <a:cubicBezTo>
                  <a:pt x="74177" y="229345"/>
                  <a:pt x="72374" y="228622"/>
                  <a:pt x="71293" y="227176"/>
                </a:cubicBezTo>
                <a:cubicBezTo>
                  <a:pt x="70211" y="226091"/>
                  <a:pt x="69850" y="224284"/>
                  <a:pt x="70211" y="222838"/>
                </a:cubicBezTo>
                <a:lnTo>
                  <a:pt x="119609" y="106080"/>
                </a:lnTo>
                <a:cubicBezTo>
                  <a:pt x="120690" y="104272"/>
                  <a:pt x="122493" y="103188"/>
                  <a:pt x="124657" y="103549"/>
                </a:cubicBezTo>
                <a:close/>
                <a:moveTo>
                  <a:pt x="116066" y="41121"/>
                </a:moveTo>
                <a:cubicBezTo>
                  <a:pt x="117871" y="39688"/>
                  <a:pt x="121120" y="39688"/>
                  <a:pt x="122563" y="41121"/>
                </a:cubicBezTo>
                <a:lnTo>
                  <a:pt x="136641" y="56522"/>
                </a:lnTo>
                <a:lnTo>
                  <a:pt x="156493" y="50433"/>
                </a:lnTo>
                <a:cubicBezTo>
                  <a:pt x="157937" y="50075"/>
                  <a:pt x="159020" y="50075"/>
                  <a:pt x="160464" y="50433"/>
                </a:cubicBezTo>
                <a:cubicBezTo>
                  <a:pt x="161185" y="51150"/>
                  <a:pt x="161907" y="52224"/>
                  <a:pt x="162268" y="53657"/>
                </a:cubicBezTo>
                <a:lnTo>
                  <a:pt x="166600" y="73715"/>
                </a:lnTo>
                <a:lnTo>
                  <a:pt x="186813" y="78013"/>
                </a:lnTo>
                <a:cubicBezTo>
                  <a:pt x="188257" y="78372"/>
                  <a:pt x="189340" y="79088"/>
                  <a:pt x="190062" y="80521"/>
                </a:cubicBezTo>
                <a:cubicBezTo>
                  <a:pt x="190423" y="81237"/>
                  <a:pt x="190423" y="83028"/>
                  <a:pt x="190423" y="83744"/>
                </a:cubicBezTo>
                <a:lnTo>
                  <a:pt x="183926" y="103444"/>
                </a:lnTo>
                <a:lnTo>
                  <a:pt x="199086" y="117413"/>
                </a:lnTo>
                <a:cubicBezTo>
                  <a:pt x="200168" y="118130"/>
                  <a:pt x="201251" y="119562"/>
                  <a:pt x="201251" y="120637"/>
                </a:cubicBezTo>
                <a:cubicBezTo>
                  <a:pt x="201251" y="121711"/>
                  <a:pt x="200168" y="123144"/>
                  <a:pt x="199086" y="123861"/>
                </a:cubicBezTo>
                <a:lnTo>
                  <a:pt x="183926" y="137471"/>
                </a:lnTo>
                <a:lnTo>
                  <a:pt x="187535" y="148575"/>
                </a:lnTo>
                <a:cubicBezTo>
                  <a:pt x="188257" y="150724"/>
                  <a:pt x="186813" y="153590"/>
                  <a:pt x="184647" y="153948"/>
                </a:cubicBezTo>
                <a:cubicBezTo>
                  <a:pt x="182482" y="154664"/>
                  <a:pt x="179594" y="153590"/>
                  <a:pt x="178511" y="151082"/>
                </a:cubicBezTo>
                <a:lnTo>
                  <a:pt x="174541" y="137471"/>
                </a:lnTo>
                <a:cubicBezTo>
                  <a:pt x="174180" y="136039"/>
                  <a:pt x="174541" y="134248"/>
                  <a:pt x="176345" y="133173"/>
                </a:cubicBezTo>
                <a:lnTo>
                  <a:pt x="190062" y="120637"/>
                </a:lnTo>
                <a:lnTo>
                  <a:pt x="176345" y="108101"/>
                </a:lnTo>
                <a:cubicBezTo>
                  <a:pt x="174541" y="107384"/>
                  <a:pt x="174180" y="105235"/>
                  <a:pt x="174541" y="103444"/>
                </a:cubicBezTo>
                <a:lnTo>
                  <a:pt x="180316" y="85893"/>
                </a:lnTo>
                <a:lnTo>
                  <a:pt x="161907" y="81595"/>
                </a:lnTo>
                <a:cubicBezTo>
                  <a:pt x="160464" y="81237"/>
                  <a:pt x="159020" y="80162"/>
                  <a:pt x="158659" y="78372"/>
                </a:cubicBezTo>
                <a:lnTo>
                  <a:pt x="154688" y="60104"/>
                </a:lnTo>
                <a:lnTo>
                  <a:pt x="136641" y="65835"/>
                </a:lnTo>
                <a:cubicBezTo>
                  <a:pt x="134836" y="66193"/>
                  <a:pt x="133392" y="65835"/>
                  <a:pt x="131948" y="64761"/>
                </a:cubicBezTo>
                <a:lnTo>
                  <a:pt x="119315" y="50792"/>
                </a:lnTo>
                <a:lnTo>
                  <a:pt x="106681" y="64761"/>
                </a:lnTo>
                <a:cubicBezTo>
                  <a:pt x="105599" y="65835"/>
                  <a:pt x="103794" y="66193"/>
                  <a:pt x="102350" y="65835"/>
                </a:cubicBezTo>
                <a:lnTo>
                  <a:pt x="84302" y="60104"/>
                </a:lnTo>
                <a:lnTo>
                  <a:pt x="80332" y="78372"/>
                </a:lnTo>
                <a:cubicBezTo>
                  <a:pt x="79971" y="80162"/>
                  <a:pt x="78527" y="81237"/>
                  <a:pt x="77083" y="81595"/>
                </a:cubicBezTo>
                <a:lnTo>
                  <a:pt x="58674" y="85893"/>
                </a:lnTo>
                <a:lnTo>
                  <a:pt x="64449" y="103444"/>
                </a:lnTo>
                <a:cubicBezTo>
                  <a:pt x="64810" y="105235"/>
                  <a:pt x="64449" y="107384"/>
                  <a:pt x="63006" y="108101"/>
                </a:cubicBezTo>
                <a:lnTo>
                  <a:pt x="49289" y="120637"/>
                </a:lnTo>
                <a:lnTo>
                  <a:pt x="63006" y="133173"/>
                </a:lnTo>
                <a:cubicBezTo>
                  <a:pt x="64449" y="134248"/>
                  <a:pt x="64810" y="136039"/>
                  <a:pt x="64449" y="137471"/>
                </a:cubicBezTo>
                <a:lnTo>
                  <a:pt x="58674" y="155381"/>
                </a:lnTo>
                <a:lnTo>
                  <a:pt x="77083" y="159679"/>
                </a:lnTo>
                <a:cubicBezTo>
                  <a:pt x="79610" y="160037"/>
                  <a:pt x="80693" y="162186"/>
                  <a:pt x="80332" y="164693"/>
                </a:cubicBezTo>
                <a:cubicBezTo>
                  <a:pt x="79971" y="166842"/>
                  <a:pt x="77805" y="167917"/>
                  <a:pt x="76000" y="167917"/>
                </a:cubicBezTo>
                <a:cubicBezTo>
                  <a:pt x="75639" y="167917"/>
                  <a:pt x="75278" y="167917"/>
                  <a:pt x="74918" y="167917"/>
                </a:cubicBezTo>
                <a:lnTo>
                  <a:pt x="52177" y="163260"/>
                </a:lnTo>
                <a:cubicBezTo>
                  <a:pt x="50733" y="162902"/>
                  <a:pt x="49650" y="161828"/>
                  <a:pt x="49289" y="161111"/>
                </a:cubicBezTo>
                <a:cubicBezTo>
                  <a:pt x="48567" y="160037"/>
                  <a:pt x="48567" y="158604"/>
                  <a:pt x="48928" y="157530"/>
                </a:cubicBezTo>
                <a:lnTo>
                  <a:pt x="55065" y="137471"/>
                </a:lnTo>
                <a:lnTo>
                  <a:pt x="39544" y="123861"/>
                </a:lnTo>
                <a:cubicBezTo>
                  <a:pt x="38461" y="123144"/>
                  <a:pt x="38100" y="121711"/>
                  <a:pt x="38100" y="120637"/>
                </a:cubicBezTo>
                <a:cubicBezTo>
                  <a:pt x="38100" y="119562"/>
                  <a:pt x="38461" y="118130"/>
                  <a:pt x="39544" y="117413"/>
                </a:cubicBezTo>
                <a:lnTo>
                  <a:pt x="55065" y="103444"/>
                </a:lnTo>
                <a:lnTo>
                  <a:pt x="48928" y="83744"/>
                </a:lnTo>
                <a:cubicBezTo>
                  <a:pt x="48567" y="83028"/>
                  <a:pt x="48567" y="81237"/>
                  <a:pt x="49289" y="80521"/>
                </a:cubicBezTo>
                <a:cubicBezTo>
                  <a:pt x="49650" y="79088"/>
                  <a:pt x="50733" y="78372"/>
                  <a:pt x="52177" y="78013"/>
                </a:cubicBezTo>
                <a:lnTo>
                  <a:pt x="72030" y="73715"/>
                </a:lnTo>
                <a:lnTo>
                  <a:pt x="76722" y="53657"/>
                </a:lnTo>
                <a:cubicBezTo>
                  <a:pt x="77083" y="52224"/>
                  <a:pt x="77805" y="51150"/>
                  <a:pt x="78888" y="50433"/>
                </a:cubicBezTo>
                <a:cubicBezTo>
                  <a:pt x="79971" y="50075"/>
                  <a:pt x="81415" y="50075"/>
                  <a:pt x="82137" y="50433"/>
                </a:cubicBezTo>
                <a:lnTo>
                  <a:pt x="102350" y="56522"/>
                </a:lnTo>
                <a:lnTo>
                  <a:pt x="116066" y="41121"/>
                </a:lnTo>
                <a:close/>
                <a:moveTo>
                  <a:pt x="119848" y="0"/>
                </a:moveTo>
                <a:cubicBezTo>
                  <a:pt x="186269" y="0"/>
                  <a:pt x="240056" y="53240"/>
                  <a:pt x="240417" y="119430"/>
                </a:cubicBezTo>
                <a:cubicBezTo>
                  <a:pt x="240778" y="121588"/>
                  <a:pt x="245471" y="136697"/>
                  <a:pt x="264243" y="159360"/>
                </a:cubicBezTo>
                <a:cubicBezTo>
                  <a:pt x="267130" y="161878"/>
                  <a:pt x="271101" y="168713"/>
                  <a:pt x="270018" y="175188"/>
                </a:cubicBezTo>
                <a:cubicBezTo>
                  <a:pt x="269296" y="178066"/>
                  <a:pt x="267852" y="182383"/>
                  <a:pt x="261716" y="185620"/>
                </a:cubicBezTo>
                <a:cubicBezTo>
                  <a:pt x="253413" y="190297"/>
                  <a:pt x="244388" y="194254"/>
                  <a:pt x="239695" y="196412"/>
                </a:cubicBezTo>
                <a:cubicBezTo>
                  <a:pt x="240778" y="203966"/>
                  <a:pt x="242583" y="223752"/>
                  <a:pt x="239695" y="237781"/>
                </a:cubicBezTo>
                <a:cubicBezTo>
                  <a:pt x="236808" y="253609"/>
                  <a:pt x="209373" y="256127"/>
                  <a:pt x="193850" y="256127"/>
                </a:cubicBezTo>
                <a:cubicBezTo>
                  <a:pt x="189879" y="256127"/>
                  <a:pt x="183021" y="257206"/>
                  <a:pt x="183021" y="265840"/>
                </a:cubicBezTo>
                <a:lnTo>
                  <a:pt x="183021" y="287424"/>
                </a:lnTo>
                <a:cubicBezTo>
                  <a:pt x="183021" y="289942"/>
                  <a:pt x="181216" y="291740"/>
                  <a:pt x="178689" y="291740"/>
                </a:cubicBezTo>
                <a:cubicBezTo>
                  <a:pt x="176162" y="291740"/>
                  <a:pt x="173996" y="289942"/>
                  <a:pt x="173996" y="287424"/>
                </a:cubicBezTo>
                <a:lnTo>
                  <a:pt x="173996" y="265840"/>
                </a:lnTo>
                <a:cubicBezTo>
                  <a:pt x="173996" y="254328"/>
                  <a:pt x="181577" y="247134"/>
                  <a:pt x="193850" y="247134"/>
                </a:cubicBezTo>
                <a:cubicBezTo>
                  <a:pt x="214787" y="247134"/>
                  <a:pt x="229949" y="242817"/>
                  <a:pt x="231032" y="235982"/>
                </a:cubicBezTo>
                <a:cubicBezTo>
                  <a:pt x="233920" y="220514"/>
                  <a:pt x="230671" y="194254"/>
                  <a:pt x="230671" y="194254"/>
                </a:cubicBezTo>
                <a:cubicBezTo>
                  <a:pt x="230310" y="191736"/>
                  <a:pt x="231393" y="190297"/>
                  <a:pt x="233559" y="189218"/>
                </a:cubicBezTo>
                <a:cubicBezTo>
                  <a:pt x="233559" y="189218"/>
                  <a:pt x="246554" y="184181"/>
                  <a:pt x="257023" y="178066"/>
                </a:cubicBezTo>
                <a:cubicBezTo>
                  <a:pt x="260994" y="175908"/>
                  <a:pt x="261355" y="174109"/>
                  <a:pt x="261355" y="173749"/>
                </a:cubicBezTo>
                <a:cubicBezTo>
                  <a:pt x="261716" y="170152"/>
                  <a:pt x="258467" y="166195"/>
                  <a:pt x="257745" y="164756"/>
                </a:cubicBezTo>
                <a:cubicBezTo>
                  <a:pt x="235364" y="138855"/>
                  <a:pt x="231393" y="121229"/>
                  <a:pt x="231393" y="120509"/>
                </a:cubicBezTo>
                <a:cubicBezTo>
                  <a:pt x="231393" y="120509"/>
                  <a:pt x="231393" y="120150"/>
                  <a:pt x="231393" y="119790"/>
                </a:cubicBezTo>
                <a:cubicBezTo>
                  <a:pt x="231393" y="58276"/>
                  <a:pt x="181577" y="8633"/>
                  <a:pt x="119848" y="8633"/>
                </a:cubicBezTo>
                <a:cubicBezTo>
                  <a:pt x="58841" y="8633"/>
                  <a:pt x="8302" y="58276"/>
                  <a:pt x="8302" y="119790"/>
                </a:cubicBezTo>
                <a:cubicBezTo>
                  <a:pt x="8302" y="138855"/>
                  <a:pt x="13717" y="157921"/>
                  <a:pt x="23103" y="174828"/>
                </a:cubicBezTo>
                <a:cubicBezTo>
                  <a:pt x="23464" y="174828"/>
                  <a:pt x="23464" y="174828"/>
                  <a:pt x="23464" y="174828"/>
                </a:cubicBezTo>
                <a:cubicBezTo>
                  <a:pt x="26713" y="181303"/>
                  <a:pt x="31045" y="187419"/>
                  <a:pt x="35015" y="193894"/>
                </a:cubicBezTo>
                <a:cubicBezTo>
                  <a:pt x="41874" y="204686"/>
                  <a:pt x="48372" y="215478"/>
                  <a:pt x="52704" y="223752"/>
                </a:cubicBezTo>
                <a:cubicBezTo>
                  <a:pt x="61367" y="244256"/>
                  <a:pt x="62089" y="285265"/>
                  <a:pt x="62089" y="287424"/>
                </a:cubicBezTo>
                <a:cubicBezTo>
                  <a:pt x="62450" y="289942"/>
                  <a:pt x="59924" y="291740"/>
                  <a:pt x="57758" y="291740"/>
                </a:cubicBezTo>
                <a:cubicBezTo>
                  <a:pt x="55231" y="291740"/>
                  <a:pt x="53426" y="289942"/>
                  <a:pt x="53426" y="287424"/>
                </a:cubicBezTo>
                <a:cubicBezTo>
                  <a:pt x="53426" y="287064"/>
                  <a:pt x="52704" y="246414"/>
                  <a:pt x="44401" y="227709"/>
                </a:cubicBezTo>
                <a:cubicBezTo>
                  <a:pt x="40430" y="219435"/>
                  <a:pt x="34293" y="209362"/>
                  <a:pt x="27074" y="198570"/>
                </a:cubicBezTo>
                <a:cubicBezTo>
                  <a:pt x="23464" y="192095"/>
                  <a:pt x="19493" y="185980"/>
                  <a:pt x="15883" y="179505"/>
                </a:cubicBezTo>
                <a:cubicBezTo>
                  <a:pt x="5054" y="161159"/>
                  <a:pt x="0" y="141014"/>
                  <a:pt x="0" y="119790"/>
                </a:cubicBezTo>
                <a:cubicBezTo>
                  <a:pt x="0" y="53600"/>
                  <a:pt x="53787" y="0"/>
                  <a:pt x="11984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971">
            <a:extLst>
              <a:ext uri="{FF2B5EF4-FFF2-40B4-BE49-F238E27FC236}">
                <a16:creationId xmlns:a16="http://schemas.microsoft.com/office/drawing/2014/main" id="{3DC4CCB4-6346-7149-98B3-364F1D703FED}"/>
              </a:ext>
            </a:extLst>
          </p:cNvPr>
          <p:cNvSpPr>
            <a:spLocks noChangeAspect="1"/>
          </p:cNvSpPr>
          <p:nvPr/>
        </p:nvSpPr>
        <p:spPr bwMode="auto">
          <a:xfrm>
            <a:off x="3158025" y="3408227"/>
            <a:ext cx="907098" cy="904382"/>
          </a:xfrm>
          <a:custGeom>
            <a:avLst/>
            <a:gdLst>
              <a:gd name="T0" fmla="*/ 10270310 w 291740"/>
              <a:gd name="T1" fmla="*/ 8656038 h 291741"/>
              <a:gd name="T2" fmla="*/ 1581182 w 291740"/>
              <a:gd name="T3" fmla="*/ 7693086 h 291741"/>
              <a:gd name="T4" fmla="*/ 3190777 w 291740"/>
              <a:gd name="T5" fmla="*/ 7693086 h 291741"/>
              <a:gd name="T6" fmla="*/ 7191939 w 291740"/>
              <a:gd name="T7" fmla="*/ 5805650 h 291741"/>
              <a:gd name="T8" fmla="*/ 8660713 w 291740"/>
              <a:gd name="T9" fmla="*/ 5163668 h 291741"/>
              <a:gd name="T10" fmla="*/ 10270310 w 291740"/>
              <a:gd name="T11" fmla="*/ 5163668 h 291741"/>
              <a:gd name="T12" fmla="*/ 1581182 w 291740"/>
              <a:gd name="T13" fmla="*/ 6126632 h 291741"/>
              <a:gd name="T14" fmla="*/ 1581182 w 291740"/>
              <a:gd name="T15" fmla="*/ 5163668 h 291741"/>
              <a:gd name="T16" fmla="*/ 7051122 w 291740"/>
              <a:gd name="T17" fmla="*/ 5484694 h 291741"/>
              <a:gd name="T18" fmla="*/ 8660713 w 291740"/>
              <a:gd name="T19" fmla="*/ 2647150 h 291741"/>
              <a:gd name="T20" fmla="*/ 10270310 w 291740"/>
              <a:gd name="T21" fmla="*/ 2647150 h 291741"/>
              <a:gd name="T22" fmla="*/ 1581182 w 291740"/>
              <a:gd name="T23" fmla="*/ 3597263 h 291741"/>
              <a:gd name="T24" fmla="*/ 1581182 w 291740"/>
              <a:gd name="T25" fmla="*/ 2647150 h 291741"/>
              <a:gd name="T26" fmla="*/ 3517905 w 291740"/>
              <a:gd name="T27" fmla="*/ 2493042 h 291741"/>
              <a:gd name="T28" fmla="*/ 8333543 w 291740"/>
              <a:gd name="T29" fmla="*/ 2493042 h 291741"/>
              <a:gd name="T30" fmla="*/ 10584379 w 291740"/>
              <a:gd name="T31" fmla="*/ 2493042 h 291741"/>
              <a:gd name="T32" fmla="*/ 9629134 w 291740"/>
              <a:gd name="T33" fmla="*/ 3918250 h 291741"/>
              <a:gd name="T34" fmla="*/ 10584379 w 291740"/>
              <a:gd name="T35" fmla="*/ 5022435 h 291741"/>
              <a:gd name="T36" fmla="*/ 9629134 w 291740"/>
              <a:gd name="T37" fmla="*/ 6447624 h 291741"/>
              <a:gd name="T38" fmla="*/ 10584379 w 291740"/>
              <a:gd name="T39" fmla="*/ 7551853 h 291741"/>
              <a:gd name="T40" fmla="*/ 8490601 w 291740"/>
              <a:gd name="T41" fmla="*/ 8951341 h 291741"/>
              <a:gd name="T42" fmla="*/ 8490601 w 291740"/>
              <a:gd name="T43" fmla="*/ 7384925 h 291741"/>
              <a:gd name="T44" fmla="*/ 8490601 w 291740"/>
              <a:gd name="T45" fmla="*/ 6447624 h 291741"/>
              <a:gd name="T46" fmla="*/ 7191939 w 291740"/>
              <a:gd name="T47" fmla="*/ 5805650 h 291741"/>
              <a:gd name="T48" fmla="*/ 8333543 w 291740"/>
              <a:gd name="T49" fmla="*/ 5022435 h 291741"/>
              <a:gd name="T50" fmla="*/ 9301965 w 291740"/>
              <a:gd name="T51" fmla="*/ 3918250 h 291741"/>
              <a:gd name="T52" fmla="*/ 8333543 w 291740"/>
              <a:gd name="T53" fmla="*/ 3276272 h 291741"/>
              <a:gd name="T54" fmla="*/ 3347784 w 291740"/>
              <a:gd name="T55" fmla="*/ 3918250 h 291741"/>
              <a:gd name="T56" fmla="*/ 3347784 w 291740"/>
              <a:gd name="T57" fmla="*/ 4855534 h 291741"/>
              <a:gd name="T58" fmla="*/ 4800328 w 291740"/>
              <a:gd name="T59" fmla="*/ 5484694 h 291741"/>
              <a:gd name="T60" fmla="*/ 6894112 w 291740"/>
              <a:gd name="T61" fmla="*/ 4855534 h 291741"/>
              <a:gd name="T62" fmla="*/ 6724014 w 291740"/>
              <a:gd name="T63" fmla="*/ 5163668 h 291741"/>
              <a:gd name="T64" fmla="*/ 6724014 w 291740"/>
              <a:gd name="T65" fmla="*/ 6126632 h 291741"/>
              <a:gd name="T66" fmla="*/ 6894112 w 291740"/>
              <a:gd name="T67" fmla="*/ 6447624 h 291741"/>
              <a:gd name="T68" fmla="*/ 5925754 w 291740"/>
              <a:gd name="T69" fmla="*/ 8335026 h 291741"/>
              <a:gd name="T70" fmla="*/ 3347784 w 291740"/>
              <a:gd name="T71" fmla="*/ 8951341 h 291741"/>
              <a:gd name="T72" fmla="*/ 1267029 w 291740"/>
              <a:gd name="T73" fmla="*/ 7551853 h 291741"/>
              <a:gd name="T74" fmla="*/ 3517905 w 291740"/>
              <a:gd name="T75" fmla="*/ 7551853 h 291741"/>
              <a:gd name="T76" fmla="*/ 5768666 w 291740"/>
              <a:gd name="T77" fmla="*/ 6447624 h 291741"/>
              <a:gd name="T78" fmla="*/ 4800328 w 291740"/>
              <a:gd name="T79" fmla="*/ 5805650 h 291741"/>
              <a:gd name="T80" fmla="*/ 3347784 w 291740"/>
              <a:gd name="T81" fmla="*/ 6447624 h 291741"/>
              <a:gd name="T82" fmla="*/ 1267029 w 291740"/>
              <a:gd name="T83" fmla="*/ 5022435 h 291741"/>
              <a:gd name="T84" fmla="*/ 2222423 w 291740"/>
              <a:gd name="T85" fmla="*/ 3918250 h 291741"/>
              <a:gd name="T86" fmla="*/ 1267029 w 291740"/>
              <a:gd name="T87" fmla="*/ 2493042 h 291741"/>
              <a:gd name="T88" fmla="*/ 2576378 w 291740"/>
              <a:gd name="T89" fmla="*/ 590570 h 291741"/>
              <a:gd name="T90" fmla="*/ 6107382 w 291740"/>
              <a:gd name="T91" fmla="*/ 590570 h 291741"/>
              <a:gd name="T92" fmla="*/ 797675 w 291740"/>
              <a:gd name="T93" fmla="*/ 0 h 291741"/>
              <a:gd name="T94" fmla="*/ 8683724 w 291740"/>
              <a:gd name="T95" fmla="*/ 1630657 h 291741"/>
              <a:gd name="T96" fmla="*/ 8356807 w 291740"/>
              <a:gd name="T97" fmla="*/ 808960 h 291741"/>
              <a:gd name="T98" fmla="*/ 6434333 w 291740"/>
              <a:gd name="T99" fmla="*/ 590570 h 291741"/>
              <a:gd name="T100" fmla="*/ 2249469 w 291740"/>
              <a:gd name="T101" fmla="*/ 590570 h 291741"/>
              <a:gd name="T102" fmla="*/ 326899 w 291740"/>
              <a:gd name="T103" fmla="*/ 808960 h 291741"/>
              <a:gd name="T104" fmla="*/ 7872902 w 291740"/>
              <a:gd name="T105" fmla="*/ 10105447 h 291741"/>
              <a:gd name="T106" fmla="*/ 8683724 w 291740"/>
              <a:gd name="T107" fmla="*/ 9643164 h 291741"/>
              <a:gd name="T108" fmla="*/ 0 w 291740"/>
              <a:gd name="T109" fmla="*/ 9643164 h 2917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740" h="291741">
                <a:moveTo>
                  <a:pt x="238717" y="215258"/>
                </a:moveTo>
                <a:lnTo>
                  <a:pt x="238717" y="242203"/>
                </a:lnTo>
                <a:lnTo>
                  <a:pt x="283083" y="242203"/>
                </a:lnTo>
                <a:lnTo>
                  <a:pt x="283083" y="215258"/>
                </a:lnTo>
                <a:lnTo>
                  <a:pt x="238717" y="215258"/>
                </a:lnTo>
                <a:close/>
                <a:moveTo>
                  <a:pt x="43582" y="215258"/>
                </a:moveTo>
                <a:lnTo>
                  <a:pt x="43582" y="242203"/>
                </a:lnTo>
                <a:lnTo>
                  <a:pt x="87947" y="242203"/>
                </a:lnTo>
                <a:lnTo>
                  <a:pt x="87947" y="215258"/>
                </a:lnTo>
                <a:lnTo>
                  <a:pt x="43582" y="215258"/>
                </a:lnTo>
                <a:close/>
                <a:moveTo>
                  <a:pt x="194352" y="162447"/>
                </a:moveTo>
                <a:lnTo>
                  <a:pt x="198232" y="162447"/>
                </a:lnTo>
                <a:lnTo>
                  <a:pt x="194352" y="165149"/>
                </a:lnTo>
                <a:lnTo>
                  <a:pt x="194352" y="162447"/>
                </a:lnTo>
                <a:close/>
                <a:moveTo>
                  <a:pt x="238717" y="144484"/>
                </a:moveTo>
                <a:lnTo>
                  <a:pt x="238717" y="171429"/>
                </a:lnTo>
                <a:lnTo>
                  <a:pt x="283083" y="171429"/>
                </a:lnTo>
                <a:lnTo>
                  <a:pt x="283083" y="144484"/>
                </a:lnTo>
                <a:lnTo>
                  <a:pt x="238717" y="144484"/>
                </a:lnTo>
                <a:close/>
                <a:moveTo>
                  <a:pt x="43582" y="144484"/>
                </a:moveTo>
                <a:lnTo>
                  <a:pt x="43582" y="171429"/>
                </a:lnTo>
                <a:lnTo>
                  <a:pt x="87947" y="171429"/>
                </a:lnTo>
                <a:lnTo>
                  <a:pt x="87947" y="144484"/>
                </a:lnTo>
                <a:lnTo>
                  <a:pt x="43582" y="144484"/>
                </a:lnTo>
                <a:close/>
                <a:moveTo>
                  <a:pt x="229700" y="140532"/>
                </a:moveTo>
                <a:lnTo>
                  <a:pt x="211129" y="153466"/>
                </a:lnTo>
                <a:lnTo>
                  <a:pt x="194352" y="153466"/>
                </a:lnTo>
                <a:lnTo>
                  <a:pt x="194352" y="143681"/>
                </a:lnTo>
                <a:lnTo>
                  <a:pt x="229700" y="140532"/>
                </a:lnTo>
                <a:close/>
                <a:moveTo>
                  <a:pt x="238717" y="74070"/>
                </a:moveTo>
                <a:lnTo>
                  <a:pt x="238717" y="100655"/>
                </a:lnTo>
                <a:lnTo>
                  <a:pt x="283083" y="100655"/>
                </a:lnTo>
                <a:lnTo>
                  <a:pt x="283083" y="74070"/>
                </a:lnTo>
                <a:lnTo>
                  <a:pt x="238717" y="74070"/>
                </a:lnTo>
                <a:close/>
                <a:moveTo>
                  <a:pt x="43582" y="74070"/>
                </a:moveTo>
                <a:lnTo>
                  <a:pt x="43582" y="100655"/>
                </a:lnTo>
                <a:lnTo>
                  <a:pt x="87947" y="100655"/>
                </a:lnTo>
                <a:lnTo>
                  <a:pt x="87947" y="74070"/>
                </a:lnTo>
                <a:lnTo>
                  <a:pt x="43582" y="74070"/>
                </a:lnTo>
                <a:close/>
                <a:moveTo>
                  <a:pt x="39254" y="65088"/>
                </a:moveTo>
                <a:lnTo>
                  <a:pt x="92276" y="65088"/>
                </a:lnTo>
                <a:cubicBezTo>
                  <a:pt x="94800" y="65088"/>
                  <a:pt x="96965" y="67244"/>
                  <a:pt x="96965" y="69758"/>
                </a:cubicBezTo>
                <a:lnTo>
                  <a:pt x="96965" y="82692"/>
                </a:lnTo>
                <a:lnTo>
                  <a:pt x="229700" y="82692"/>
                </a:lnTo>
                <a:lnTo>
                  <a:pt x="229700" y="69758"/>
                </a:lnTo>
                <a:cubicBezTo>
                  <a:pt x="229700" y="67244"/>
                  <a:pt x="231864" y="65088"/>
                  <a:pt x="234028" y="65088"/>
                </a:cubicBezTo>
                <a:lnTo>
                  <a:pt x="287411" y="65088"/>
                </a:lnTo>
                <a:cubicBezTo>
                  <a:pt x="289936" y="65088"/>
                  <a:pt x="291740" y="67244"/>
                  <a:pt x="291740" y="69758"/>
                </a:cubicBezTo>
                <a:lnTo>
                  <a:pt x="291740" y="104966"/>
                </a:lnTo>
                <a:cubicBezTo>
                  <a:pt x="291740" y="107481"/>
                  <a:pt x="289936" y="109636"/>
                  <a:pt x="287411" y="109636"/>
                </a:cubicBezTo>
                <a:lnTo>
                  <a:pt x="265409" y="109636"/>
                </a:lnTo>
                <a:lnTo>
                  <a:pt x="265409" y="135862"/>
                </a:lnTo>
                <a:lnTo>
                  <a:pt x="287411" y="135862"/>
                </a:lnTo>
                <a:cubicBezTo>
                  <a:pt x="289936" y="135862"/>
                  <a:pt x="291740" y="138018"/>
                  <a:pt x="291740" y="140532"/>
                </a:cubicBezTo>
                <a:lnTo>
                  <a:pt x="291740" y="175740"/>
                </a:lnTo>
                <a:cubicBezTo>
                  <a:pt x="291740" y="178255"/>
                  <a:pt x="289936" y="180410"/>
                  <a:pt x="287411" y="180410"/>
                </a:cubicBezTo>
                <a:lnTo>
                  <a:pt x="265409" y="180410"/>
                </a:lnTo>
                <a:lnTo>
                  <a:pt x="265409" y="206636"/>
                </a:lnTo>
                <a:lnTo>
                  <a:pt x="287411" y="206636"/>
                </a:lnTo>
                <a:cubicBezTo>
                  <a:pt x="289936" y="206636"/>
                  <a:pt x="291740" y="208792"/>
                  <a:pt x="291740" y="211307"/>
                </a:cubicBezTo>
                <a:lnTo>
                  <a:pt x="291740" y="246514"/>
                </a:lnTo>
                <a:cubicBezTo>
                  <a:pt x="291740" y="249029"/>
                  <a:pt x="289936" y="250466"/>
                  <a:pt x="287411" y="250466"/>
                </a:cubicBezTo>
                <a:lnTo>
                  <a:pt x="234028" y="250466"/>
                </a:lnTo>
                <a:cubicBezTo>
                  <a:pt x="231864" y="250466"/>
                  <a:pt x="229700" y="249029"/>
                  <a:pt x="229700" y="246514"/>
                </a:cubicBezTo>
                <a:lnTo>
                  <a:pt x="229700" y="211307"/>
                </a:lnTo>
                <a:cubicBezTo>
                  <a:pt x="229700" y="208792"/>
                  <a:pt x="231864" y="206636"/>
                  <a:pt x="234028" y="206636"/>
                </a:cubicBezTo>
                <a:lnTo>
                  <a:pt x="256392" y="206636"/>
                </a:lnTo>
                <a:lnTo>
                  <a:pt x="256392" y="180410"/>
                </a:lnTo>
                <a:lnTo>
                  <a:pt x="234028" y="180410"/>
                </a:lnTo>
                <a:cubicBezTo>
                  <a:pt x="231864" y="180410"/>
                  <a:pt x="229700" y="178255"/>
                  <a:pt x="229700" y="175740"/>
                </a:cubicBezTo>
                <a:lnTo>
                  <a:pt x="229700" y="162447"/>
                </a:lnTo>
                <a:lnTo>
                  <a:pt x="198232" y="162447"/>
                </a:lnTo>
                <a:lnTo>
                  <a:pt x="211129" y="153466"/>
                </a:lnTo>
                <a:lnTo>
                  <a:pt x="229700" y="153466"/>
                </a:lnTo>
                <a:lnTo>
                  <a:pt x="229700" y="140532"/>
                </a:lnTo>
                <a:cubicBezTo>
                  <a:pt x="229700" y="138018"/>
                  <a:pt x="231864" y="135862"/>
                  <a:pt x="234028" y="135862"/>
                </a:cubicBezTo>
                <a:lnTo>
                  <a:pt x="256392" y="135862"/>
                </a:lnTo>
                <a:lnTo>
                  <a:pt x="256392" y="109636"/>
                </a:lnTo>
                <a:lnTo>
                  <a:pt x="234028" y="109636"/>
                </a:lnTo>
                <a:cubicBezTo>
                  <a:pt x="231864" y="109636"/>
                  <a:pt x="229700" y="107481"/>
                  <a:pt x="229700" y="104966"/>
                </a:cubicBezTo>
                <a:lnTo>
                  <a:pt x="229700" y="91673"/>
                </a:lnTo>
                <a:lnTo>
                  <a:pt x="96965" y="91673"/>
                </a:lnTo>
                <a:lnTo>
                  <a:pt x="96965" y="104966"/>
                </a:lnTo>
                <a:cubicBezTo>
                  <a:pt x="96965" y="107481"/>
                  <a:pt x="94800" y="109636"/>
                  <a:pt x="92276" y="109636"/>
                </a:cubicBezTo>
                <a:lnTo>
                  <a:pt x="70273" y="109636"/>
                </a:lnTo>
                <a:lnTo>
                  <a:pt x="70273" y="135862"/>
                </a:lnTo>
                <a:lnTo>
                  <a:pt x="92276" y="135862"/>
                </a:lnTo>
                <a:cubicBezTo>
                  <a:pt x="94800" y="135862"/>
                  <a:pt x="96965" y="138018"/>
                  <a:pt x="96965" y="140532"/>
                </a:cubicBezTo>
                <a:lnTo>
                  <a:pt x="96965" y="153466"/>
                </a:lnTo>
                <a:lnTo>
                  <a:pt x="132313" y="153466"/>
                </a:lnTo>
                <a:lnTo>
                  <a:pt x="132313" y="140532"/>
                </a:lnTo>
                <a:cubicBezTo>
                  <a:pt x="132313" y="138018"/>
                  <a:pt x="134477" y="135862"/>
                  <a:pt x="136641" y="135862"/>
                </a:cubicBezTo>
                <a:lnTo>
                  <a:pt x="190024" y="135862"/>
                </a:lnTo>
                <a:cubicBezTo>
                  <a:pt x="192188" y="135862"/>
                  <a:pt x="194352" y="138018"/>
                  <a:pt x="194352" y="140532"/>
                </a:cubicBezTo>
                <a:lnTo>
                  <a:pt x="194352" y="143681"/>
                </a:lnTo>
                <a:lnTo>
                  <a:pt x="185335" y="144484"/>
                </a:lnTo>
                <a:lnTo>
                  <a:pt x="141330" y="144484"/>
                </a:lnTo>
                <a:lnTo>
                  <a:pt x="141330" y="171429"/>
                </a:lnTo>
                <a:lnTo>
                  <a:pt x="185335" y="171429"/>
                </a:lnTo>
                <a:lnTo>
                  <a:pt x="194352" y="165149"/>
                </a:lnTo>
                <a:lnTo>
                  <a:pt x="194352" y="175740"/>
                </a:lnTo>
                <a:cubicBezTo>
                  <a:pt x="194352" y="178255"/>
                  <a:pt x="192188" y="180410"/>
                  <a:pt x="190024" y="180410"/>
                </a:cubicBezTo>
                <a:lnTo>
                  <a:pt x="167661" y="180410"/>
                </a:lnTo>
                <a:lnTo>
                  <a:pt x="167661" y="228551"/>
                </a:lnTo>
                <a:cubicBezTo>
                  <a:pt x="167661" y="231066"/>
                  <a:pt x="165857" y="233221"/>
                  <a:pt x="163332" y="233221"/>
                </a:cubicBezTo>
                <a:lnTo>
                  <a:pt x="96965" y="233221"/>
                </a:lnTo>
                <a:lnTo>
                  <a:pt x="96965" y="246514"/>
                </a:lnTo>
                <a:cubicBezTo>
                  <a:pt x="96965" y="249029"/>
                  <a:pt x="94800" y="250466"/>
                  <a:pt x="92276" y="250466"/>
                </a:cubicBezTo>
                <a:lnTo>
                  <a:pt x="39254" y="250466"/>
                </a:lnTo>
                <a:cubicBezTo>
                  <a:pt x="36368" y="250466"/>
                  <a:pt x="34925" y="249029"/>
                  <a:pt x="34925" y="246514"/>
                </a:cubicBezTo>
                <a:lnTo>
                  <a:pt x="34925" y="211307"/>
                </a:lnTo>
                <a:cubicBezTo>
                  <a:pt x="34925" y="208792"/>
                  <a:pt x="36368" y="206636"/>
                  <a:pt x="39254" y="206636"/>
                </a:cubicBezTo>
                <a:lnTo>
                  <a:pt x="92276" y="206636"/>
                </a:lnTo>
                <a:cubicBezTo>
                  <a:pt x="94800" y="206636"/>
                  <a:pt x="96965" y="208792"/>
                  <a:pt x="96965" y="211307"/>
                </a:cubicBezTo>
                <a:lnTo>
                  <a:pt x="96965" y="224240"/>
                </a:lnTo>
                <a:lnTo>
                  <a:pt x="159004" y="224240"/>
                </a:lnTo>
                <a:lnTo>
                  <a:pt x="159004" y="180410"/>
                </a:lnTo>
                <a:lnTo>
                  <a:pt x="136641" y="180410"/>
                </a:lnTo>
                <a:cubicBezTo>
                  <a:pt x="134477" y="180410"/>
                  <a:pt x="132313" y="178255"/>
                  <a:pt x="132313" y="175740"/>
                </a:cubicBezTo>
                <a:lnTo>
                  <a:pt x="132313" y="162447"/>
                </a:lnTo>
                <a:lnTo>
                  <a:pt x="96965" y="162447"/>
                </a:lnTo>
                <a:lnTo>
                  <a:pt x="96965" y="175740"/>
                </a:lnTo>
                <a:cubicBezTo>
                  <a:pt x="96965" y="178255"/>
                  <a:pt x="94800" y="180410"/>
                  <a:pt x="92276" y="180410"/>
                </a:cubicBezTo>
                <a:lnTo>
                  <a:pt x="39254" y="180410"/>
                </a:lnTo>
                <a:cubicBezTo>
                  <a:pt x="36368" y="180410"/>
                  <a:pt x="34925" y="178255"/>
                  <a:pt x="34925" y="175740"/>
                </a:cubicBezTo>
                <a:lnTo>
                  <a:pt x="34925" y="140532"/>
                </a:lnTo>
                <a:cubicBezTo>
                  <a:pt x="34925" y="138018"/>
                  <a:pt x="36368" y="135862"/>
                  <a:pt x="39254" y="135862"/>
                </a:cubicBezTo>
                <a:lnTo>
                  <a:pt x="61256" y="135862"/>
                </a:lnTo>
                <a:lnTo>
                  <a:pt x="61256" y="109636"/>
                </a:lnTo>
                <a:lnTo>
                  <a:pt x="39254" y="109636"/>
                </a:lnTo>
                <a:cubicBezTo>
                  <a:pt x="36368" y="109636"/>
                  <a:pt x="34925" y="107481"/>
                  <a:pt x="34925" y="104966"/>
                </a:cubicBezTo>
                <a:lnTo>
                  <a:pt x="34925" y="69758"/>
                </a:lnTo>
                <a:cubicBezTo>
                  <a:pt x="34925" y="67244"/>
                  <a:pt x="36368" y="65088"/>
                  <a:pt x="39254" y="65088"/>
                </a:cubicBezTo>
                <a:close/>
                <a:moveTo>
                  <a:pt x="71013" y="8623"/>
                </a:moveTo>
                <a:lnTo>
                  <a:pt x="71013" y="16527"/>
                </a:lnTo>
                <a:cubicBezTo>
                  <a:pt x="71013" y="23354"/>
                  <a:pt x="77141" y="29461"/>
                  <a:pt x="83990" y="29461"/>
                </a:cubicBezTo>
                <a:lnTo>
                  <a:pt x="155002" y="29461"/>
                </a:lnTo>
                <a:cubicBezTo>
                  <a:pt x="162211" y="29461"/>
                  <a:pt x="168339" y="23354"/>
                  <a:pt x="168339" y="16527"/>
                </a:cubicBezTo>
                <a:lnTo>
                  <a:pt x="168339" y="8623"/>
                </a:lnTo>
                <a:lnTo>
                  <a:pt x="71013" y="8623"/>
                </a:lnTo>
                <a:close/>
                <a:moveTo>
                  <a:pt x="21988" y="0"/>
                </a:moveTo>
                <a:lnTo>
                  <a:pt x="217003" y="0"/>
                </a:lnTo>
                <a:cubicBezTo>
                  <a:pt x="229259" y="0"/>
                  <a:pt x="239352" y="10419"/>
                  <a:pt x="239352" y="22635"/>
                </a:cubicBezTo>
                <a:lnTo>
                  <a:pt x="239352" y="45629"/>
                </a:lnTo>
                <a:cubicBezTo>
                  <a:pt x="239352" y="48144"/>
                  <a:pt x="237549" y="50300"/>
                  <a:pt x="234666" y="50300"/>
                </a:cubicBezTo>
                <a:cubicBezTo>
                  <a:pt x="232503" y="50300"/>
                  <a:pt x="230340" y="48144"/>
                  <a:pt x="230340" y="45629"/>
                </a:cubicBezTo>
                <a:lnTo>
                  <a:pt x="230340" y="22635"/>
                </a:lnTo>
                <a:cubicBezTo>
                  <a:pt x="230340" y="14731"/>
                  <a:pt x="224212" y="8623"/>
                  <a:pt x="217003" y="8623"/>
                </a:cubicBezTo>
                <a:lnTo>
                  <a:pt x="177351" y="8623"/>
                </a:lnTo>
                <a:lnTo>
                  <a:pt x="177351" y="16527"/>
                </a:lnTo>
                <a:cubicBezTo>
                  <a:pt x="177351" y="28743"/>
                  <a:pt x="167258" y="38444"/>
                  <a:pt x="155002" y="38444"/>
                </a:cubicBezTo>
                <a:lnTo>
                  <a:pt x="83990" y="38444"/>
                </a:lnTo>
                <a:cubicBezTo>
                  <a:pt x="71734" y="38444"/>
                  <a:pt x="62001" y="28743"/>
                  <a:pt x="62001" y="16527"/>
                </a:cubicBezTo>
                <a:lnTo>
                  <a:pt x="62001" y="8623"/>
                </a:lnTo>
                <a:lnTo>
                  <a:pt x="21988" y="8623"/>
                </a:lnTo>
                <a:cubicBezTo>
                  <a:pt x="14779" y="8623"/>
                  <a:pt x="9011" y="14731"/>
                  <a:pt x="9011" y="22635"/>
                </a:cubicBezTo>
                <a:lnTo>
                  <a:pt x="9011" y="269824"/>
                </a:lnTo>
                <a:cubicBezTo>
                  <a:pt x="9011" y="277010"/>
                  <a:pt x="14779" y="282759"/>
                  <a:pt x="21988" y="282759"/>
                </a:cubicBezTo>
                <a:lnTo>
                  <a:pt x="217003" y="282759"/>
                </a:lnTo>
                <a:cubicBezTo>
                  <a:pt x="224212" y="282759"/>
                  <a:pt x="230340" y="277010"/>
                  <a:pt x="230340" y="269824"/>
                </a:cubicBezTo>
                <a:cubicBezTo>
                  <a:pt x="230340" y="266950"/>
                  <a:pt x="232503" y="265154"/>
                  <a:pt x="234666" y="265154"/>
                </a:cubicBezTo>
                <a:cubicBezTo>
                  <a:pt x="237549" y="265154"/>
                  <a:pt x="239352" y="266950"/>
                  <a:pt x="239352" y="269824"/>
                </a:cubicBezTo>
                <a:cubicBezTo>
                  <a:pt x="239352" y="282040"/>
                  <a:pt x="229259" y="291741"/>
                  <a:pt x="217003" y="291741"/>
                </a:cubicBezTo>
                <a:lnTo>
                  <a:pt x="21988" y="291741"/>
                </a:lnTo>
                <a:cubicBezTo>
                  <a:pt x="9732" y="291741"/>
                  <a:pt x="0" y="282040"/>
                  <a:pt x="0" y="269824"/>
                </a:cubicBezTo>
                <a:lnTo>
                  <a:pt x="0" y="22635"/>
                </a:lnTo>
                <a:cubicBezTo>
                  <a:pt x="0" y="10419"/>
                  <a:pt x="9732" y="0"/>
                  <a:pt x="21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72">
            <a:extLst>
              <a:ext uri="{FF2B5EF4-FFF2-40B4-BE49-F238E27FC236}">
                <a16:creationId xmlns:a16="http://schemas.microsoft.com/office/drawing/2014/main" id="{415783C9-AB5D-1A4A-9F4A-96B55D9E2FF2}"/>
              </a:ext>
            </a:extLst>
          </p:cNvPr>
          <p:cNvSpPr>
            <a:spLocks noChangeAspect="1"/>
          </p:cNvSpPr>
          <p:nvPr/>
        </p:nvSpPr>
        <p:spPr bwMode="auto">
          <a:xfrm>
            <a:off x="19894999" y="3408227"/>
            <a:ext cx="907098" cy="904382"/>
          </a:xfrm>
          <a:custGeom>
            <a:avLst/>
            <a:gdLst>
              <a:gd name="T0" fmla="*/ 5645128 w 291743"/>
              <a:gd name="T1" fmla="*/ 4310999 h 291437"/>
              <a:gd name="T2" fmla="*/ 5828971 w 291743"/>
              <a:gd name="T3" fmla="*/ 4454232 h 291437"/>
              <a:gd name="T4" fmla="*/ 5526927 w 291743"/>
              <a:gd name="T5" fmla="*/ 3634052 h 291437"/>
              <a:gd name="T6" fmla="*/ 5316824 w 291743"/>
              <a:gd name="T7" fmla="*/ 1056501 h 291437"/>
              <a:gd name="T8" fmla="*/ 7495131 w 291743"/>
              <a:gd name="T9" fmla="*/ 1208999 h 291437"/>
              <a:gd name="T10" fmla="*/ 9298689 w 291743"/>
              <a:gd name="T11" fmla="*/ 2385029 h 291437"/>
              <a:gd name="T12" fmla="*/ 10583178 w 291743"/>
              <a:gd name="T13" fmla="*/ 3665532 h 291437"/>
              <a:gd name="T14" fmla="*/ 9298689 w 291743"/>
              <a:gd name="T15" fmla="*/ 5547239 h 291437"/>
              <a:gd name="T16" fmla="*/ 7598958 w 291743"/>
              <a:gd name="T17" fmla="*/ 6409686 h 291437"/>
              <a:gd name="T18" fmla="*/ 6768536 w 291743"/>
              <a:gd name="T19" fmla="*/ 7271992 h 291437"/>
              <a:gd name="T20" fmla="*/ 7028039 w 291743"/>
              <a:gd name="T21" fmla="*/ 6945459 h 291437"/>
              <a:gd name="T22" fmla="*/ 7339451 w 291743"/>
              <a:gd name="T23" fmla="*/ 6135196 h 291437"/>
              <a:gd name="T24" fmla="*/ 9000218 w 291743"/>
              <a:gd name="T25" fmla="*/ 5808522 h 291437"/>
              <a:gd name="T26" fmla="*/ 9298689 w 291743"/>
              <a:gd name="T27" fmla="*/ 4723994 h 291437"/>
              <a:gd name="T28" fmla="*/ 10271776 w 291743"/>
              <a:gd name="T29" fmla="*/ 4959181 h 291437"/>
              <a:gd name="T30" fmla="*/ 8675840 w 291743"/>
              <a:gd name="T31" fmla="*/ 3417282 h 291437"/>
              <a:gd name="T32" fmla="*/ 8351463 w 291743"/>
              <a:gd name="T33" fmla="*/ 4292755 h 291437"/>
              <a:gd name="T34" fmla="*/ 9000218 w 291743"/>
              <a:gd name="T35" fmla="*/ 3090650 h 291437"/>
              <a:gd name="T36" fmla="*/ 7339451 w 291743"/>
              <a:gd name="T37" fmla="*/ 2136741 h 291437"/>
              <a:gd name="T38" fmla="*/ 6911243 w 291743"/>
              <a:gd name="T39" fmla="*/ 947660 h 291437"/>
              <a:gd name="T40" fmla="*/ 6560948 w 291743"/>
              <a:gd name="T41" fmla="*/ 620903 h 291437"/>
              <a:gd name="T42" fmla="*/ 4575891 w 291743"/>
              <a:gd name="T43" fmla="*/ 803121 h 291437"/>
              <a:gd name="T44" fmla="*/ 3869903 w 291743"/>
              <a:gd name="T45" fmla="*/ 1206367 h 291437"/>
              <a:gd name="T46" fmla="*/ 3543086 w 291743"/>
              <a:gd name="T47" fmla="*/ 2390163 h 291437"/>
              <a:gd name="T48" fmla="*/ 1621193 w 291743"/>
              <a:gd name="T49" fmla="*/ 2377139 h 291437"/>
              <a:gd name="T50" fmla="*/ 2771703 w 291743"/>
              <a:gd name="T51" fmla="*/ 3248749 h 291437"/>
              <a:gd name="T52" fmla="*/ 2444866 w 291743"/>
              <a:gd name="T53" fmla="*/ 4835800 h 291437"/>
              <a:gd name="T54" fmla="*/ 326841 w 291743"/>
              <a:gd name="T55" fmla="*/ 3665003 h 291437"/>
              <a:gd name="T56" fmla="*/ 2353330 w 291743"/>
              <a:gd name="T57" fmla="*/ 6917277 h 291437"/>
              <a:gd name="T58" fmla="*/ 1294369 w 291743"/>
              <a:gd name="T59" fmla="*/ 5850503 h 291437"/>
              <a:gd name="T60" fmla="*/ 2680199 w 291743"/>
              <a:gd name="T61" fmla="*/ 5850503 h 291437"/>
              <a:gd name="T62" fmla="*/ 3373039 w 291743"/>
              <a:gd name="T63" fmla="*/ 10221475 h 291437"/>
              <a:gd name="T64" fmla="*/ 3817621 w 291743"/>
              <a:gd name="T65" fmla="*/ 8140065 h 291437"/>
              <a:gd name="T66" fmla="*/ 4235993 w 291743"/>
              <a:gd name="T67" fmla="*/ 9154734 h 291437"/>
              <a:gd name="T68" fmla="*/ 3974487 w 291743"/>
              <a:gd name="T69" fmla="*/ 7242391 h 291437"/>
              <a:gd name="T70" fmla="*/ 3974487 w 291743"/>
              <a:gd name="T71" fmla="*/ 5577341 h 291437"/>
              <a:gd name="T72" fmla="*/ 4667408 w 291743"/>
              <a:gd name="T73" fmla="*/ 6917277 h 291437"/>
              <a:gd name="T74" fmla="*/ 4235993 w 291743"/>
              <a:gd name="T75" fmla="*/ 9479977 h 291437"/>
              <a:gd name="T76" fmla="*/ 3373039 w 291743"/>
              <a:gd name="T77" fmla="*/ 10546774 h 291437"/>
              <a:gd name="T78" fmla="*/ 2353330 w 291743"/>
              <a:gd name="T79" fmla="*/ 7242391 h 291437"/>
              <a:gd name="T80" fmla="*/ 0 w 291743"/>
              <a:gd name="T81" fmla="*/ 3665003 h 291437"/>
              <a:gd name="T82" fmla="*/ 1294369 w 291743"/>
              <a:gd name="T83" fmla="*/ 2377139 h 291437"/>
              <a:gd name="T84" fmla="*/ 3543086 w 291743"/>
              <a:gd name="T85" fmla="*/ 1206367 h 291437"/>
              <a:gd name="T86" fmla="*/ 5631981 w 291743"/>
              <a:gd name="T87" fmla="*/ 158250 h 291437"/>
              <a:gd name="T88" fmla="*/ 7549080 w 291743"/>
              <a:gd name="T89" fmla="*/ 2970162 h 291437"/>
              <a:gd name="T90" fmla="*/ 5671388 w 291743"/>
              <a:gd name="T91" fmla="*/ 7903988 h 291437"/>
              <a:gd name="T92" fmla="*/ 5500674 w 291743"/>
              <a:gd name="T93" fmla="*/ 4662491 h 291437"/>
              <a:gd name="T94" fmla="*/ 3596711 w 291743"/>
              <a:gd name="T95" fmla="*/ 4805703 h 291437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3" h="291437">
                <a:moveTo>
                  <a:pt x="146567" y="29194"/>
                </a:moveTo>
                <a:lnTo>
                  <a:pt x="110008" y="128479"/>
                </a:lnTo>
                <a:lnTo>
                  <a:pt x="155617" y="119126"/>
                </a:lnTo>
                <a:cubicBezTo>
                  <a:pt x="155979" y="119126"/>
                  <a:pt x="155979" y="119126"/>
                  <a:pt x="156341" y="119126"/>
                </a:cubicBezTo>
                <a:cubicBezTo>
                  <a:pt x="157064" y="119126"/>
                  <a:pt x="158512" y="119126"/>
                  <a:pt x="159236" y="119846"/>
                </a:cubicBezTo>
                <a:cubicBezTo>
                  <a:pt x="159960" y="120565"/>
                  <a:pt x="160684" y="122004"/>
                  <a:pt x="160684" y="123083"/>
                </a:cubicBezTo>
                <a:lnTo>
                  <a:pt x="160684" y="189273"/>
                </a:lnTo>
                <a:lnTo>
                  <a:pt x="197243" y="90707"/>
                </a:lnTo>
                <a:lnTo>
                  <a:pt x="152359" y="100420"/>
                </a:lnTo>
                <a:cubicBezTo>
                  <a:pt x="150911" y="100780"/>
                  <a:pt x="149463" y="100060"/>
                  <a:pt x="148377" y="98981"/>
                </a:cubicBezTo>
                <a:cubicBezTo>
                  <a:pt x="147291" y="98262"/>
                  <a:pt x="146929" y="97183"/>
                  <a:pt x="146929" y="95744"/>
                </a:cubicBezTo>
                <a:lnTo>
                  <a:pt x="146567" y="29194"/>
                </a:lnTo>
                <a:close/>
                <a:moveTo>
                  <a:pt x="180863" y="17159"/>
                </a:moveTo>
                <a:lnTo>
                  <a:pt x="190520" y="17159"/>
                </a:lnTo>
                <a:cubicBezTo>
                  <a:pt x="199820" y="17159"/>
                  <a:pt x="206616" y="24742"/>
                  <a:pt x="206616" y="33408"/>
                </a:cubicBezTo>
                <a:lnTo>
                  <a:pt x="206616" y="50017"/>
                </a:lnTo>
                <a:lnTo>
                  <a:pt x="240595" y="50017"/>
                </a:lnTo>
                <a:cubicBezTo>
                  <a:pt x="249179" y="50017"/>
                  <a:pt x="256333" y="57239"/>
                  <a:pt x="256333" y="65905"/>
                </a:cubicBezTo>
                <a:lnTo>
                  <a:pt x="256333" y="85403"/>
                </a:lnTo>
                <a:lnTo>
                  <a:pt x="275289" y="85403"/>
                </a:lnTo>
                <a:cubicBezTo>
                  <a:pt x="284231" y="85403"/>
                  <a:pt x="291743" y="92624"/>
                  <a:pt x="291743" y="101290"/>
                </a:cubicBezTo>
                <a:lnTo>
                  <a:pt x="291743" y="137037"/>
                </a:lnTo>
                <a:cubicBezTo>
                  <a:pt x="291743" y="146425"/>
                  <a:pt x="284231" y="153286"/>
                  <a:pt x="275289" y="153286"/>
                </a:cubicBezTo>
                <a:lnTo>
                  <a:pt x="256333" y="153286"/>
                </a:lnTo>
                <a:lnTo>
                  <a:pt x="256333" y="160507"/>
                </a:lnTo>
                <a:cubicBezTo>
                  <a:pt x="256333" y="169895"/>
                  <a:pt x="249179" y="177117"/>
                  <a:pt x="240595" y="177117"/>
                </a:cubicBezTo>
                <a:lnTo>
                  <a:pt x="209477" y="177117"/>
                </a:lnTo>
                <a:lnTo>
                  <a:pt x="209477" y="184699"/>
                </a:lnTo>
                <a:cubicBezTo>
                  <a:pt x="209477" y="193365"/>
                  <a:pt x="202324" y="200948"/>
                  <a:pt x="193739" y="200948"/>
                </a:cubicBezTo>
                <a:lnTo>
                  <a:pt x="186586" y="200948"/>
                </a:lnTo>
                <a:cubicBezTo>
                  <a:pt x="184082" y="200948"/>
                  <a:pt x="181936" y="198781"/>
                  <a:pt x="181936" y="196254"/>
                </a:cubicBezTo>
                <a:cubicBezTo>
                  <a:pt x="181936" y="193726"/>
                  <a:pt x="184082" y="191921"/>
                  <a:pt x="186586" y="191921"/>
                </a:cubicBezTo>
                <a:lnTo>
                  <a:pt x="193739" y="191921"/>
                </a:lnTo>
                <a:cubicBezTo>
                  <a:pt x="197674" y="191921"/>
                  <a:pt x="200893" y="188671"/>
                  <a:pt x="200893" y="184699"/>
                </a:cubicBezTo>
                <a:lnTo>
                  <a:pt x="200893" y="172784"/>
                </a:lnTo>
                <a:cubicBezTo>
                  <a:pt x="200893" y="171701"/>
                  <a:pt x="201251" y="170256"/>
                  <a:pt x="202324" y="169534"/>
                </a:cubicBezTo>
                <a:cubicBezTo>
                  <a:pt x="203039" y="168812"/>
                  <a:pt x="204112" y="168451"/>
                  <a:pt x="205543" y="168451"/>
                </a:cubicBezTo>
                <a:lnTo>
                  <a:pt x="240595" y="168451"/>
                </a:lnTo>
                <a:cubicBezTo>
                  <a:pt x="244529" y="168451"/>
                  <a:pt x="248106" y="164840"/>
                  <a:pt x="248106" y="160507"/>
                </a:cubicBezTo>
                <a:lnTo>
                  <a:pt x="248106" y="130538"/>
                </a:lnTo>
                <a:cubicBezTo>
                  <a:pt x="248106" y="128010"/>
                  <a:pt x="249894" y="125844"/>
                  <a:pt x="252041" y="125844"/>
                </a:cubicBezTo>
                <a:cubicBezTo>
                  <a:pt x="254544" y="125844"/>
                  <a:pt x="256333" y="128010"/>
                  <a:pt x="256333" y="130538"/>
                </a:cubicBezTo>
                <a:lnTo>
                  <a:pt x="256333" y="144259"/>
                </a:lnTo>
                <a:lnTo>
                  <a:pt x="275289" y="144259"/>
                </a:lnTo>
                <a:cubicBezTo>
                  <a:pt x="279582" y="144259"/>
                  <a:pt x="283158" y="141009"/>
                  <a:pt x="283158" y="137037"/>
                </a:cubicBezTo>
                <a:lnTo>
                  <a:pt x="283158" y="101290"/>
                </a:lnTo>
                <a:cubicBezTo>
                  <a:pt x="283158" y="97318"/>
                  <a:pt x="279582" y="94430"/>
                  <a:pt x="275289" y="94430"/>
                </a:cubicBezTo>
                <a:lnTo>
                  <a:pt x="239164" y="94430"/>
                </a:lnTo>
                <a:lnTo>
                  <a:pt x="239164" y="118622"/>
                </a:lnTo>
                <a:cubicBezTo>
                  <a:pt x="239164" y="121150"/>
                  <a:pt x="237018" y="122955"/>
                  <a:pt x="234514" y="122955"/>
                </a:cubicBezTo>
                <a:cubicBezTo>
                  <a:pt x="232011" y="122955"/>
                  <a:pt x="230222" y="121150"/>
                  <a:pt x="230222" y="118622"/>
                </a:cubicBezTo>
                <a:lnTo>
                  <a:pt x="230222" y="90097"/>
                </a:lnTo>
                <a:cubicBezTo>
                  <a:pt x="230222" y="87569"/>
                  <a:pt x="232011" y="85403"/>
                  <a:pt x="234514" y="85403"/>
                </a:cubicBezTo>
                <a:lnTo>
                  <a:pt x="248106" y="85403"/>
                </a:lnTo>
                <a:lnTo>
                  <a:pt x="248106" y="65905"/>
                </a:lnTo>
                <a:cubicBezTo>
                  <a:pt x="248106" y="61572"/>
                  <a:pt x="244529" y="59044"/>
                  <a:pt x="240595" y="59044"/>
                </a:cubicBezTo>
                <a:lnTo>
                  <a:pt x="202324" y="59044"/>
                </a:lnTo>
                <a:cubicBezTo>
                  <a:pt x="199820" y="59044"/>
                  <a:pt x="197674" y="56878"/>
                  <a:pt x="197674" y="54350"/>
                </a:cubicBezTo>
                <a:lnTo>
                  <a:pt x="197674" y="33408"/>
                </a:lnTo>
                <a:cubicBezTo>
                  <a:pt x="197674" y="29436"/>
                  <a:pt x="194455" y="26186"/>
                  <a:pt x="190520" y="26186"/>
                </a:cubicBezTo>
                <a:lnTo>
                  <a:pt x="180863" y="26186"/>
                </a:lnTo>
                <a:cubicBezTo>
                  <a:pt x="178359" y="26186"/>
                  <a:pt x="176213" y="24020"/>
                  <a:pt x="176213" y="21853"/>
                </a:cubicBezTo>
                <a:cubicBezTo>
                  <a:pt x="176213" y="19326"/>
                  <a:pt x="178359" y="17159"/>
                  <a:pt x="180863" y="17159"/>
                </a:cubicBezTo>
                <a:close/>
                <a:moveTo>
                  <a:pt x="113888" y="17159"/>
                </a:moveTo>
                <a:lnTo>
                  <a:pt x="121817" y="17159"/>
                </a:lnTo>
                <a:cubicBezTo>
                  <a:pt x="123980" y="17159"/>
                  <a:pt x="126142" y="19316"/>
                  <a:pt x="126142" y="22192"/>
                </a:cubicBezTo>
                <a:cubicBezTo>
                  <a:pt x="126142" y="23989"/>
                  <a:pt x="123980" y="26146"/>
                  <a:pt x="121817" y="26146"/>
                </a:cubicBezTo>
                <a:lnTo>
                  <a:pt x="113888" y="26146"/>
                </a:lnTo>
                <a:cubicBezTo>
                  <a:pt x="109924" y="26146"/>
                  <a:pt x="106680" y="29381"/>
                  <a:pt x="106680" y="33335"/>
                </a:cubicBezTo>
                <a:lnTo>
                  <a:pt x="106680" y="66047"/>
                </a:lnTo>
                <a:cubicBezTo>
                  <a:pt x="106680" y="68564"/>
                  <a:pt x="104518" y="70361"/>
                  <a:pt x="101995" y="70361"/>
                </a:cubicBezTo>
                <a:cubicBezTo>
                  <a:pt x="99833" y="70361"/>
                  <a:pt x="97670" y="68564"/>
                  <a:pt x="97670" y="66047"/>
                </a:cubicBezTo>
                <a:lnTo>
                  <a:pt x="97670" y="58858"/>
                </a:lnTo>
                <a:lnTo>
                  <a:pt x="51898" y="58858"/>
                </a:lnTo>
                <a:cubicBezTo>
                  <a:pt x="47934" y="58858"/>
                  <a:pt x="44690" y="61374"/>
                  <a:pt x="44690" y="65688"/>
                </a:cubicBezTo>
                <a:lnTo>
                  <a:pt x="44690" y="85099"/>
                </a:lnTo>
                <a:lnTo>
                  <a:pt x="72081" y="85099"/>
                </a:lnTo>
                <a:cubicBezTo>
                  <a:pt x="74243" y="85099"/>
                  <a:pt x="76406" y="87256"/>
                  <a:pt x="76406" y="89772"/>
                </a:cubicBezTo>
                <a:lnTo>
                  <a:pt x="76406" y="133628"/>
                </a:lnTo>
                <a:cubicBezTo>
                  <a:pt x="76406" y="136144"/>
                  <a:pt x="74243" y="137942"/>
                  <a:pt x="72081" y="137942"/>
                </a:cubicBezTo>
                <a:cubicBezTo>
                  <a:pt x="69558" y="137942"/>
                  <a:pt x="67396" y="136144"/>
                  <a:pt x="67396" y="133628"/>
                </a:cubicBezTo>
                <a:lnTo>
                  <a:pt x="67396" y="94086"/>
                </a:lnTo>
                <a:lnTo>
                  <a:pt x="16578" y="94086"/>
                </a:lnTo>
                <a:cubicBezTo>
                  <a:pt x="12254" y="94086"/>
                  <a:pt x="9010" y="96962"/>
                  <a:pt x="9010" y="101276"/>
                </a:cubicBezTo>
                <a:lnTo>
                  <a:pt x="9010" y="183954"/>
                </a:lnTo>
                <a:cubicBezTo>
                  <a:pt x="9010" y="187908"/>
                  <a:pt x="12254" y="191144"/>
                  <a:pt x="16578" y="191144"/>
                </a:cubicBezTo>
                <a:lnTo>
                  <a:pt x="64873" y="191144"/>
                </a:lnTo>
                <a:lnTo>
                  <a:pt x="64873" y="165981"/>
                </a:lnTo>
                <a:lnTo>
                  <a:pt x="40005" y="165981"/>
                </a:lnTo>
                <a:cubicBezTo>
                  <a:pt x="37842" y="165981"/>
                  <a:pt x="35680" y="164183"/>
                  <a:pt x="35680" y="161667"/>
                </a:cubicBezTo>
                <a:cubicBezTo>
                  <a:pt x="35680" y="159151"/>
                  <a:pt x="37842" y="156994"/>
                  <a:pt x="40005" y="156994"/>
                </a:cubicBezTo>
                <a:lnTo>
                  <a:pt x="69558" y="156994"/>
                </a:lnTo>
                <a:cubicBezTo>
                  <a:pt x="72441" y="156994"/>
                  <a:pt x="73883" y="159151"/>
                  <a:pt x="73883" y="161667"/>
                </a:cubicBezTo>
                <a:lnTo>
                  <a:pt x="73883" y="275260"/>
                </a:lnTo>
                <a:cubicBezTo>
                  <a:pt x="73883" y="279215"/>
                  <a:pt x="77127" y="282450"/>
                  <a:pt x="81451" y="282450"/>
                </a:cubicBezTo>
                <a:lnTo>
                  <a:pt x="92984" y="282450"/>
                </a:lnTo>
                <a:cubicBezTo>
                  <a:pt x="97309" y="282450"/>
                  <a:pt x="100553" y="279215"/>
                  <a:pt x="100553" y="275260"/>
                </a:cubicBezTo>
                <a:lnTo>
                  <a:pt x="100553" y="229248"/>
                </a:lnTo>
                <a:cubicBezTo>
                  <a:pt x="100553" y="226732"/>
                  <a:pt x="102355" y="224934"/>
                  <a:pt x="105239" y="224934"/>
                </a:cubicBezTo>
                <a:cubicBezTo>
                  <a:pt x="107401" y="224934"/>
                  <a:pt x="109563" y="226732"/>
                  <a:pt x="109563" y="229248"/>
                </a:cubicBezTo>
                <a:lnTo>
                  <a:pt x="109563" y="252973"/>
                </a:lnTo>
                <a:lnTo>
                  <a:pt x="116772" y="252973"/>
                </a:lnTo>
                <a:cubicBezTo>
                  <a:pt x="120736" y="252973"/>
                  <a:pt x="123980" y="249738"/>
                  <a:pt x="123980" y="245784"/>
                </a:cubicBezTo>
                <a:lnTo>
                  <a:pt x="123980" y="200131"/>
                </a:lnTo>
                <a:lnTo>
                  <a:pt x="109563" y="200131"/>
                </a:lnTo>
                <a:cubicBezTo>
                  <a:pt x="107041" y="200131"/>
                  <a:pt x="105239" y="197974"/>
                  <a:pt x="105239" y="195457"/>
                </a:cubicBezTo>
                <a:lnTo>
                  <a:pt x="105239" y="158791"/>
                </a:lnTo>
                <a:cubicBezTo>
                  <a:pt x="105239" y="155915"/>
                  <a:pt x="107041" y="154118"/>
                  <a:pt x="109563" y="154118"/>
                </a:cubicBezTo>
                <a:cubicBezTo>
                  <a:pt x="111726" y="154118"/>
                  <a:pt x="113888" y="155915"/>
                  <a:pt x="113888" y="158791"/>
                </a:cubicBezTo>
                <a:lnTo>
                  <a:pt x="113888" y="191144"/>
                </a:lnTo>
                <a:lnTo>
                  <a:pt x="128665" y="191144"/>
                </a:lnTo>
                <a:cubicBezTo>
                  <a:pt x="131188" y="191144"/>
                  <a:pt x="132990" y="192941"/>
                  <a:pt x="132990" y="195457"/>
                </a:cubicBezTo>
                <a:lnTo>
                  <a:pt x="132990" y="245784"/>
                </a:lnTo>
                <a:cubicBezTo>
                  <a:pt x="132990" y="254411"/>
                  <a:pt x="125782" y="261960"/>
                  <a:pt x="116772" y="261960"/>
                </a:cubicBezTo>
                <a:lnTo>
                  <a:pt x="109563" y="261960"/>
                </a:lnTo>
                <a:lnTo>
                  <a:pt x="109563" y="275260"/>
                </a:lnTo>
                <a:cubicBezTo>
                  <a:pt x="109563" y="283888"/>
                  <a:pt x="102355" y="291437"/>
                  <a:pt x="92984" y="291437"/>
                </a:cubicBezTo>
                <a:lnTo>
                  <a:pt x="81451" y="291437"/>
                </a:lnTo>
                <a:cubicBezTo>
                  <a:pt x="72441" y="291437"/>
                  <a:pt x="64873" y="283888"/>
                  <a:pt x="64873" y="275260"/>
                </a:cubicBezTo>
                <a:lnTo>
                  <a:pt x="64873" y="200131"/>
                </a:lnTo>
                <a:lnTo>
                  <a:pt x="16578" y="200131"/>
                </a:lnTo>
                <a:cubicBezTo>
                  <a:pt x="7568" y="200131"/>
                  <a:pt x="0" y="192582"/>
                  <a:pt x="0" y="183954"/>
                </a:cubicBezTo>
                <a:lnTo>
                  <a:pt x="0" y="101276"/>
                </a:lnTo>
                <a:cubicBezTo>
                  <a:pt x="0" y="92289"/>
                  <a:pt x="7568" y="85099"/>
                  <a:pt x="16578" y="85099"/>
                </a:cubicBezTo>
                <a:lnTo>
                  <a:pt x="35680" y="85099"/>
                </a:lnTo>
                <a:lnTo>
                  <a:pt x="35680" y="65688"/>
                </a:lnTo>
                <a:cubicBezTo>
                  <a:pt x="35680" y="57060"/>
                  <a:pt x="42888" y="49871"/>
                  <a:pt x="51898" y="49871"/>
                </a:cubicBezTo>
                <a:lnTo>
                  <a:pt x="97670" y="49871"/>
                </a:lnTo>
                <a:lnTo>
                  <a:pt x="97670" y="33335"/>
                </a:lnTo>
                <a:cubicBezTo>
                  <a:pt x="97670" y="24708"/>
                  <a:pt x="104878" y="17159"/>
                  <a:pt x="113888" y="17159"/>
                </a:cubicBezTo>
                <a:close/>
                <a:moveTo>
                  <a:pt x="151273" y="56"/>
                </a:moveTo>
                <a:cubicBezTo>
                  <a:pt x="153445" y="775"/>
                  <a:pt x="155255" y="2214"/>
                  <a:pt x="155255" y="4373"/>
                </a:cubicBezTo>
                <a:lnTo>
                  <a:pt x="155979" y="90707"/>
                </a:lnTo>
                <a:lnTo>
                  <a:pt x="203397" y="80275"/>
                </a:lnTo>
                <a:cubicBezTo>
                  <a:pt x="205207" y="80275"/>
                  <a:pt x="206293" y="80995"/>
                  <a:pt x="208102" y="82074"/>
                </a:cubicBezTo>
                <a:cubicBezTo>
                  <a:pt x="208826" y="83153"/>
                  <a:pt x="209188" y="84952"/>
                  <a:pt x="208464" y="86391"/>
                </a:cubicBezTo>
                <a:lnTo>
                  <a:pt x="160322" y="215534"/>
                </a:lnTo>
                <a:cubicBezTo>
                  <a:pt x="159960" y="217332"/>
                  <a:pt x="158512" y="218411"/>
                  <a:pt x="156341" y="218411"/>
                </a:cubicBezTo>
                <a:cubicBezTo>
                  <a:pt x="156341" y="218411"/>
                  <a:pt x="155979" y="218411"/>
                  <a:pt x="155979" y="218052"/>
                </a:cubicBezTo>
                <a:cubicBezTo>
                  <a:pt x="153445" y="218052"/>
                  <a:pt x="151635" y="215893"/>
                  <a:pt x="151635" y="214095"/>
                </a:cubicBezTo>
                <a:lnTo>
                  <a:pt x="151635" y="128839"/>
                </a:lnTo>
                <a:lnTo>
                  <a:pt x="104217" y="138551"/>
                </a:lnTo>
                <a:cubicBezTo>
                  <a:pt x="102769" y="138911"/>
                  <a:pt x="100959" y="138192"/>
                  <a:pt x="99873" y="137113"/>
                </a:cubicBezTo>
                <a:cubicBezTo>
                  <a:pt x="98425" y="135674"/>
                  <a:pt x="98425" y="134235"/>
                  <a:pt x="99149" y="132796"/>
                </a:cubicBezTo>
                <a:lnTo>
                  <a:pt x="146567" y="2934"/>
                </a:lnTo>
                <a:cubicBezTo>
                  <a:pt x="147291" y="1135"/>
                  <a:pt x="149463" y="-304"/>
                  <a:pt x="151273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73">
            <a:extLst>
              <a:ext uri="{FF2B5EF4-FFF2-40B4-BE49-F238E27FC236}">
                <a16:creationId xmlns:a16="http://schemas.microsoft.com/office/drawing/2014/main" id="{44C3ED59-9326-6442-8222-CD292D3B751B}"/>
              </a:ext>
            </a:extLst>
          </p:cNvPr>
          <p:cNvSpPr>
            <a:spLocks noChangeAspect="1"/>
          </p:cNvSpPr>
          <p:nvPr/>
        </p:nvSpPr>
        <p:spPr bwMode="auto">
          <a:xfrm>
            <a:off x="15708009" y="3405512"/>
            <a:ext cx="907098" cy="909812"/>
          </a:xfrm>
          <a:custGeom>
            <a:avLst/>
            <a:gdLst>
              <a:gd name="T0" fmla="*/ 4788566 w 291741"/>
              <a:gd name="T1" fmla="*/ 10189233 h 293327"/>
              <a:gd name="T2" fmla="*/ 6128856 w 291741"/>
              <a:gd name="T3" fmla="*/ 9930359 h 293327"/>
              <a:gd name="T4" fmla="*/ 7801296 w 291741"/>
              <a:gd name="T5" fmla="*/ 7719800 h 293327"/>
              <a:gd name="T6" fmla="*/ 8762053 w 291741"/>
              <a:gd name="T7" fmla="*/ 7719800 h 293327"/>
              <a:gd name="T8" fmla="*/ 1820115 w 291741"/>
              <a:gd name="T9" fmla="*/ 8681756 h 293327"/>
              <a:gd name="T10" fmla="*/ 1820115 w 291741"/>
              <a:gd name="T11" fmla="*/ 7719800 h 293327"/>
              <a:gd name="T12" fmla="*/ 8450437 w 291741"/>
              <a:gd name="T13" fmla="*/ 7411986 h 293327"/>
              <a:gd name="T14" fmla="*/ 9086636 w 291741"/>
              <a:gd name="T15" fmla="*/ 8835697 h 293327"/>
              <a:gd name="T16" fmla="*/ 7489672 w 291741"/>
              <a:gd name="T17" fmla="*/ 8835697 h 293327"/>
              <a:gd name="T18" fmla="*/ 6853490 w 291741"/>
              <a:gd name="T19" fmla="*/ 8194365 h 293327"/>
              <a:gd name="T20" fmla="*/ 7489672 w 291741"/>
              <a:gd name="T21" fmla="*/ 7578735 h 293327"/>
              <a:gd name="T22" fmla="*/ 8125864 w 291741"/>
              <a:gd name="T23" fmla="*/ 6937399 h 293327"/>
              <a:gd name="T24" fmla="*/ 2465567 w 291741"/>
              <a:gd name="T25" fmla="*/ 6937399 h 293327"/>
              <a:gd name="T26" fmla="*/ 3098038 w 291741"/>
              <a:gd name="T27" fmla="*/ 7578735 h 293327"/>
              <a:gd name="T28" fmla="*/ 3730604 w 291741"/>
              <a:gd name="T29" fmla="*/ 8194365 h 293327"/>
              <a:gd name="T30" fmla="*/ 3098038 w 291741"/>
              <a:gd name="T31" fmla="*/ 8835697 h 293327"/>
              <a:gd name="T32" fmla="*/ 1497407 w 291741"/>
              <a:gd name="T33" fmla="*/ 8835697 h 293327"/>
              <a:gd name="T34" fmla="*/ 2142862 w 291741"/>
              <a:gd name="T35" fmla="*/ 7411986 h 293327"/>
              <a:gd name="T36" fmla="*/ 5498109 w 291741"/>
              <a:gd name="T37" fmla="*/ 4985486 h 293327"/>
              <a:gd name="T38" fmla="*/ 6128856 w 291741"/>
              <a:gd name="T39" fmla="*/ 4985486 h 293327"/>
              <a:gd name="T40" fmla="*/ 4525784 w 291741"/>
              <a:gd name="T41" fmla="*/ 9127772 h 293327"/>
              <a:gd name="T42" fmla="*/ 4525784 w 291741"/>
              <a:gd name="T43" fmla="*/ 4985486 h 293327"/>
              <a:gd name="T44" fmla="*/ 8510398 w 291741"/>
              <a:gd name="T45" fmla="*/ 5778348 h 293327"/>
              <a:gd name="T46" fmla="*/ 8178117 w 291741"/>
              <a:gd name="T47" fmla="*/ 4721340 h 293327"/>
              <a:gd name="T48" fmla="*/ 2520823 w 291741"/>
              <a:gd name="T49" fmla="*/ 4721340 h 293327"/>
              <a:gd name="T50" fmla="*/ 2188536 w 291741"/>
              <a:gd name="T51" fmla="*/ 5778348 h 293327"/>
              <a:gd name="T52" fmla="*/ 5327334 w 291741"/>
              <a:gd name="T53" fmla="*/ 3639241 h 293327"/>
              <a:gd name="T54" fmla="*/ 5327334 w 291741"/>
              <a:gd name="T55" fmla="*/ 3639241 h 293327"/>
              <a:gd name="T56" fmla="*/ 6431040 w 291741"/>
              <a:gd name="T57" fmla="*/ 4739546 h 293327"/>
              <a:gd name="T58" fmla="*/ 6509934 w 291741"/>
              <a:gd name="T59" fmla="*/ 9127772 h 293327"/>
              <a:gd name="T60" fmla="*/ 6457362 w 291741"/>
              <a:gd name="T61" fmla="*/ 9451426 h 293327"/>
              <a:gd name="T62" fmla="*/ 5866052 w 291741"/>
              <a:gd name="T63" fmla="*/ 10512858 h 293327"/>
              <a:gd name="T64" fmla="*/ 4197269 w 291741"/>
              <a:gd name="T65" fmla="*/ 9451426 h 293327"/>
              <a:gd name="T66" fmla="*/ 4144695 w 291741"/>
              <a:gd name="T67" fmla="*/ 9127772 h 293327"/>
              <a:gd name="T68" fmla="*/ 4223526 w 291741"/>
              <a:gd name="T69" fmla="*/ 4752491 h 293327"/>
              <a:gd name="T70" fmla="*/ 4749485 w 291741"/>
              <a:gd name="T71" fmla="*/ 2162067 h 293327"/>
              <a:gd name="T72" fmla="*/ 5821665 w 291741"/>
              <a:gd name="T73" fmla="*/ 2489784 h 293327"/>
              <a:gd name="T74" fmla="*/ 4749485 w 291741"/>
              <a:gd name="T75" fmla="*/ 2162067 h 293327"/>
              <a:gd name="T76" fmla="*/ 2775344 w 291741"/>
              <a:gd name="T77" fmla="*/ 2736270 h 293327"/>
              <a:gd name="T78" fmla="*/ 7645488 w 291741"/>
              <a:gd name="T79" fmla="*/ 1479300 h 293327"/>
              <a:gd name="T80" fmla="*/ 8917836 w 291741"/>
              <a:gd name="T81" fmla="*/ 2736270 h 293327"/>
              <a:gd name="T82" fmla="*/ 8450437 w 291741"/>
              <a:gd name="T83" fmla="*/ 3056912 h 293327"/>
              <a:gd name="T84" fmla="*/ 8125864 w 291741"/>
              <a:gd name="T85" fmla="*/ 3518699 h 293327"/>
              <a:gd name="T86" fmla="*/ 7489672 w 291741"/>
              <a:gd name="T87" fmla="*/ 2903016 h 293327"/>
              <a:gd name="T88" fmla="*/ 6853490 w 291741"/>
              <a:gd name="T89" fmla="*/ 2274468 h 293327"/>
              <a:gd name="T90" fmla="*/ 7489672 w 291741"/>
              <a:gd name="T91" fmla="*/ 1633187 h 293327"/>
              <a:gd name="T92" fmla="*/ 2943131 w 291741"/>
              <a:gd name="T93" fmla="*/ 1479300 h 293327"/>
              <a:gd name="T94" fmla="*/ 3575677 w 291741"/>
              <a:gd name="T95" fmla="*/ 2120623 h 293327"/>
              <a:gd name="T96" fmla="*/ 3098038 w 291741"/>
              <a:gd name="T97" fmla="*/ 2428453 h 293327"/>
              <a:gd name="T98" fmla="*/ 2465567 w 291741"/>
              <a:gd name="T99" fmla="*/ 3056912 h 293327"/>
              <a:gd name="T100" fmla="*/ 2142862 w 291741"/>
              <a:gd name="T101" fmla="*/ 3518699 h 293327"/>
              <a:gd name="T102" fmla="*/ 1497407 w 291741"/>
              <a:gd name="T103" fmla="*/ 2903016 h 293327"/>
              <a:gd name="T104" fmla="*/ 8665552 w 291741"/>
              <a:gd name="T105" fmla="*/ 540917 h 293327"/>
              <a:gd name="T106" fmla="*/ 8665552 w 291741"/>
              <a:gd name="T107" fmla="*/ 540917 h 293327"/>
              <a:gd name="T108" fmla="*/ 8626404 w 291741"/>
              <a:gd name="T109" fmla="*/ 51539 h 293327"/>
              <a:gd name="T110" fmla="*/ 10583983 w 291741"/>
              <a:gd name="T111" fmla="*/ 10288609 h 293327"/>
              <a:gd name="T112" fmla="*/ 6851543 w 291741"/>
              <a:gd name="T113" fmla="*/ 10288609 h 293327"/>
              <a:gd name="T114" fmla="*/ 10257710 w 291741"/>
              <a:gd name="T115" fmla="*/ 2214785 h 293327"/>
              <a:gd name="T116" fmla="*/ 8339309 w 291741"/>
              <a:gd name="T117" fmla="*/ 309131 h 293327"/>
              <a:gd name="T118" fmla="*/ 3588852 w 291741"/>
              <a:gd name="T119" fmla="*/ 10134106 h 293327"/>
              <a:gd name="T120" fmla="*/ 156512 w 291741"/>
              <a:gd name="T121" fmla="*/ 10455992 h 293327"/>
              <a:gd name="T122" fmla="*/ 156512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5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71DB56-C0A1-7F4B-AE3F-44FE0C738D8A}"/>
              </a:ext>
            </a:extLst>
          </p:cNvPr>
          <p:cNvSpPr txBox="1"/>
          <p:nvPr/>
        </p:nvSpPr>
        <p:spPr>
          <a:xfrm>
            <a:off x="8384837" y="612372"/>
            <a:ext cx="7608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C3702-68F0-2B46-9AAB-D63FE517F62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BF4837EA-6919-1B40-B771-B3335B42A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174" y="3146884"/>
            <a:ext cx="5393901" cy="5393904"/>
          </a:xfrm>
          <a:custGeom>
            <a:avLst/>
            <a:gdLst>
              <a:gd name="T0" fmla="*/ 1877652 w 5217"/>
              <a:gd name="T1" fmla="*/ 938826 h 5215"/>
              <a:gd name="T2" fmla="*/ 1603708 w 5217"/>
              <a:gd name="T3" fmla="*/ 938826 h 5215"/>
              <a:gd name="T4" fmla="*/ 1603708 w 5217"/>
              <a:gd name="T5" fmla="*/ 938826 h 5215"/>
              <a:gd name="T6" fmla="*/ 1743380 w 5217"/>
              <a:gd name="T7" fmla="*/ 455189 h 5215"/>
              <a:gd name="T8" fmla="*/ 1743380 w 5217"/>
              <a:gd name="T9" fmla="*/ 455189 h 5215"/>
              <a:gd name="T10" fmla="*/ 938826 w 5217"/>
              <a:gd name="T11" fmla="*/ 0 h 5215"/>
              <a:gd name="T12" fmla="*/ 938826 w 5217"/>
              <a:gd name="T13" fmla="*/ 0 h 5215"/>
              <a:gd name="T14" fmla="*/ 0 w 5217"/>
              <a:gd name="T15" fmla="*/ 938826 h 5215"/>
              <a:gd name="T16" fmla="*/ 0 w 5217"/>
              <a:gd name="T17" fmla="*/ 938826 h 5215"/>
              <a:gd name="T18" fmla="*/ 938826 w 5217"/>
              <a:gd name="T19" fmla="*/ 1877653 h 5215"/>
              <a:gd name="T20" fmla="*/ 938826 w 5217"/>
              <a:gd name="T21" fmla="*/ 1877653 h 5215"/>
              <a:gd name="T22" fmla="*/ 1737260 w 5217"/>
              <a:gd name="T23" fmla="*/ 1432548 h 5215"/>
              <a:gd name="T24" fmla="*/ 1737260 w 5217"/>
              <a:gd name="T25" fmla="*/ 1432548 h 5215"/>
              <a:gd name="T26" fmla="*/ 1877652 w 5217"/>
              <a:gd name="T27" fmla="*/ 938826 h 52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217" h="5215">
                <a:moveTo>
                  <a:pt x="5216" y="2607"/>
                </a:moveTo>
                <a:lnTo>
                  <a:pt x="4455" y="2607"/>
                </a:lnTo>
                <a:cubicBezTo>
                  <a:pt x="4460" y="2115"/>
                  <a:pt x="4601" y="1655"/>
                  <a:pt x="4843" y="1264"/>
                </a:cubicBezTo>
                <a:cubicBezTo>
                  <a:pt x="4387" y="506"/>
                  <a:pt x="3556" y="0"/>
                  <a:pt x="2608" y="0"/>
                </a:cubicBezTo>
                <a:cubicBezTo>
                  <a:pt x="1168" y="0"/>
                  <a:pt x="0" y="1167"/>
                  <a:pt x="0" y="2607"/>
                </a:cubicBezTo>
                <a:cubicBezTo>
                  <a:pt x="0" y="4047"/>
                  <a:pt x="1168" y="5214"/>
                  <a:pt x="2608" y="5214"/>
                </a:cubicBezTo>
                <a:cubicBezTo>
                  <a:pt x="3545" y="5214"/>
                  <a:pt x="4366" y="4720"/>
                  <a:pt x="4826" y="3978"/>
                </a:cubicBezTo>
                <a:cubicBezTo>
                  <a:pt x="5073" y="3580"/>
                  <a:pt x="5216" y="3110"/>
                  <a:pt x="5216" y="26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8D4864CB-8239-7746-9E31-C9A39F61D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578" y="4232047"/>
            <a:ext cx="547141" cy="1614067"/>
          </a:xfrm>
          <a:custGeom>
            <a:avLst/>
            <a:gdLst>
              <a:gd name="T0" fmla="*/ 52676 w 528"/>
              <a:gd name="T1" fmla="*/ 561615 h 1559"/>
              <a:gd name="T2" fmla="*/ 52676 w 528"/>
              <a:gd name="T3" fmla="*/ 561615 h 1559"/>
              <a:gd name="T4" fmla="*/ 140710 w 528"/>
              <a:gd name="T5" fmla="*/ 0 h 1559"/>
              <a:gd name="T6" fmla="*/ 140710 w 528"/>
              <a:gd name="T7" fmla="*/ 0 h 1559"/>
              <a:gd name="T8" fmla="*/ 190139 w 528"/>
              <a:gd name="T9" fmla="*/ 72455 h 1559"/>
              <a:gd name="T10" fmla="*/ 190139 w 528"/>
              <a:gd name="T11" fmla="*/ 72455 h 1559"/>
              <a:gd name="T12" fmla="*/ 52676 w 528"/>
              <a:gd name="T13" fmla="*/ 561615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146" y="1558"/>
                </a:moveTo>
                <a:lnTo>
                  <a:pt x="146" y="1558"/>
                </a:lnTo>
                <a:cubicBezTo>
                  <a:pt x="146" y="1558"/>
                  <a:pt x="0" y="633"/>
                  <a:pt x="390" y="0"/>
                </a:cubicBezTo>
                <a:cubicBezTo>
                  <a:pt x="390" y="0"/>
                  <a:pt x="487" y="134"/>
                  <a:pt x="527" y="201"/>
                </a:cubicBezTo>
                <a:cubicBezTo>
                  <a:pt x="527" y="201"/>
                  <a:pt x="146" y="770"/>
                  <a:pt x="146" y="1558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F11ECB7A-DAA5-DC48-A26B-9A7572D07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7443" y="3379420"/>
            <a:ext cx="2197685" cy="1500078"/>
          </a:xfrm>
          <a:custGeom>
            <a:avLst/>
            <a:gdLst>
              <a:gd name="T0" fmla="*/ 597298 w 2124"/>
              <a:gd name="T1" fmla="*/ 521927 h 1451"/>
              <a:gd name="T2" fmla="*/ 597298 w 2124"/>
              <a:gd name="T3" fmla="*/ 521927 h 1451"/>
              <a:gd name="T4" fmla="*/ 326028 w 2124"/>
              <a:gd name="T5" fmla="*/ 407103 h 1451"/>
              <a:gd name="T6" fmla="*/ 326028 w 2124"/>
              <a:gd name="T7" fmla="*/ 407103 h 1451"/>
              <a:gd name="T8" fmla="*/ 201741 w 2124"/>
              <a:gd name="T9" fmla="*/ 261323 h 1451"/>
              <a:gd name="T10" fmla="*/ 201741 w 2124"/>
              <a:gd name="T11" fmla="*/ 261323 h 1451"/>
              <a:gd name="T12" fmla="*/ 56199 w 2124"/>
              <a:gd name="T13" fmla="*/ 130662 h 1451"/>
              <a:gd name="T14" fmla="*/ 56199 w 2124"/>
              <a:gd name="T15" fmla="*/ 130662 h 1451"/>
              <a:gd name="T16" fmla="*/ 54758 w 2124"/>
              <a:gd name="T17" fmla="*/ 129942 h 1451"/>
              <a:gd name="T18" fmla="*/ 54758 w 2124"/>
              <a:gd name="T19" fmla="*/ 129942 h 1451"/>
              <a:gd name="T20" fmla="*/ 51516 w 2124"/>
              <a:gd name="T21" fmla="*/ 31316 h 1451"/>
              <a:gd name="T22" fmla="*/ 51516 w 2124"/>
              <a:gd name="T23" fmla="*/ 31316 h 1451"/>
              <a:gd name="T24" fmla="*/ 366016 w 2124"/>
              <a:gd name="T25" fmla="*/ 29156 h 1451"/>
              <a:gd name="T26" fmla="*/ 366016 w 2124"/>
              <a:gd name="T27" fmla="*/ 29156 h 1451"/>
              <a:gd name="T28" fmla="*/ 746442 w 2124"/>
              <a:gd name="T29" fmla="*/ 372548 h 1451"/>
              <a:gd name="T30" fmla="*/ 746442 w 2124"/>
              <a:gd name="T31" fmla="*/ 372548 h 1451"/>
              <a:gd name="T32" fmla="*/ 602701 w 2124"/>
              <a:gd name="T33" fmla="*/ 521927 h 1451"/>
              <a:gd name="T34" fmla="*/ 602701 w 2124"/>
              <a:gd name="T35" fmla="*/ 521927 h 1451"/>
              <a:gd name="T36" fmla="*/ 597298 w 2124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" h="1451">
                <a:moveTo>
                  <a:pt x="1658" y="1450"/>
                </a:moveTo>
                <a:lnTo>
                  <a:pt x="1658" y="1450"/>
                </a:lnTo>
                <a:cubicBezTo>
                  <a:pt x="1368" y="1447"/>
                  <a:pt x="1116" y="1329"/>
                  <a:pt x="905" y="1131"/>
                </a:cubicBezTo>
                <a:cubicBezTo>
                  <a:pt x="772" y="1006"/>
                  <a:pt x="666" y="866"/>
                  <a:pt x="560" y="726"/>
                </a:cubicBezTo>
                <a:cubicBezTo>
                  <a:pt x="455" y="586"/>
                  <a:pt x="331" y="446"/>
                  <a:pt x="156" y="363"/>
                </a:cubicBezTo>
                <a:cubicBezTo>
                  <a:pt x="155" y="362"/>
                  <a:pt x="153" y="361"/>
                  <a:pt x="152" y="361"/>
                </a:cubicBezTo>
                <a:cubicBezTo>
                  <a:pt x="6" y="293"/>
                  <a:pt x="0" y="130"/>
                  <a:pt x="143" y="87"/>
                </a:cubicBezTo>
                <a:cubicBezTo>
                  <a:pt x="403" y="8"/>
                  <a:pt x="708" y="0"/>
                  <a:pt x="1016" y="81"/>
                </a:cubicBezTo>
                <a:cubicBezTo>
                  <a:pt x="1568" y="225"/>
                  <a:pt x="1972" y="611"/>
                  <a:pt x="2072" y="1035"/>
                </a:cubicBezTo>
                <a:cubicBezTo>
                  <a:pt x="2123" y="1253"/>
                  <a:pt x="1942" y="1442"/>
                  <a:pt x="1673" y="1450"/>
                </a:cubicBezTo>
                <a:cubicBezTo>
                  <a:pt x="1663" y="1450"/>
                  <a:pt x="1658" y="1450"/>
                  <a:pt x="1658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CEF57B0-4E44-5C40-9A44-5747C7A9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603" y="3146884"/>
            <a:ext cx="5393904" cy="5393904"/>
          </a:xfrm>
          <a:custGeom>
            <a:avLst/>
            <a:gdLst>
              <a:gd name="T0" fmla="*/ 137925 w 5215"/>
              <a:gd name="T1" fmla="*/ 1426426 h 5215"/>
              <a:gd name="T2" fmla="*/ 137925 w 5215"/>
              <a:gd name="T3" fmla="*/ 1426426 h 5215"/>
              <a:gd name="T4" fmla="*/ 274410 w 5215"/>
              <a:gd name="T5" fmla="*/ 938826 h 5215"/>
              <a:gd name="T6" fmla="*/ 0 w 5215"/>
              <a:gd name="T7" fmla="*/ 938826 h 5215"/>
              <a:gd name="T8" fmla="*/ 0 w 5215"/>
              <a:gd name="T9" fmla="*/ 938826 h 5215"/>
              <a:gd name="T10" fmla="*/ 939187 w 5215"/>
              <a:gd name="T11" fmla="*/ 0 h 5215"/>
              <a:gd name="T12" fmla="*/ 939187 w 5215"/>
              <a:gd name="T13" fmla="*/ 0 h 5215"/>
              <a:gd name="T14" fmla="*/ 1743689 w 5215"/>
              <a:gd name="T15" fmla="*/ 455189 h 5215"/>
              <a:gd name="T16" fmla="*/ 1743689 w 5215"/>
              <a:gd name="T17" fmla="*/ 455189 h 5215"/>
              <a:gd name="T18" fmla="*/ 1603964 w 5215"/>
              <a:gd name="T19" fmla="*/ 938826 h 5215"/>
              <a:gd name="T20" fmla="*/ 1877653 w 5215"/>
              <a:gd name="T21" fmla="*/ 938826 h 5215"/>
              <a:gd name="T22" fmla="*/ 1877653 w 5215"/>
              <a:gd name="T23" fmla="*/ 938826 h 5215"/>
              <a:gd name="T24" fmla="*/ 1737927 w 5215"/>
              <a:gd name="T25" fmla="*/ 1432548 h 5215"/>
              <a:gd name="T26" fmla="*/ 1737927 w 5215"/>
              <a:gd name="T27" fmla="*/ 1432548 h 5215"/>
              <a:gd name="T28" fmla="*/ 1737927 w 5215"/>
              <a:gd name="T29" fmla="*/ 1432548 h 5215"/>
              <a:gd name="T30" fmla="*/ 939187 w 5215"/>
              <a:gd name="T31" fmla="*/ 1877653 h 5215"/>
              <a:gd name="T32" fmla="*/ 939187 w 5215"/>
              <a:gd name="T33" fmla="*/ 1877653 h 5215"/>
              <a:gd name="T34" fmla="*/ 137205 w 5215"/>
              <a:gd name="T35" fmla="*/ 1427506 h 5215"/>
              <a:gd name="T36" fmla="*/ 137925 w 5215"/>
              <a:gd name="T37" fmla="*/ 1426426 h 521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5215" h="5215">
                <a:moveTo>
                  <a:pt x="383" y="3961"/>
                </a:moveTo>
                <a:lnTo>
                  <a:pt x="383" y="3961"/>
                </a:lnTo>
                <a:cubicBezTo>
                  <a:pt x="624" y="3565"/>
                  <a:pt x="762" y="3104"/>
                  <a:pt x="762" y="2607"/>
                </a:cubicBezTo>
                <a:lnTo>
                  <a:pt x="0" y="2607"/>
                </a:lnTo>
                <a:cubicBezTo>
                  <a:pt x="0" y="1167"/>
                  <a:pt x="1167" y="0"/>
                  <a:pt x="2608" y="0"/>
                </a:cubicBezTo>
                <a:cubicBezTo>
                  <a:pt x="3557" y="0"/>
                  <a:pt x="4387" y="506"/>
                  <a:pt x="4842" y="1264"/>
                </a:cubicBezTo>
                <a:cubicBezTo>
                  <a:pt x="4601" y="1655"/>
                  <a:pt x="4459" y="2115"/>
                  <a:pt x="4454" y="2607"/>
                </a:cubicBezTo>
                <a:lnTo>
                  <a:pt x="5214" y="2607"/>
                </a:lnTo>
                <a:cubicBezTo>
                  <a:pt x="5214" y="3110"/>
                  <a:pt x="5072" y="3580"/>
                  <a:pt x="4826" y="3978"/>
                </a:cubicBezTo>
                <a:cubicBezTo>
                  <a:pt x="4367" y="4720"/>
                  <a:pt x="3545" y="5214"/>
                  <a:pt x="2608" y="5214"/>
                </a:cubicBezTo>
                <a:cubicBezTo>
                  <a:pt x="1665" y="5214"/>
                  <a:pt x="839" y="4714"/>
                  <a:pt x="381" y="3964"/>
                </a:cubicBezTo>
                <a:lnTo>
                  <a:pt x="383" y="3961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82AE4D3-3BFD-FF45-AD0D-EAFC21117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41684" y="4232047"/>
            <a:ext cx="547141" cy="1614067"/>
          </a:xfrm>
          <a:custGeom>
            <a:avLst/>
            <a:gdLst>
              <a:gd name="T0" fmla="*/ 52937 w 529"/>
              <a:gd name="T1" fmla="*/ 561615 h 1559"/>
              <a:gd name="T2" fmla="*/ 52937 w 529"/>
              <a:gd name="T3" fmla="*/ 561615 h 1559"/>
              <a:gd name="T4" fmla="*/ 140444 w 529"/>
              <a:gd name="T5" fmla="*/ 0 h 1559"/>
              <a:gd name="T6" fmla="*/ 140444 w 529"/>
              <a:gd name="T7" fmla="*/ 0 h 1559"/>
              <a:gd name="T8" fmla="*/ 190140 w 529"/>
              <a:gd name="T9" fmla="*/ 72455 h 1559"/>
              <a:gd name="T10" fmla="*/ 190140 w 529"/>
              <a:gd name="T11" fmla="*/ 72455 h 1559"/>
              <a:gd name="T12" fmla="*/ 52937 w 529"/>
              <a:gd name="T13" fmla="*/ 561615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9" h="1559">
                <a:moveTo>
                  <a:pt x="147" y="1558"/>
                </a:moveTo>
                <a:lnTo>
                  <a:pt x="147" y="1558"/>
                </a:lnTo>
                <a:cubicBezTo>
                  <a:pt x="147" y="1558"/>
                  <a:pt x="0" y="633"/>
                  <a:pt x="390" y="0"/>
                </a:cubicBezTo>
                <a:cubicBezTo>
                  <a:pt x="390" y="0"/>
                  <a:pt x="487" y="134"/>
                  <a:pt x="528" y="201"/>
                </a:cubicBezTo>
                <a:cubicBezTo>
                  <a:pt x="528" y="201"/>
                  <a:pt x="147" y="770"/>
                  <a:pt x="147" y="1558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BB91D67-4EA3-E245-AB50-0FD226B4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719" y="5841557"/>
            <a:ext cx="547141" cy="1614067"/>
          </a:xfrm>
          <a:custGeom>
            <a:avLst/>
            <a:gdLst>
              <a:gd name="T0" fmla="*/ 137463 w 528"/>
              <a:gd name="T1" fmla="*/ 0 h 1559"/>
              <a:gd name="T2" fmla="*/ 137463 w 528"/>
              <a:gd name="T3" fmla="*/ 0 h 1559"/>
              <a:gd name="T4" fmla="*/ 49429 w 528"/>
              <a:gd name="T5" fmla="*/ 561615 h 1559"/>
              <a:gd name="T6" fmla="*/ 49429 w 528"/>
              <a:gd name="T7" fmla="*/ 561615 h 1559"/>
              <a:gd name="T8" fmla="*/ 0 w 528"/>
              <a:gd name="T9" fmla="*/ 489160 h 1559"/>
              <a:gd name="T10" fmla="*/ 0 w 528"/>
              <a:gd name="T11" fmla="*/ 489160 h 1559"/>
              <a:gd name="T12" fmla="*/ 137463 w 528"/>
              <a:gd name="T13" fmla="*/ 0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381" y="0"/>
                </a:moveTo>
                <a:lnTo>
                  <a:pt x="381" y="0"/>
                </a:lnTo>
                <a:cubicBezTo>
                  <a:pt x="381" y="0"/>
                  <a:pt x="527" y="924"/>
                  <a:pt x="137" y="1558"/>
                </a:cubicBezTo>
                <a:cubicBezTo>
                  <a:pt x="137" y="1558"/>
                  <a:pt x="40" y="1424"/>
                  <a:pt x="0" y="1357"/>
                </a:cubicBezTo>
                <a:cubicBezTo>
                  <a:pt x="0" y="1357"/>
                  <a:pt x="384" y="795"/>
                  <a:pt x="381" y="0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E7602628-30B9-5D46-A26D-C1309C6D3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348" y="3379420"/>
            <a:ext cx="2197685" cy="1500078"/>
          </a:xfrm>
          <a:custGeom>
            <a:avLst/>
            <a:gdLst>
              <a:gd name="T0" fmla="*/ 596937 w 2124"/>
              <a:gd name="T1" fmla="*/ 521927 h 1451"/>
              <a:gd name="T2" fmla="*/ 596937 w 2124"/>
              <a:gd name="T3" fmla="*/ 521927 h 1451"/>
              <a:gd name="T4" fmla="*/ 326028 w 2124"/>
              <a:gd name="T5" fmla="*/ 407103 h 1451"/>
              <a:gd name="T6" fmla="*/ 326028 w 2124"/>
              <a:gd name="T7" fmla="*/ 407103 h 1451"/>
              <a:gd name="T8" fmla="*/ 202101 w 2124"/>
              <a:gd name="T9" fmla="*/ 261323 h 1451"/>
              <a:gd name="T10" fmla="*/ 202101 w 2124"/>
              <a:gd name="T11" fmla="*/ 261323 h 1451"/>
              <a:gd name="T12" fmla="*/ 56199 w 2124"/>
              <a:gd name="T13" fmla="*/ 130662 h 1451"/>
              <a:gd name="T14" fmla="*/ 56199 w 2124"/>
              <a:gd name="T15" fmla="*/ 130662 h 1451"/>
              <a:gd name="T16" fmla="*/ 54758 w 2124"/>
              <a:gd name="T17" fmla="*/ 129942 h 1451"/>
              <a:gd name="T18" fmla="*/ 54758 w 2124"/>
              <a:gd name="T19" fmla="*/ 129942 h 1451"/>
              <a:gd name="T20" fmla="*/ 51516 w 2124"/>
              <a:gd name="T21" fmla="*/ 31316 h 1451"/>
              <a:gd name="T22" fmla="*/ 51516 w 2124"/>
              <a:gd name="T23" fmla="*/ 31316 h 1451"/>
              <a:gd name="T24" fmla="*/ 366016 w 2124"/>
              <a:gd name="T25" fmla="*/ 29156 h 1451"/>
              <a:gd name="T26" fmla="*/ 366016 w 2124"/>
              <a:gd name="T27" fmla="*/ 29156 h 1451"/>
              <a:gd name="T28" fmla="*/ 746442 w 2124"/>
              <a:gd name="T29" fmla="*/ 372548 h 1451"/>
              <a:gd name="T30" fmla="*/ 746442 w 2124"/>
              <a:gd name="T31" fmla="*/ 372548 h 1451"/>
              <a:gd name="T32" fmla="*/ 602701 w 2124"/>
              <a:gd name="T33" fmla="*/ 521927 h 1451"/>
              <a:gd name="T34" fmla="*/ 602701 w 2124"/>
              <a:gd name="T35" fmla="*/ 521927 h 1451"/>
              <a:gd name="T36" fmla="*/ 596937 w 2124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" h="1451">
                <a:moveTo>
                  <a:pt x="1657" y="1450"/>
                </a:moveTo>
                <a:lnTo>
                  <a:pt x="1657" y="1450"/>
                </a:lnTo>
                <a:cubicBezTo>
                  <a:pt x="1368" y="1447"/>
                  <a:pt x="1116" y="1329"/>
                  <a:pt x="905" y="1131"/>
                </a:cubicBezTo>
                <a:cubicBezTo>
                  <a:pt x="772" y="1006"/>
                  <a:pt x="666" y="866"/>
                  <a:pt x="561" y="726"/>
                </a:cubicBezTo>
                <a:cubicBezTo>
                  <a:pt x="455" y="586"/>
                  <a:pt x="331" y="446"/>
                  <a:pt x="156" y="363"/>
                </a:cubicBezTo>
                <a:cubicBezTo>
                  <a:pt x="155" y="362"/>
                  <a:pt x="154" y="361"/>
                  <a:pt x="152" y="361"/>
                </a:cubicBezTo>
                <a:cubicBezTo>
                  <a:pt x="6" y="293"/>
                  <a:pt x="0" y="130"/>
                  <a:pt x="143" y="87"/>
                </a:cubicBezTo>
                <a:cubicBezTo>
                  <a:pt x="403" y="8"/>
                  <a:pt x="708" y="0"/>
                  <a:pt x="1016" y="81"/>
                </a:cubicBezTo>
                <a:cubicBezTo>
                  <a:pt x="1568" y="225"/>
                  <a:pt x="1972" y="611"/>
                  <a:pt x="2072" y="1035"/>
                </a:cubicBezTo>
                <a:cubicBezTo>
                  <a:pt x="2123" y="1253"/>
                  <a:pt x="1942" y="1442"/>
                  <a:pt x="1673" y="1450"/>
                </a:cubicBezTo>
                <a:cubicBezTo>
                  <a:pt x="1663" y="1450"/>
                  <a:pt x="1657" y="1450"/>
                  <a:pt x="1657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B6C42DA7-C50B-564F-837A-48F871F39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6709" y="3146884"/>
            <a:ext cx="5393904" cy="5393904"/>
          </a:xfrm>
          <a:custGeom>
            <a:avLst/>
            <a:gdLst>
              <a:gd name="T0" fmla="*/ 137925 w 5215"/>
              <a:gd name="T1" fmla="*/ 1426426 h 5215"/>
              <a:gd name="T2" fmla="*/ 137925 w 5215"/>
              <a:gd name="T3" fmla="*/ 1426426 h 5215"/>
              <a:gd name="T4" fmla="*/ 273689 w 5215"/>
              <a:gd name="T5" fmla="*/ 938826 h 5215"/>
              <a:gd name="T6" fmla="*/ 0 w 5215"/>
              <a:gd name="T7" fmla="*/ 938826 h 5215"/>
              <a:gd name="T8" fmla="*/ 0 w 5215"/>
              <a:gd name="T9" fmla="*/ 938826 h 5215"/>
              <a:gd name="T10" fmla="*/ 938466 w 5215"/>
              <a:gd name="T11" fmla="*/ 0 h 5215"/>
              <a:gd name="T12" fmla="*/ 938466 w 5215"/>
              <a:gd name="T13" fmla="*/ 0 h 5215"/>
              <a:gd name="T14" fmla="*/ 1743329 w 5215"/>
              <a:gd name="T15" fmla="*/ 455189 h 5215"/>
              <a:gd name="T16" fmla="*/ 1743329 w 5215"/>
              <a:gd name="T17" fmla="*/ 455189 h 5215"/>
              <a:gd name="T18" fmla="*/ 1603603 w 5215"/>
              <a:gd name="T19" fmla="*/ 938826 h 5215"/>
              <a:gd name="T20" fmla="*/ 1877653 w 5215"/>
              <a:gd name="T21" fmla="*/ 938826 h 5215"/>
              <a:gd name="T22" fmla="*/ 1877653 w 5215"/>
              <a:gd name="T23" fmla="*/ 938826 h 5215"/>
              <a:gd name="T24" fmla="*/ 1737567 w 5215"/>
              <a:gd name="T25" fmla="*/ 1432548 h 5215"/>
              <a:gd name="T26" fmla="*/ 1737567 w 5215"/>
              <a:gd name="T27" fmla="*/ 1432548 h 5215"/>
              <a:gd name="T28" fmla="*/ 938466 w 5215"/>
              <a:gd name="T29" fmla="*/ 1877653 h 5215"/>
              <a:gd name="T30" fmla="*/ 938466 w 5215"/>
              <a:gd name="T31" fmla="*/ 1877653 h 5215"/>
              <a:gd name="T32" fmla="*/ 137205 w 5215"/>
              <a:gd name="T33" fmla="*/ 1427506 h 5215"/>
              <a:gd name="T34" fmla="*/ 137925 w 5215"/>
              <a:gd name="T35" fmla="*/ 1426426 h 521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5215" h="5215">
                <a:moveTo>
                  <a:pt x="383" y="3961"/>
                </a:moveTo>
                <a:lnTo>
                  <a:pt x="383" y="3961"/>
                </a:lnTo>
                <a:cubicBezTo>
                  <a:pt x="624" y="3565"/>
                  <a:pt x="760" y="3104"/>
                  <a:pt x="760" y="2607"/>
                </a:cubicBezTo>
                <a:lnTo>
                  <a:pt x="0" y="2607"/>
                </a:lnTo>
                <a:cubicBezTo>
                  <a:pt x="0" y="1167"/>
                  <a:pt x="1166" y="0"/>
                  <a:pt x="2606" y="0"/>
                </a:cubicBezTo>
                <a:cubicBezTo>
                  <a:pt x="3555" y="0"/>
                  <a:pt x="4385" y="506"/>
                  <a:pt x="4841" y="1264"/>
                </a:cubicBezTo>
                <a:cubicBezTo>
                  <a:pt x="4600" y="1655"/>
                  <a:pt x="4458" y="2115"/>
                  <a:pt x="4453" y="2607"/>
                </a:cubicBezTo>
                <a:lnTo>
                  <a:pt x="5214" y="2607"/>
                </a:lnTo>
                <a:cubicBezTo>
                  <a:pt x="5214" y="3110"/>
                  <a:pt x="5071" y="3580"/>
                  <a:pt x="4825" y="3978"/>
                </a:cubicBezTo>
                <a:cubicBezTo>
                  <a:pt x="4365" y="4720"/>
                  <a:pt x="3544" y="5214"/>
                  <a:pt x="2606" y="5214"/>
                </a:cubicBezTo>
                <a:cubicBezTo>
                  <a:pt x="1664" y="5214"/>
                  <a:pt x="837" y="4714"/>
                  <a:pt x="381" y="3964"/>
                </a:cubicBezTo>
                <a:lnTo>
                  <a:pt x="383" y="3961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D0C77C48-4FFB-FB42-964A-A13CECBED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6791" y="4232047"/>
            <a:ext cx="547141" cy="1614067"/>
          </a:xfrm>
          <a:custGeom>
            <a:avLst/>
            <a:gdLst>
              <a:gd name="T0" fmla="*/ 53037 w 528"/>
              <a:gd name="T1" fmla="*/ 561615 h 1559"/>
              <a:gd name="T2" fmla="*/ 53037 w 528"/>
              <a:gd name="T3" fmla="*/ 561615 h 1559"/>
              <a:gd name="T4" fmla="*/ 141071 w 528"/>
              <a:gd name="T5" fmla="*/ 0 h 1559"/>
              <a:gd name="T6" fmla="*/ 141071 w 528"/>
              <a:gd name="T7" fmla="*/ 0 h 1559"/>
              <a:gd name="T8" fmla="*/ 190139 w 528"/>
              <a:gd name="T9" fmla="*/ 72455 h 1559"/>
              <a:gd name="T10" fmla="*/ 190139 w 528"/>
              <a:gd name="T11" fmla="*/ 72455 h 1559"/>
              <a:gd name="T12" fmla="*/ 53037 w 528"/>
              <a:gd name="T13" fmla="*/ 561615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147" y="1558"/>
                </a:moveTo>
                <a:lnTo>
                  <a:pt x="147" y="1558"/>
                </a:lnTo>
                <a:cubicBezTo>
                  <a:pt x="147" y="1558"/>
                  <a:pt x="0" y="633"/>
                  <a:pt x="391" y="0"/>
                </a:cubicBezTo>
                <a:cubicBezTo>
                  <a:pt x="391" y="0"/>
                  <a:pt x="487" y="134"/>
                  <a:pt x="527" y="201"/>
                </a:cubicBezTo>
                <a:cubicBezTo>
                  <a:pt x="527" y="201"/>
                  <a:pt x="147" y="770"/>
                  <a:pt x="147" y="1558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6B5A1B75-8D03-854E-9115-35EB25C2B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9707" y="5827877"/>
            <a:ext cx="547141" cy="1614067"/>
          </a:xfrm>
          <a:custGeom>
            <a:avLst/>
            <a:gdLst>
              <a:gd name="T0" fmla="*/ 137362 w 527"/>
              <a:gd name="T1" fmla="*/ 0 h 1559"/>
              <a:gd name="T2" fmla="*/ 137362 w 527"/>
              <a:gd name="T3" fmla="*/ 0 h 1559"/>
              <a:gd name="T4" fmla="*/ 48800 w 527"/>
              <a:gd name="T5" fmla="*/ 561615 h 1559"/>
              <a:gd name="T6" fmla="*/ 48800 w 527"/>
              <a:gd name="T7" fmla="*/ 561615 h 1559"/>
              <a:gd name="T8" fmla="*/ 0 w 527"/>
              <a:gd name="T9" fmla="*/ 489160 h 1559"/>
              <a:gd name="T10" fmla="*/ 0 w 527"/>
              <a:gd name="T11" fmla="*/ 489160 h 1559"/>
              <a:gd name="T12" fmla="*/ 137362 w 527"/>
              <a:gd name="T13" fmla="*/ 0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7" h="1559">
                <a:moveTo>
                  <a:pt x="380" y="0"/>
                </a:moveTo>
                <a:lnTo>
                  <a:pt x="380" y="0"/>
                </a:lnTo>
                <a:cubicBezTo>
                  <a:pt x="380" y="0"/>
                  <a:pt x="526" y="925"/>
                  <a:pt x="135" y="1558"/>
                </a:cubicBezTo>
                <a:cubicBezTo>
                  <a:pt x="135" y="1558"/>
                  <a:pt x="39" y="1424"/>
                  <a:pt x="0" y="1357"/>
                </a:cubicBezTo>
                <a:cubicBezTo>
                  <a:pt x="0" y="1357"/>
                  <a:pt x="380" y="787"/>
                  <a:pt x="380" y="0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ECA299AC-8632-2241-AEEA-A8B1F958E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8536" y="3379420"/>
            <a:ext cx="2197685" cy="1500078"/>
          </a:xfrm>
          <a:custGeom>
            <a:avLst/>
            <a:gdLst>
              <a:gd name="T0" fmla="*/ 597017 w 2125"/>
              <a:gd name="T1" fmla="*/ 521927 h 1451"/>
              <a:gd name="T2" fmla="*/ 597017 w 2125"/>
              <a:gd name="T3" fmla="*/ 521927 h 1451"/>
              <a:gd name="T4" fmla="*/ 326235 w 2125"/>
              <a:gd name="T5" fmla="*/ 407103 h 1451"/>
              <a:gd name="T6" fmla="*/ 326235 w 2125"/>
              <a:gd name="T7" fmla="*/ 407103 h 1451"/>
              <a:gd name="T8" fmla="*/ 202366 w 2125"/>
              <a:gd name="T9" fmla="*/ 261323 h 1451"/>
              <a:gd name="T10" fmla="*/ 202366 w 2125"/>
              <a:gd name="T11" fmla="*/ 261323 h 1451"/>
              <a:gd name="T12" fmla="*/ 56533 w 2125"/>
              <a:gd name="T13" fmla="*/ 130662 h 1451"/>
              <a:gd name="T14" fmla="*/ 56533 w 2125"/>
              <a:gd name="T15" fmla="*/ 130662 h 1451"/>
              <a:gd name="T16" fmla="*/ 55093 w 2125"/>
              <a:gd name="T17" fmla="*/ 129942 h 1451"/>
              <a:gd name="T18" fmla="*/ 55093 w 2125"/>
              <a:gd name="T19" fmla="*/ 129942 h 1451"/>
              <a:gd name="T20" fmla="*/ 51852 w 2125"/>
              <a:gd name="T21" fmla="*/ 31316 h 1451"/>
              <a:gd name="T22" fmla="*/ 51852 w 2125"/>
              <a:gd name="T23" fmla="*/ 31316 h 1451"/>
              <a:gd name="T24" fmla="*/ 366204 w 2125"/>
              <a:gd name="T25" fmla="*/ 29156 h 1451"/>
              <a:gd name="T26" fmla="*/ 366204 w 2125"/>
              <a:gd name="T27" fmla="*/ 29156 h 1451"/>
              <a:gd name="T28" fmla="*/ 746451 w 2125"/>
              <a:gd name="T29" fmla="*/ 372548 h 1451"/>
              <a:gd name="T30" fmla="*/ 746451 w 2125"/>
              <a:gd name="T31" fmla="*/ 372548 h 1451"/>
              <a:gd name="T32" fmla="*/ 602778 w 2125"/>
              <a:gd name="T33" fmla="*/ 521927 h 1451"/>
              <a:gd name="T34" fmla="*/ 602778 w 2125"/>
              <a:gd name="T35" fmla="*/ 521927 h 1451"/>
              <a:gd name="T36" fmla="*/ 597017 w 2125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5" h="1451">
                <a:moveTo>
                  <a:pt x="1658" y="1450"/>
                </a:moveTo>
                <a:lnTo>
                  <a:pt x="1658" y="1450"/>
                </a:lnTo>
                <a:cubicBezTo>
                  <a:pt x="1369" y="1447"/>
                  <a:pt x="1117" y="1329"/>
                  <a:pt x="906" y="1131"/>
                </a:cubicBezTo>
                <a:cubicBezTo>
                  <a:pt x="773" y="1006"/>
                  <a:pt x="667" y="866"/>
                  <a:pt x="562" y="726"/>
                </a:cubicBezTo>
                <a:cubicBezTo>
                  <a:pt x="457" y="586"/>
                  <a:pt x="332" y="446"/>
                  <a:pt x="157" y="363"/>
                </a:cubicBezTo>
                <a:cubicBezTo>
                  <a:pt x="156" y="362"/>
                  <a:pt x="154" y="361"/>
                  <a:pt x="153" y="361"/>
                </a:cubicBezTo>
                <a:cubicBezTo>
                  <a:pt x="7" y="293"/>
                  <a:pt x="0" y="130"/>
                  <a:pt x="144" y="87"/>
                </a:cubicBezTo>
                <a:cubicBezTo>
                  <a:pt x="405" y="8"/>
                  <a:pt x="709" y="0"/>
                  <a:pt x="1017" y="81"/>
                </a:cubicBezTo>
                <a:cubicBezTo>
                  <a:pt x="1569" y="225"/>
                  <a:pt x="1973" y="611"/>
                  <a:pt x="2073" y="1035"/>
                </a:cubicBezTo>
                <a:cubicBezTo>
                  <a:pt x="2124" y="1253"/>
                  <a:pt x="1943" y="1442"/>
                  <a:pt x="1674" y="1450"/>
                </a:cubicBezTo>
                <a:cubicBezTo>
                  <a:pt x="1664" y="1450"/>
                  <a:pt x="1658" y="1450"/>
                  <a:pt x="1658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6" name="Freeform 12">
            <a:extLst>
              <a:ext uri="{FF2B5EF4-FFF2-40B4-BE49-F238E27FC236}">
                <a16:creationId xmlns:a16="http://schemas.microsoft.com/office/drawing/2014/main" id="{A806E6C6-90C6-DB4A-A004-74E86BDAA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1653" y="3146884"/>
            <a:ext cx="5393901" cy="5393904"/>
          </a:xfrm>
          <a:custGeom>
            <a:avLst/>
            <a:gdLst>
              <a:gd name="T0" fmla="*/ 0 w 5217"/>
              <a:gd name="T1" fmla="*/ 938826 h 5215"/>
              <a:gd name="T2" fmla="*/ 273944 w 5217"/>
              <a:gd name="T3" fmla="*/ 938826 h 5215"/>
              <a:gd name="T4" fmla="*/ 273944 w 5217"/>
              <a:gd name="T5" fmla="*/ 938826 h 5215"/>
              <a:gd name="T6" fmla="*/ 134272 w 5217"/>
              <a:gd name="T7" fmla="*/ 1422464 h 5215"/>
              <a:gd name="T8" fmla="*/ 134272 w 5217"/>
              <a:gd name="T9" fmla="*/ 1422464 h 5215"/>
              <a:gd name="T10" fmla="*/ 938826 w 5217"/>
              <a:gd name="T11" fmla="*/ 1877653 h 5215"/>
              <a:gd name="T12" fmla="*/ 938826 w 5217"/>
              <a:gd name="T13" fmla="*/ 1877653 h 5215"/>
              <a:gd name="T14" fmla="*/ 1877652 w 5217"/>
              <a:gd name="T15" fmla="*/ 938826 h 5215"/>
              <a:gd name="T16" fmla="*/ 1877652 w 5217"/>
              <a:gd name="T17" fmla="*/ 938826 h 5215"/>
              <a:gd name="T18" fmla="*/ 938826 w 5217"/>
              <a:gd name="T19" fmla="*/ 0 h 5215"/>
              <a:gd name="T20" fmla="*/ 938826 w 5217"/>
              <a:gd name="T21" fmla="*/ 0 h 5215"/>
              <a:gd name="T22" fmla="*/ 140032 w 5217"/>
              <a:gd name="T23" fmla="*/ 445105 h 5215"/>
              <a:gd name="T24" fmla="*/ 140032 w 5217"/>
              <a:gd name="T25" fmla="*/ 445105 h 5215"/>
              <a:gd name="T26" fmla="*/ 0 w 5217"/>
              <a:gd name="T27" fmla="*/ 938826 h 521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217" h="5215">
                <a:moveTo>
                  <a:pt x="0" y="2607"/>
                </a:moveTo>
                <a:lnTo>
                  <a:pt x="761" y="2607"/>
                </a:lnTo>
                <a:cubicBezTo>
                  <a:pt x="757" y="3099"/>
                  <a:pt x="615" y="3559"/>
                  <a:pt x="373" y="3950"/>
                </a:cubicBezTo>
                <a:cubicBezTo>
                  <a:pt x="829" y="4708"/>
                  <a:pt x="1659" y="5214"/>
                  <a:pt x="2608" y="5214"/>
                </a:cubicBezTo>
                <a:cubicBezTo>
                  <a:pt x="4048" y="5214"/>
                  <a:pt x="5216" y="4047"/>
                  <a:pt x="5216" y="2607"/>
                </a:cubicBezTo>
                <a:cubicBezTo>
                  <a:pt x="5216" y="1167"/>
                  <a:pt x="4048" y="0"/>
                  <a:pt x="2608" y="0"/>
                </a:cubicBezTo>
                <a:cubicBezTo>
                  <a:pt x="1671" y="0"/>
                  <a:pt x="850" y="494"/>
                  <a:pt x="389" y="1236"/>
                </a:cubicBezTo>
                <a:cubicBezTo>
                  <a:pt x="143" y="1635"/>
                  <a:pt x="0" y="2105"/>
                  <a:pt x="0" y="26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E8328AD9-2726-1B40-A5D1-1E4364911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89371" y="5827877"/>
            <a:ext cx="547141" cy="1614067"/>
          </a:xfrm>
          <a:custGeom>
            <a:avLst/>
            <a:gdLst>
              <a:gd name="T0" fmla="*/ 137463 w 528"/>
              <a:gd name="T1" fmla="*/ 0 h 1559"/>
              <a:gd name="T2" fmla="*/ 137463 w 528"/>
              <a:gd name="T3" fmla="*/ 0 h 1559"/>
              <a:gd name="T4" fmla="*/ 49429 w 528"/>
              <a:gd name="T5" fmla="*/ 561615 h 1559"/>
              <a:gd name="T6" fmla="*/ 49429 w 528"/>
              <a:gd name="T7" fmla="*/ 561615 h 1559"/>
              <a:gd name="T8" fmla="*/ 0 w 528"/>
              <a:gd name="T9" fmla="*/ 489160 h 1559"/>
              <a:gd name="T10" fmla="*/ 0 w 528"/>
              <a:gd name="T11" fmla="*/ 489160 h 1559"/>
              <a:gd name="T12" fmla="*/ 137463 w 528"/>
              <a:gd name="T13" fmla="*/ 0 h 155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28" h="1559">
                <a:moveTo>
                  <a:pt x="381" y="0"/>
                </a:moveTo>
                <a:lnTo>
                  <a:pt x="381" y="0"/>
                </a:lnTo>
                <a:cubicBezTo>
                  <a:pt x="381" y="0"/>
                  <a:pt x="527" y="925"/>
                  <a:pt x="137" y="1558"/>
                </a:cubicBezTo>
                <a:cubicBezTo>
                  <a:pt x="137" y="1558"/>
                  <a:pt x="40" y="1424"/>
                  <a:pt x="0" y="1357"/>
                </a:cubicBezTo>
                <a:cubicBezTo>
                  <a:pt x="0" y="1357"/>
                  <a:pt x="381" y="787"/>
                  <a:pt x="381" y="0"/>
                </a:cubicBezTo>
              </a:path>
            </a:pathLst>
          </a:custGeom>
          <a:solidFill>
            <a:schemeClr val="accent6">
              <a:lumMod val="10000"/>
              <a:alpha val="1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8" name="Freeform 14">
            <a:extLst>
              <a:ext uri="{FF2B5EF4-FFF2-40B4-BE49-F238E27FC236}">
                <a16:creationId xmlns:a16="http://schemas.microsoft.com/office/drawing/2014/main" id="{947BA41A-C697-314A-9272-F632BF4B8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4515" y="3379420"/>
            <a:ext cx="2197685" cy="1500078"/>
          </a:xfrm>
          <a:custGeom>
            <a:avLst/>
            <a:gdLst>
              <a:gd name="T0" fmla="*/ 597298 w 2124"/>
              <a:gd name="T1" fmla="*/ 521927 h 1451"/>
              <a:gd name="T2" fmla="*/ 597298 w 2124"/>
              <a:gd name="T3" fmla="*/ 521927 h 1451"/>
              <a:gd name="T4" fmla="*/ 326028 w 2124"/>
              <a:gd name="T5" fmla="*/ 407103 h 1451"/>
              <a:gd name="T6" fmla="*/ 326028 w 2124"/>
              <a:gd name="T7" fmla="*/ 407103 h 1451"/>
              <a:gd name="T8" fmla="*/ 202101 w 2124"/>
              <a:gd name="T9" fmla="*/ 261323 h 1451"/>
              <a:gd name="T10" fmla="*/ 202101 w 2124"/>
              <a:gd name="T11" fmla="*/ 261323 h 1451"/>
              <a:gd name="T12" fmla="*/ 56199 w 2124"/>
              <a:gd name="T13" fmla="*/ 130662 h 1451"/>
              <a:gd name="T14" fmla="*/ 56199 w 2124"/>
              <a:gd name="T15" fmla="*/ 130662 h 1451"/>
              <a:gd name="T16" fmla="*/ 54758 w 2124"/>
              <a:gd name="T17" fmla="*/ 129942 h 1451"/>
              <a:gd name="T18" fmla="*/ 54758 w 2124"/>
              <a:gd name="T19" fmla="*/ 129942 h 1451"/>
              <a:gd name="T20" fmla="*/ 51516 w 2124"/>
              <a:gd name="T21" fmla="*/ 31316 h 1451"/>
              <a:gd name="T22" fmla="*/ 51516 w 2124"/>
              <a:gd name="T23" fmla="*/ 31316 h 1451"/>
              <a:gd name="T24" fmla="*/ 366376 w 2124"/>
              <a:gd name="T25" fmla="*/ 29156 h 1451"/>
              <a:gd name="T26" fmla="*/ 366376 w 2124"/>
              <a:gd name="T27" fmla="*/ 29156 h 1451"/>
              <a:gd name="T28" fmla="*/ 746442 w 2124"/>
              <a:gd name="T29" fmla="*/ 372548 h 1451"/>
              <a:gd name="T30" fmla="*/ 746442 w 2124"/>
              <a:gd name="T31" fmla="*/ 372548 h 1451"/>
              <a:gd name="T32" fmla="*/ 602701 w 2124"/>
              <a:gd name="T33" fmla="*/ 521927 h 1451"/>
              <a:gd name="T34" fmla="*/ 602701 w 2124"/>
              <a:gd name="T35" fmla="*/ 521927 h 1451"/>
              <a:gd name="T36" fmla="*/ 597298 w 2124"/>
              <a:gd name="T37" fmla="*/ 521927 h 145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2124" h="1451">
                <a:moveTo>
                  <a:pt x="1658" y="1450"/>
                </a:moveTo>
                <a:lnTo>
                  <a:pt x="1658" y="1450"/>
                </a:lnTo>
                <a:cubicBezTo>
                  <a:pt x="1368" y="1447"/>
                  <a:pt x="1116" y="1329"/>
                  <a:pt x="905" y="1131"/>
                </a:cubicBezTo>
                <a:cubicBezTo>
                  <a:pt x="772" y="1006"/>
                  <a:pt x="666" y="866"/>
                  <a:pt x="561" y="726"/>
                </a:cubicBezTo>
                <a:cubicBezTo>
                  <a:pt x="456" y="586"/>
                  <a:pt x="331" y="446"/>
                  <a:pt x="156" y="363"/>
                </a:cubicBezTo>
                <a:cubicBezTo>
                  <a:pt x="155" y="362"/>
                  <a:pt x="154" y="361"/>
                  <a:pt x="152" y="361"/>
                </a:cubicBezTo>
                <a:cubicBezTo>
                  <a:pt x="6" y="293"/>
                  <a:pt x="0" y="130"/>
                  <a:pt x="143" y="87"/>
                </a:cubicBezTo>
                <a:cubicBezTo>
                  <a:pt x="403" y="8"/>
                  <a:pt x="708" y="0"/>
                  <a:pt x="1017" y="81"/>
                </a:cubicBezTo>
                <a:cubicBezTo>
                  <a:pt x="1568" y="225"/>
                  <a:pt x="1972" y="611"/>
                  <a:pt x="2072" y="1035"/>
                </a:cubicBezTo>
                <a:cubicBezTo>
                  <a:pt x="2123" y="1253"/>
                  <a:pt x="1942" y="1442"/>
                  <a:pt x="1673" y="1450"/>
                </a:cubicBezTo>
                <a:cubicBezTo>
                  <a:pt x="1663" y="1450"/>
                  <a:pt x="1658" y="1450"/>
                  <a:pt x="1658" y="1450"/>
                </a:cubicBezTo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23EC18-DD08-D147-B16E-CFF628383144}"/>
              </a:ext>
            </a:extLst>
          </p:cNvPr>
          <p:cNvSpPr txBox="1"/>
          <p:nvPr/>
        </p:nvSpPr>
        <p:spPr>
          <a:xfrm>
            <a:off x="3299291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B376318-4B40-8549-ACDF-5BDC3490628C}"/>
              </a:ext>
            </a:extLst>
          </p:cNvPr>
          <p:cNvSpPr txBox="1">
            <a:spLocks/>
          </p:cNvSpPr>
          <p:nvPr/>
        </p:nvSpPr>
        <p:spPr>
          <a:xfrm>
            <a:off x="3299291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75B02A-1F6C-8340-8664-6100C5A3009F}"/>
              </a:ext>
            </a:extLst>
          </p:cNvPr>
          <p:cNvSpPr txBox="1"/>
          <p:nvPr/>
        </p:nvSpPr>
        <p:spPr>
          <a:xfrm>
            <a:off x="7908960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OBJECTIVE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0E5655F-5765-8C4C-B27A-E48FD9A5A70E}"/>
              </a:ext>
            </a:extLst>
          </p:cNvPr>
          <p:cNvSpPr txBox="1">
            <a:spLocks/>
          </p:cNvSpPr>
          <p:nvPr/>
        </p:nvSpPr>
        <p:spPr>
          <a:xfrm>
            <a:off x="7908960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98A7494-1D13-024D-BB52-B3298E6C4987}"/>
              </a:ext>
            </a:extLst>
          </p:cNvPr>
          <p:cNvSpPr txBox="1"/>
          <p:nvPr/>
        </p:nvSpPr>
        <p:spPr>
          <a:xfrm>
            <a:off x="12514066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DELIVERY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5E40BA54-D391-BF4E-84EC-BF7963E12742}"/>
              </a:ext>
            </a:extLst>
          </p:cNvPr>
          <p:cNvSpPr txBox="1">
            <a:spLocks/>
          </p:cNvSpPr>
          <p:nvPr/>
        </p:nvSpPr>
        <p:spPr>
          <a:xfrm>
            <a:off x="12514066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F49964-11FE-BD47-8A19-1A9C67E721C0}"/>
              </a:ext>
            </a:extLst>
          </p:cNvPr>
          <p:cNvSpPr txBox="1"/>
          <p:nvPr/>
        </p:nvSpPr>
        <p:spPr>
          <a:xfrm>
            <a:off x="17119171" y="9310846"/>
            <a:ext cx="395919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9ACA6B0-1CB5-0442-897D-FE8F7987E0D5}"/>
              </a:ext>
            </a:extLst>
          </p:cNvPr>
          <p:cNvSpPr txBox="1">
            <a:spLocks/>
          </p:cNvSpPr>
          <p:nvPr/>
        </p:nvSpPr>
        <p:spPr>
          <a:xfrm>
            <a:off x="17119171" y="9986368"/>
            <a:ext cx="3959190" cy="184101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3" name="Freeform 282">
            <a:extLst>
              <a:ext uri="{FF2B5EF4-FFF2-40B4-BE49-F238E27FC236}">
                <a16:creationId xmlns:a16="http://schemas.microsoft.com/office/drawing/2014/main" id="{5C5184EA-FACB-CB4B-AD24-24CDF7DBCEC2}"/>
              </a:ext>
            </a:extLst>
          </p:cNvPr>
          <p:cNvSpPr>
            <a:spLocks noChangeAspect="1"/>
          </p:cNvSpPr>
          <p:nvPr/>
        </p:nvSpPr>
        <p:spPr bwMode="auto">
          <a:xfrm>
            <a:off x="9108087" y="5056139"/>
            <a:ext cx="1560936" cy="157539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Freeform 954">
            <a:extLst>
              <a:ext uri="{FF2B5EF4-FFF2-40B4-BE49-F238E27FC236}">
                <a16:creationId xmlns:a16="http://schemas.microsoft.com/office/drawing/2014/main" id="{96E50805-D89D-D84A-A386-F3AF228FCAF0}"/>
              </a:ext>
            </a:extLst>
          </p:cNvPr>
          <p:cNvSpPr>
            <a:spLocks noChangeAspect="1"/>
          </p:cNvSpPr>
          <p:nvPr/>
        </p:nvSpPr>
        <p:spPr bwMode="auto">
          <a:xfrm>
            <a:off x="13710784" y="5060959"/>
            <a:ext cx="1565754" cy="1565754"/>
          </a:xfrm>
          <a:custGeom>
            <a:avLst/>
            <a:gdLst>
              <a:gd name="T0" fmla="*/ 2453975 w 283805"/>
              <a:gd name="T1" fmla="*/ 8432546 h 283804"/>
              <a:gd name="T2" fmla="*/ 4424983 w 283805"/>
              <a:gd name="T3" fmla="*/ 6448347 h 283804"/>
              <a:gd name="T4" fmla="*/ 4790451 w 283805"/>
              <a:gd name="T5" fmla="*/ 6813900 h 283804"/>
              <a:gd name="T6" fmla="*/ 10155741 w 283805"/>
              <a:gd name="T7" fmla="*/ 4960701 h 283804"/>
              <a:gd name="T8" fmla="*/ 6212717 w 283805"/>
              <a:gd name="T9" fmla="*/ 5237155 h 283804"/>
              <a:gd name="T10" fmla="*/ 5978320 w 283805"/>
              <a:gd name="T11" fmla="*/ 3015310 h 283804"/>
              <a:gd name="T12" fmla="*/ 6356860 w 283805"/>
              <a:gd name="T13" fmla="*/ 3380870 h 283804"/>
              <a:gd name="T14" fmla="*/ 4617686 w 283805"/>
              <a:gd name="T15" fmla="*/ 2711152 h 283804"/>
              <a:gd name="T16" fmla="*/ 1598931 w 283805"/>
              <a:gd name="T17" fmla="*/ 3043324 h 283804"/>
              <a:gd name="T18" fmla="*/ 3259251 w 283805"/>
              <a:gd name="T19" fmla="*/ 1672744 h 283804"/>
              <a:gd name="T20" fmla="*/ 5885836 w 283805"/>
              <a:gd name="T21" fmla="*/ 1949182 h 283804"/>
              <a:gd name="T22" fmla="*/ 3259251 w 283805"/>
              <a:gd name="T23" fmla="*/ 1672744 h 283804"/>
              <a:gd name="T24" fmla="*/ 2582739 w 283805"/>
              <a:gd name="T25" fmla="*/ 1805027 h 283804"/>
              <a:gd name="T26" fmla="*/ 1441996 w 283805"/>
              <a:gd name="T27" fmla="*/ 1805027 h 283804"/>
              <a:gd name="T28" fmla="*/ 7492411 w 283805"/>
              <a:gd name="T29" fmla="*/ 1292257 h 283804"/>
              <a:gd name="T30" fmla="*/ 7857921 w 283805"/>
              <a:gd name="T31" fmla="*/ 926706 h 283804"/>
              <a:gd name="T32" fmla="*/ 6043633 w 283805"/>
              <a:gd name="T33" fmla="*/ 721020 h 283804"/>
              <a:gd name="T34" fmla="*/ 4441470 w 283805"/>
              <a:gd name="T35" fmla="*/ 721020 h 283804"/>
              <a:gd name="T36" fmla="*/ 3750821 w 283805"/>
              <a:gd name="T37" fmla="*/ 576793 h 283804"/>
              <a:gd name="T38" fmla="*/ 1600421 w 283805"/>
              <a:gd name="T39" fmla="*/ 853275 h 283804"/>
              <a:gd name="T40" fmla="*/ 783087 w 283805"/>
              <a:gd name="T41" fmla="*/ 0 h 283804"/>
              <a:gd name="T42" fmla="*/ 1788215 w 283805"/>
              <a:gd name="T43" fmla="*/ 7910345 h 283804"/>
              <a:gd name="T44" fmla="*/ 3798455 w 283805"/>
              <a:gd name="T45" fmla="*/ 7035783 h 283804"/>
              <a:gd name="T46" fmla="*/ 4555514 w 283805"/>
              <a:gd name="T47" fmla="*/ 6161185 h 283804"/>
              <a:gd name="T48" fmla="*/ 1461977 w 283805"/>
              <a:gd name="T49" fmla="*/ 5156126 h 283804"/>
              <a:gd name="T50" fmla="*/ 5573661 w 283805"/>
              <a:gd name="T51" fmla="*/ 3916089 h 283804"/>
              <a:gd name="T52" fmla="*/ 6304617 w 283805"/>
              <a:gd name="T53" fmla="*/ 2780361 h 283804"/>
              <a:gd name="T54" fmla="*/ 7857921 w 283805"/>
              <a:gd name="T55" fmla="*/ 613396 h 283804"/>
              <a:gd name="T56" fmla="*/ 9476480 w 283805"/>
              <a:gd name="T57" fmla="*/ 900592 h 283804"/>
              <a:gd name="T58" fmla="*/ 9476480 w 283805"/>
              <a:gd name="T59" fmla="*/ 1448980 h 283804"/>
              <a:gd name="T60" fmla="*/ 7544668 w 283805"/>
              <a:gd name="T61" fmla="*/ 1879746 h 283804"/>
              <a:gd name="T62" fmla="*/ 5978320 w 283805"/>
              <a:gd name="T63" fmla="*/ 4046520 h 283804"/>
              <a:gd name="T64" fmla="*/ 5103711 w 283805"/>
              <a:gd name="T65" fmla="*/ 6813900 h 283804"/>
              <a:gd name="T66" fmla="*/ 3080486 w 283805"/>
              <a:gd name="T67" fmla="*/ 7845063 h 283804"/>
              <a:gd name="T68" fmla="*/ 1788215 w 283805"/>
              <a:gd name="T69" fmla="*/ 8223643 h 283804"/>
              <a:gd name="T70" fmla="*/ 10155248 w 283805"/>
              <a:gd name="T71" fmla="*/ 9372340 h 283804"/>
              <a:gd name="T72" fmla="*/ 9685340 w 283805"/>
              <a:gd name="T73" fmla="*/ 9685614 h 283804"/>
              <a:gd name="T74" fmla="*/ 9372041 w 283805"/>
              <a:gd name="T75" fmla="*/ 10155567 h 283804"/>
              <a:gd name="T76" fmla="*/ 8223396 w 283805"/>
              <a:gd name="T77" fmla="*/ 10155567 h 283804"/>
              <a:gd name="T78" fmla="*/ 7910137 w 283805"/>
              <a:gd name="T79" fmla="*/ 9685614 h 283804"/>
              <a:gd name="T80" fmla="*/ 6617899 w 283805"/>
              <a:gd name="T81" fmla="*/ 10312174 h 283804"/>
              <a:gd name="T82" fmla="*/ 5312575 w 283805"/>
              <a:gd name="T83" fmla="*/ 9685614 h 283804"/>
              <a:gd name="T84" fmla="*/ 4999317 w 283805"/>
              <a:gd name="T85" fmla="*/ 10155567 h 283804"/>
              <a:gd name="T86" fmla="*/ 3850675 w 283805"/>
              <a:gd name="T87" fmla="*/ 10155567 h 283804"/>
              <a:gd name="T88" fmla="*/ 3537369 w 283805"/>
              <a:gd name="T89" fmla="*/ 9685614 h 283804"/>
              <a:gd name="T90" fmla="*/ 2245078 w 283805"/>
              <a:gd name="T91" fmla="*/ 10312174 h 283804"/>
              <a:gd name="T92" fmla="*/ 939854 w 283805"/>
              <a:gd name="T93" fmla="*/ 9685614 h 283804"/>
              <a:gd name="T94" fmla="*/ 626585 w 283805"/>
              <a:gd name="T95" fmla="*/ 10155567 h 283804"/>
              <a:gd name="T96" fmla="*/ 0 w 283805"/>
              <a:gd name="T97" fmla="*/ 9528982 h 283804"/>
              <a:gd name="T98" fmla="*/ 626585 w 283805"/>
              <a:gd name="T99" fmla="*/ 8223643 h 283804"/>
              <a:gd name="T100" fmla="*/ 156546 w 283805"/>
              <a:gd name="T101" fmla="*/ 7910345 h 283804"/>
              <a:gd name="T102" fmla="*/ 156546 w 283805"/>
              <a:gd name="T103" fmla="*/ 6774696 h 283804"/>
              <a:gd name="T104" fmla="*/ 626585 w 283805"/>
              <a:gd name="T105" fmla="*/ 6448347 h 283804"/>
              <a:gd name="T106" fmla="*/ 0 w 283805"/>
              <a:gd name="T107" fmla="*/ 5156126 h 283804"/>
              <a:gd name="T108" fmla="*/ 626585 w 283805"/>
              <a:gd name="T109" fmla="*/ 3850741 h 283804"/>
              <a:gd name="T110" fmla="*/ 156546 w 283805"/>
              <a:gd name="T111" fmla="*/ 3537476 h 283804"/>
              <a:gd name="T112" fmla="*/ 156546 w 283805"/>
              <a:gd name="T113" fmla="*/ 2388694 h 283804"/>
              <a:gd name="T114" fmla="*/ 626585 w 283805"/>
              <a:gd name="T115" fmla="*/ 2075485 h 283804"/>
              <a:gd name="T116" fmla="*/ 0 w 283805"/>
              <a:gd name="T117" fmla="*/ 783146 h 283804"/>
              <a:gd name="T118" fmla="*/ 626585 w 283805"/>
              <a:gd name="T119" fmla="*/ 156554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1044">
            <a:extLst>
              <a:ext uri="{FF2B5EF4-FFF2-40B4-BE49-F238E27FC236}">
                <a16:creationId xmlns:a16="http://schemas.microsoft.com/office/drawing/2014/main" id="{EA3CF759-4B45-4F4E-B691-22F3897A4464}"/>
              </a:ext>
            </a:extLst>
          </p:cNvPr>
          <p:cNvSpPr>
            <a:spLocks noChangeAspect="1"/>
          </p:cNvSpPr>
          <p:nvPr/>
        </p:nvSpPr>
        <p:spPr bwMode="auto">
          <a:xfrm>
            <a:off x="4504248" y="5060960"/>
            <a:ext cx="1565752" cy="1565752"/>
          </a:xfrm>
          <a:custGeom>
            <a:avLst/>
            <a:gdLst>
              <a:gd name="T0" fmla="*/ 5581485 w 283803"/>
              <a:gd name="T1" fmla="*/ 9633072 h 283804"/>
              <a:gd name="T2" fmla="*/ 5290731 w 283803"/>
              <a:gd name="T3" fmla="*/ 9752861 h 283804"/>
              <a:gd name="T4" fmla="*/ 2343442 w 283803"/>
              <a:gd name="T5" fmla="*/ 9513246 h 283804"/>
              <a:gd name="T6" fmla="*/ 2547687 w 283803"/>
              <a:gd name="T7" fmla="*/ 9752861 h 283804"/>
              <a:gd name="T8" fmla="*/ 2307385 w 283803"/>
              <a:gd name="T9" fmla="*/ 9633072 h 283804"/>
              <a:gd name="T10" fmla="*/ 4139387 w 283803"/>
              <a:gd name="T11" fmla="*/ 9626109 h 283804"/>
              <a:gd name="T12" fmla="*/ 3973246 w 283803"/>
              <a:gd name="T13" fmla="*/ 9459966 h 283804"/>
              <a:gd name="T14" fmla="*/ 575044 w 283803"/>
              <a:gd name="T15" fmla="*/ 9998897 h 283804"/>
              <a:gd name="T16" fmla="*/ 7502246 w 283803"/>
              <a:gd name="T17" fmla="*/ 9267917 h 283804"/>
              <a:gd name="T18" fmla="*/ 4384489 w 283803"/>
              <a:gd name="T19" fmla="*/ 7902548 h 283804"/>
              <a:gd name="T20" fmla="*/ 3216486 w 283803"/>
              <a:gd name="T21" fmla="*/ 8234820 h 283804"/>
              <a:gd name="T22" fmla="*/ 1147913 w 283803"/>
              <a:gd name="T23" fmla="*/ 7902548 h 283804"/>
              <a:gd name="T24" fmla="*/ 2370802 w 283803"/>
              <a:gd name="T25" fmla="*/ 8234820 h 283804"/>
              <a:gd name="T26" fmla="*/ 1147913 w 283803"/>
              <a:gd name="T27" fmla="*/ 7902548 h 283804"/>
              <a:gd name="T28" fmla="*/ 7044818 w 283803"/>
              <a:gd name="T29" fmla="*/ 8119261 h 283804"/>
              <a:gd name="T30" fmla="*/ 7044818 w 283803"/>
              <a:gd name="T31" fmla="*/ 6866113 h 283804"/>
              <a:gd name="T32" fmla="*/ 2235796 w 283803"/>
              <a:gd name="T33" fmla="*/ 5696212 h 283804"/>
              <a:gd name="T34" fmla="*/ 1903575 w 283803"/>
              <a:gd name="T35" fmla="*/ 7269280 h 283804"/>
              <a:gd name="T36" fmla="*/ 1160615 w 283803"/>
              <a:gd name="T37" fmla="*/ 5076062 h 283804"/>
              <a:gd name="T38" fmla="*/ 1160615 w 283803"/>
              <a:gd name="T39" fmla="*/ 7370278 h 283804"/>
              <a:gd name="T40" fmla="*/ 1160615 w 283803"/>
              <a:gd name="T41" fmla="*/ 5076062 h 283804"/>
              <a:gd name="T42" fmla="*/ 3158761 w 283803"/>
              <a:gd name="T43" fmla="*/ 7214693 h 283804"/>
              <a:gd name="T44" fmla="*/ 2826523 w 283803"/>
              <a:gd name="T45" fmla="*/ 4424273 h 283804"/>
              <a:gd name="T46" fmla="*/ 8665528 w 283803"/>
              <a:gd name="T47" fmla="*/ 4607874 h 283804"/>
              <a:gd name="T48" fmla="*/ 9122980 w 283803"/>
              <a:gd name="T49" fmla="*/ 7257704 h 283804"/>
              <a:gd name="T50" fmla="*/ 7053401 w 283803"/>
              <a:gd name="T51" fmla="*/ 3922464 h 283804"/>
              <a:gd name="T52" fmla="*/ 7620431 w 283803"/>
              <a:gd name="T53" fmla="*/ 4514947 h 283804"/>
              <a:gd name="T54" fmla="*/ 7053401 w 283803"/>
              <a:gd name="T55" fmla="*/ 4462315 h 283804"/>
              <a:gd name="T56" fmla="*/ 7659095 w 283803"/>
              <a:gd name="T57" fmla="*/ 5541952 h 283804"/>
              <a:gd name="T58" fmla="*/ 7053401 w 283803"/>
              <a:gd name="T59" fmla="*/ 6331946 h 283804"/>
              <a:gd name="T60" fmla="*/ 6499267 w 283803"/>
              <a:gd name="T61" fmla="*/ 5752648 h 283804"/>
              <a:gd name="T62" fmla="*/ 7066302 w 283803"/>
              <a:gd name="T63" fmla="*/ 5792101 h 283804"/>
              <a:gd name="T64" fmla="*/ 6460570 w 283803"/>
              <a:gd name="T65" fmla="*/ 4712427 h 283804"/>
              <a:gd name="T66" fmla="*/ 7053401 w 283803"/>
              <a:gd name="T67" fmla="*/ 3922464 h 283804"/>
              <a:gd name="T68" fmla="*/ 7044818 w 283803"/>
              <a:gd name="T69" fmla="*/ 6552809 h 283804"/>
              <a:gd name="T70" fmla="*/ 1151780 w 283803"/>
              <a:gd name="T71" fmla="*/ 3114909 h 283804"/>
              <a:gd name="T72" fmla="*/ 3693592 w 283803"/>
              <a:gd name="T73" fmla="*/ 3447074 h 283804"/>
              <a:gd name="T74" fmla="*/ 1151780 w 283803"/>
              <a:gd name="T75" fmla="*/ 3114909 h 283804"/>
              <a:gd name="T76" fmla="*/ 8547864 w 283803"/>
              <a:gd name="T77" fmla="*/ 4333660 h 283804"/>
              <a:gd name="T78" fmla="*/ 6874933 w 283803"/>
              <a:gd name="T79" fmla="*/ 2192991 h 283804"/>
              <a:gd name="T80" fmla="*/ 5620182 w 283803"/>
              <a:gd name="T81" fmla="*/ 6122065 h 283804"/>
              <a:gd name="T82" fmla="*/ 6874933 w 283803"/>
              <a:gd name="T83" fmla="*/ 2192991 h 283804"/>
              <a:gd name="T84" fmla="*/ 4601582 w 283803"/>
              <a:gd name="T85" fmla="*/ 2242653 h 283804"/>
              <a:gd name="T86" fmla="*/ 2711162 w 283803"/>
              <a:gd name="T87" fmla="*/ 2242653 h 283804"/>
              <a:gd name="T88" fmla="*/ 2079604 w 283803"/>
              <a:gd name="T89" fmla="*/ 2076556 h 283804"/>
              <a:gd name="T90" fmla="*/ 1150653 w 283803"/>
              <a:gd name="T91" fmla="*/ 2408827 h 283804"/>
              <a:gd name="T92" fmla="*/ 313715 w 283803"/>
              <a:gd name="T93" fmla="*/ 1344516 h 283804"/>
              <a:gd name="T94" fmla="*/ 7502246 w 283803"/>
              <a:gd name="T95" fmla="*/ 8393357 h 283804"/>
              <a:gd name="T96" fmla="*/ 7044818 w 283803"/>
              <a:gd name="T97" fmla="*/ 1866620 h 283804"/>
              <a:gd name="T98" fmla="*/ 313715 w 283803"/>
              <a:gd name="T99" fmla="*/ 1344516 h 283804"/>
              <a:gd name="T100" fmla="*/ 3973246 w 283803"/>
              <a:gd name="T101" fmla="*/ 795575 h 283804"/>
              <a:gd name="T102" fmla="*/ 575044 w 283803"/>
              <a:gd name="T103" fmla="*/ 313311 h 283804"/>
              <a:gd name="T104" fmla="*/ 7502246 w 283803"/>
              <a:gd name="T105" fmla="*/ 1044196 h 283804"/>
              <a:gd name="T106" fmla="*/ 575044 w 283803"/>
              <a:gd name="T107" fmla="*/ 313311 h 283804"/>
              <a:gd name="T108" fmla="*/ 7815919 w 283803"/>
              <a:gd name="T109" fmla="*/ 561379 h 283804"/>
              <a:gd name="T110" fmla="*/ 7815919 w 283803"/>
              <a:gd name="T111" fmla="*/ 8328124 h 283804"/>
              <a:gd name="T112" fmla="*/ 575044 w 283803"/>
              <a:gd name="T113" fmla="*/ 10312174 h 283804"/>
              <a:gd name="T114" fmla="*/ 575044 w 283803"/>
              <a:gd name="T115" fmla="*/ 0 h 283804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3803" h="283804">
                <a:moveTo>
                  <a:pt x="145605" y="261816"/>
                </a:moveTo>
                <a:cubicBezTo>
                  <a:pt x="147510" y="260350"/>
                  <a:pt x="150558" y="260350"/>
                  <a:pt x="152463" y="261816"/>
                </a:cubicBezTo>
                <a:cubicBezTo>
                  <a:pt x="152844" y="262915"/>
                  <a:pt x="153606" y="264014"/>
                  <a:pt x="153606" y="265113"/>
                </a:cubicBezTo>
                <a:cubicBezTo>
                  <a:pt x="153606" y="265845"/>
                  <a:pt x="152844" y="267311"/>
                  <a:pt x="152463" y="268410"/>
                </a:cubicBezTo>
                <a:cubicBezTo>
                  <a:pt x="151320" y="268776"/>
                  <a:pt x="149796" y="269509"/>
                  <a:pt x="149034" y="269509"/>
                </a:cubicBezTo>
                <a:cubicBezTo>
                  <a:pt x="147891" y="269509"/>
                  <a:pt x="146748" y="268776"/>
                  <a:pt x="145605" y="268410"/>
                </a:cubicBezTo>
                <a:cubicBezTo>
                  <a:pt x="144843" y="267311"/>
                  <a:pt x="144462" y="265845"/>
                  <a:pt x="144462" y="265113"/>
                </a:cubicBezTo>
                <a:cubicBezTo>
                  <a:pt x="144462" y="264014"/>
                  <a:pt x="144843" y="262915"/>
                  <a:pt x="145605" y="261816"/>
                </a:cubicBezTo>
                <a:close/>
                <a:moveTo>
                  <a:pt x="64492" y="261816"/>
                </a:moveTo>
                <a:cubicBezTo>
                  <a:pt x="65815" y="260350"/>
                  <a:pt x="68461" y="260350"/>
                  <a:pt x="70114" y="261816"/>
                </a:cubicBezTo>
                <a:cubicBezTo>
                  <a:pt x="70776" y="262915"/>
                  <a:pt x="71107" y="264014"/>
                  <a:pt x="71107" y="265113"/>
                </a:cubicBezTo>
                <a:cubicBezTo>
                  <a:pt x="71107" y="265845"/>
                  <a:pt x="70776" y="267311"/>
                  <a:pt x="70114" y="268410"/>
                </a:cubicBezTo>
                <a:cubicBezTo>
                  <a:pt x="69122" y="268776"/>
                  <a:pt x="68130" y="269509"/>
                  <a:pt x="67469" y="269509"/>
                </a:cubicBezTo>
                <a:cubicBezTo>
                  <a:pt x="66146" y="269509"/>
                  <a:pt x="65154" y="268776"/>
                  <a:pt x="64492" y="268410"/>
                </a:cubicBezTo>
                <a:cubicBezTo>
                  <a:pt x="63831" y="267311"/>
                  <a:pt x="63500" y="266212"/>
                  <a:pt x="63500" y="265113"/>
                </a:cubicBezTo>
                <a:cubicBezTo>
                  <a:pt x="63500" y="264014"/>
                  <a:pt x="63831" y="262915"/>
                  <a:pt x="64492" y="261816"/>
                </a:cubicBezTo>
                <a:close/>
                <a:moveTo>
                  <a:pt x="109347" y="260350"/>
                </a:moveTo>
                <a:cubicBezTo>
                  <a:pt x="112014" y="260350"/>
                  <a:pt x="113919" y="262255"/>
                  <a:pt x="113919" y="264922"/>
                </a:cubicBezTo>
                <a:cubicBezTo>
                  <a:pt x="113919" y="267208"/>
                  <a:pt x="112014" y="269494"/>
                  <a:pt x="109347" y="269494"/>
                </a:cubicBezTo>
                <a:cubicBezTo>
                  <a:pt x="106680" y="269494"/>
                  <a:pt x="104775" y="267208"/>
                  <a:pt x="104775" y="264922"/>
                </a:cubicBezTo>
                <a:cubicBezTo>
                  <a:pt x="104775" y="262255"/>
                  <a:pt x="106680" y="260350"/>
                  <a:pt x="109347" y="260350"/>
                </a:cubicBezTo>
                <a:close/>
                <a:moveTo>
                  <a:pt x="8633" y="255064"/>
                </a:moveTo>
                <a:lnTo>
                  <a:pt x="8633" y="267997"/>
                </a:lnTo>
                <a:cubicBezTo>
                  <a:pt x="8633" y="271949"/>
                  <a:pt x="11870" y="275182"/>
                  <a:pt x="15826" y="275182"/>
                </a:cubicBezTo>
                <a:lnTo>
                  <a:pt x="199273" y="275182"/>
                </a:lnTo>
                <a:cubicBezTo>
                  <a:pt x="203230" y="275182"/>
                  <a:pt x="206467" y="271949"/>
                  <a:pt x="206467" y="267997"/>
                </a:cubicBezTo>
                <a:lnTo>
                  <a:pt x="206467" y="255064"/>
                </a:lnTo>
                <a:lnTo>
                  <a:pt x="8633" y="255064"/>
                </a:lnTo>
                <a:close/>
                <a:moveTo>
                  <a:pt x="88520" y="217488"/>
                </a:moveTo>
                <a:lnTo>
                  <a:pt x="120664" y="217488"/>
                </a:lnTo>
                <a:cubicBezTo>
                  <a:pt x="123221" y="217488"/>
                  <a:pt x="125047" y="219393"/>
                  <a:pt x="125047" y="222060"/>
                </a:cubicBezTo>
                <a:cubicBezTo>
                  <a:pt x="125047" y="224727"/>
                  <a:pt x="123221" y="226632"/>
                  <a:pt x="120664" y="226632"/>
                </a:cubicBezTo>
                <a:lnTo>
                  <a:pt x="88520" y="226632"/>
                </a:lnTo>
                <a:cubicBezTo>
                  <a:pt x="86329" y="226632"/>
                  <a:pt x="84137" y="224727"/>
                  <a:pt x="84137" y="222060"/>
                </a:cubicBezTo>
                <a:cubicBezTo>
                  <a:pt x="84137" y="219393"/>
                  <a:pt x="86329" y="217488"/>
                  <a:pt x="88520" y="217488"/>
                </a:cubicBezTo>
                <a:close/>
                <a:moveTo>
                  <a:pt x="31592" y="217488"/>
                </a:moveTo>
                <a:lnTo>
                  <a:pt x="65245" y="217488"/>
                </a:lnTo>
                <a:cubicBezTo>
                  <a:pt x="67725" y="217488"/>
                  <a:pt x="69496" y="219393"/>
                  <a:pt x="69496" y="222060"/>
                </a:cubicBezTo>
                <a:cubicBezTo>
                  <a:pt x="69496" y="224727"/>
                  <a:pt x="67725" y="226632"/>
                  <a:pt x="65245" y="226632"/>
                </a:cubicBezTo>
                <a:lnTo>
                  <a:pt x="31592" y="226632"/>
                </a:lnTo>
                <a:cubicBezTo>
                  <a:pt x="29113" y="226632"/>
                  <a:pt x="26987" y="224727"/>
                  <a:pt x="26987" y="222060"/>
                </a:cubicBezTo>
                <a:cubicBezTo>
                  <a:pt x="26987" y="219393"/>
                  <a:pt x="29113" y="217488"/>
                  <a:pt x="31592" y="217488"/>
                </a:cubicBezTo>
                <a:close/>
                <a:moveTo>
                  <a:pt x="160066" y="174953"/>
                </a:moveTo>
                <a:lnTo>
                  <a:pt x="133448" y="196866"/>
                </a:lnTo>
                <a:cubicBezTo>
                  <a:pt x="148556" y="213392"/>
                  <a:pt x="169778" y="223451"/>
                  <a:pt x="193878" y="223451"/>
                </a:cubicBezTo>
                <a:cubicBezTo>
                  <a:pt x="212942" y="223451"/>
                  <a:pt x="230927" y="216625"/>
                  <a:pt x="244955" y="205488"/>
                </a:cubicBezTo>
                <a:lnTo>
                  <a:pt x="221934" y="179623"/>
                </a:lnTo>
                <a:cubicBezTo>
                  <a:pt x="214021" y="185730"/>
                  <a:pt x="204309" y="188963"/>
                  <a:pt x="193878" y="188963"/>
                </a:cubicBezTo>
                <a:cubicBezTo>
                  <a:pt x="180569" y="188963"/>
                  <a:pt x="168699" y="183934"/>
                  <a:pt x="160066" y="174953"/>
                </a:cubicBezTo>
                <a:close/>
                <a:moveTo>
                  <a:pt x="56959" y="152400"/>
                </a:moveTo>
                <a:cubicBezTo>
                  <a:pt x="59245" y="152400"/>
                  <a:pt x="61531" y="154219"/>
                  <a:pt x="61531" y="156766"/>
                </a:cubicBezTo>
                <a:lnTo>
                  <a:pt x="61531" y="200059"/>
                </a:lnTo>
                <a:cubicBezTo>
                  <a:pt x="61531" y="202605"/>
                  <a:pt x="59245" y="204424"/>
                  <a:pt x="56959" y="204424"/>
                </a:cubicBezTo>
                <a:cubicBezTo>
                  <a:pt x="54292" y="204424"/>
                  <a:pt x="52387" y="202605"/>
                  <a:pt x="52387" y="200059"/>
                </a:cubicBezTo>
                <a:lnTo>
                  <a:pt x="52387" y="156766"/>
                </a:lnTo>
                <a:cubicBezTo>
                  <a:pt x="52387" y="154219"/>
                  <a:pt x="54292" y="152400"/>
                  <a:pt x="56959" y="152400"/>
                </a:cubicBezTo>
                <a:close/>
                <a:moveTo>
                  <a:pt x="31940" y="139700"/>
                </a:moveTo>
                <a:cubicBezTo>
                  <a:pt x="34226" y="139700"/>
                  <a:pt x="36131" y="141504"/>
                  <a:pt x="36131" y="144030"/>
                </a:cubicBezTo>
                <a:lnTo>
                  <a:pt x="36131" y="198510"/>
                </a:lnTo>
                <a:cubicBezTo>
                  <a:pt x="36131" y="201035"/>
                  <a:pt x="34226" y="202839"/>
                  <a:pt x="31940" y="202839"/>
                </a:cubicBezTo>
                <a:cubicBezTo>
                  <a:pt x="29273" y="202839"/>
                  <a:pt x="26987" y="201035"/>
                  <a:pt x="26987" y="198510"/>
                </a:cubicBezTo>
                <a:lnTo>
                  <a:pt x="26987" y="144030"/>
                </a:lnTo>
                <a:cubicBezTo>
                  <a:pt x="26987" y="141504"/>
                  <a:pt x="29273" y="139700"/>
                  <a:pt x="31940" y="139700"/>
                </a:cubicBezTo>
                <a:close/>
                <a:moveTo>
                  <a:pt x="82359" y="117475"/>
                </a:moveTo>
                <a:cubicBezTo>
                  <a:pt x="85026" y="117475"/>
                  <a:pt x="86931" y="119261"/>
                  <a:pt x="86931" y="121761"/>
                </a:cubicBezTo>
                <a:lnTo>
                  <a:pt x="86931" y="198557"/>
                </a:lnTo>
                <a:cubicBezTo>
                  <a:pt x="86931" y="201057"/>
                  <a:pt x="85026" y="202843"/>
                  <a:pt x="82359" y="202843"/>
                </a:cubicBezTo>
                <a:cubicBezTo>
                  <a:pt x="80073" y="202843"/>
                  <a:pt x="77787" y="201057"/>
                  <a:pt x="77787" y="198557"/>
                </a:cubicBezTo>
                <a:lnTo>
                  <a:pt x="77787" y="121761"/>
                </a:lnTo>
                <a:cubicBezTo>
                  <a:pt x="77787" y="119261"/>
                  <a:pt x="80073" y="117475"/>
                  <a:pt x="82359" y="117475"/>
                </a:cubicBezTo>
                <a:close/>
                <a:moveTo>
                  <a:pt x="270134" y="113162"/>
                </a:moveTo>
                <a:lnTo>
                  <a:pt x="238481" y="126814"/>
                </a:lnTo>
                <a:cubicBezTo>
                  <a:pt x="240279" y="131484"/>
                  <a:pt x="240998" y="136873"/>
                  <a:pt x="240998" y="141902"/>
                </a:cubicBezTo>
                <a:cubicBezTo>
                  <a:pt x="240998" y="154116"/>
                  <a:pt x="236322" y="165612"/>
                  <a:pt x="228049" y="173875"/>
                </a:cubicBezTo>
                <a:lnTo>
                  <a:pt x="251070" y="199740"/>
                </a:lnTo>
                <a:cubicBezTo>
                  <a:pt x="266177" y="184652"/>
                  <a:pt x="275529" y="164175"/>
                  <a:pt x="275529" y="141902"/>
                </a:cubicBezTo>
                <a:cubicBezTo>
                  <a:pt x="275529" y="131843"/>
                  <a:pt x="273731" y="122143"/>
                  <a:pt x="270134" y="113162"/>
                </a:cubicBezTo>
                <a:close/>
                <a:moveTo>
                  <a:pt x="194114" y="107950"/>
                </a:moveTo>
                <a:cubicBezTo>
                  <a:pt x="196597" y="107950"/>
                  <a:pt x="198725" y="109762"/>
                  <a:pt x="198725" y="112298"/>
                </a:cubicBezTo>
                <a:lnTo>
                  <a:pt x="198725" y="114835"/>
                </a:lnTo>
                <a:cubicBezTo>
                  <a:pt x="203335" y="115922"/>
                  <a:pt x="207591" y="119546"/>
                  <a:pt x="209719" y="124256"/>
                </a:cubicBezTo>
                <a:cubicBezTo>
                  <a:pt x="210428" y="126068"/>
                  <a:pt x="209364" y="128967"/>
                  <a:pt x="207236" y="129692"/>
                </a:cubicBezTo>
                <a:cubicBezTo>
                  <a:pt x="205108" y="130779"/>
                  <a:pt x="202626" y="129692"/>
                  <a:pt x="201562" y="127518"/>
                </a:cubicBezTo>
                <a:cubicBezTo>
                  <a:pt x="200498" y="124981"/>
                  <a:pt x="197661" y="122807"/>
                  <a:pt x="194114" y="122807"/>
                </a:cubicBezTo>
                <a:cubicBezTo>
                  <a:pt x="189858" y="122807"/>
                  <a:pt x="186312" y="126068"/>
                  <a:pt x="186312" y="129692"/>
                </a:cubicBezTo>
                <a:cubicBezTo>
                  <a:pt x="186312" y="134403"/>
                  <a:pt x="188794" y="136939"/>
                  <a:pt x="194114" y="136939"/>
                </a:cubicBezTo>
                <a:cubicBezTo>
                  <a:pt x="204399" y="136939"/>
                  <a:pt x="210783" y="143099"/>
                  <a:pt x="210783" y="152521"/>
                </a:cubicBezTo>
                <a:cubicBezTo>
                  <a:pt x="210783" y="159768"/>
                  <a:pt x="205463" y="165928"/>
                  <a:pt x="198725" y="167378"/>
                </a:cubicBezTo>
                <a:lnTo>
                  <a:pt x="198725" y="169914"/>
                </a:lnTo>
                <a:cubicBezTo>
                  <a:pt x="198725" y="172451"/>
                  <a:pt x="196597" y="174263"/>
                  <a:pt x="194114" y="174263"/>
                </a:cubicBezTo>
                <a:cubicBezTo>
                  <a:pt x="191986" y="174263"/>
                  <a:pt x="189858" y="172451"/>
                  <a:pt x="189858" y="169914"/>
                </a:cubicBezTo>
                <a:lnTo>
                  <a:pt x="189858" y="167378"/>
                </a:lnTo>
                <a:cubicBezTo>
                  <a:pt x="184893" y="166291"/>
                  <a:pt x="180992" y="163029"/>
                  <a:pt x="178864" y="158319"/>
                </a:cubicBezTo>
                <a:cubicBezTo>
                  <a:pt x="178155" y="156144"/>
                  <a:pt x="179219" y="153608"/>
                  <a:pt x="181347" y="152521"/>
                </a:cubicBezTo>
                <a:cubicBezTo>
                  <a:pt x="183475" y="151434"/>
                  <a:pt x="185957" y="152521"/>
                  <a:pt x="187021" y="154695"/>
                </a:cubicBezTo>
                <a:cubicBezTo>
                  <a:pt x="188085" y="157956"/>
                  <a:pt x="190922" y="159406"/>
                  <a:pt x="194469" y="159406"/>
                </a:cubicBezTo>
                <a:cubicBezTo>
                  <a:pt x="198725" y="159406"/>
                  <a:pt x="202271" y="156507"/>
                  <a:pt x="202271" y="152521"/>
                </a:cubicBezTo>
                <a:cubicBezTo>
                  <a:pt x="202271" y="147810"/>
                  <a:pt x="199434" y="145274"/>
                  <a:pt x="194114" y="145274"/>
                </a:cubicBezTo>
                <a:cubicBezTo>
                  <a:pt x="184184" y="145274"/>
                  <a:pt x="177800" y="139476"/>
                  <a:pt x="177800" y="129692"/>
                </a:cubicBezTo>
                <a:cubicBezTo>
                  <a:pt x="177800" y="122445"/>
                  <a:pt x="182765" y="116284"/>
                  <a:pt x="189858" y="114835"/>
                </a:cubicBezTo>
                <a:lnTo>
                  <a:pt x="189858" y="112298"/>
                </a:lnTo>
                <a:cubicBezTo>
                  <a:pt x="189858" y="109762"/>
                  <a:pt x="191986" y="107950"/>
                  <a:pt x="194114" y="107950"/>
                </a:cubicBezTo>
                <a:close/>
                <a:moveTo>
                  <a:pt x="193878" y="103103"/>
                </a:moveTo>
                <a:cubicBezTo>
                  <a:pt x="172296" y="103103"/>
                  <a:pt x="155030" y="120347"/>
                  <a:pt x="155030" y="141902"/>
                </a:cubicBezTo>
                <a:cubicBezTo>
                  <a:pt x="155030" y="163097"/>
                  <a:pt x="172296" y="180341"/>
                  <a:pt x="193878" y="180341"/>
                </a:cubicBezTo>
                <a:cubicBezTo>
                  <a:pt x="215100" y="180341"/>
                  <a:pt x="232366" y="163097"/>
                  <a:pt x="232366" y="141902"/>
                </a:cubicBezTo>
                <a:cubicBezTo>
                  <a:pt x="232366" y="120347"/>
                  <a:pt x="215100" y="103103"/>
                  <a:pt x="193878" y="103103"/>
                </a:cubicBezTo>
                <a:close/>
                <a:moveTo>
                  <a:pt x="31699" y="85725"/>
                </a:moveTo>
                <a:lnTo>
                  <a:pt x="101650" y="85725"/>
                </a:lnTo>
                <a:cubicBezTo>
                  <a:pt x="103825" y="85725"/>
                  <a:pt x="106000" y="87630"/>
                  <a:pt x="106000" y="90297"/>
                </a:cubicBezTo>
                <a:cubicBezTo>
                  <a:pt x="106000" y="92964"/>
                  <a:pt x="103825" y="94869"/>
                  <a:pt x="101650" y="94869"/>
                </a:cubicBezTo>
                <a:lnTo>
                  <a:pt x="31699" y="94869"/>
                </a:lnTo>
                <a:cubicBezTo>
                  <a:pt x="29162" y="94869"/>
                  <a:pt x="26987" y="92964"/>
                  <a:pt x="26987" y="90297"/>
                </a:cubicBezTo>
                <a:cubicBezTo>
                  <a:pt x="26987" y="87630"/>
                  <a:pt x="29162" y="85725"/>
                  <a:pt x="31699" y="85725"/>
                </a:cubicBezTo>
                <a:close/>
                <a:moveTo>
                  <a:pt x="198194" y="60353"/>
                </a:moveTo>
                <a:lnTo>
                  <a:pt x="198194" y="94841"/>
                </a:lnTo>
                <a:cubicBezTo>
                  <a:pt x="214021" y="96278"/>
                  <a:pt x="227690" y="105618"/>
                  <a:pt x="235243" y="119269"/>
                </a:cubicBezTo>
                <a:lnTo>
                  <a:pt x="266897" y="105618"/>
                </a:lnTo>
                <a:cubicBezTo>
                  <a:pt x="253948" y="79752"/>
                  <a:pt x="228049" y="62149"/>
                  <a:pt x="198194" y="60353"/>
                </a:cubicBezTo>
                <a:close/>
                <a:moveTo>
                  <a:pt x="189202" y="60353"/>
                </a:moveTo>
                <a:cubicBezTo>
                  <a:pt x="146398" y="62509"/>
                  <a:pt x="111867" y="98433"/>
                  <a:pt x="111867" y="141902"/>
                </a:cubicBezTo>
                <a:cubicBezTo>
                  <a:pt x="111867" y="159864"/>
                  <a:pt x="117981" y="176749"/>
                  <a:pt x="128053" y="190400"/>
                </a:cubicBezTo>
                <a:lnTo>
                  <a:pt x="154671" y="168486"/>
                </a:lnTo>
                <a:cubicBezTo>
                  <a:pt x="149275" y="160942"/>
                  <a:pt x="146398" y="151602"/>
                  <a:pt x="146398" y="141902"/>
                </a:cubicBezTo>
                <a:cubicBezTo>
                  <a:pt x="146398" y="117114"/>
                  <a:pt x="165462" y="96996"/>
                  <a:pt x="189202" y="94841"/>
                </a:cubicBezTo>
                <a:lnTo>
                  <a:pt x="189202" y="60353"/>
                </a:lnTo>
                <a:close/>
                <a:moveTo>
                  <a:pt x="78948" y="57150"/>
                </a:moveTo>
                <a:lnTo>
                  <a:pt x="122303" y="57150"/>
                </a:lnTo>
                <a:cubicBezTo>
                  <a:pt x="124471" y="57150"/>
                  <a:pt x="126639" y="59436"/>
                  <a:pt x="126639" y="61722"/>
                </a:cubicBezTo>
                <a:cubicBezTo>
                  <a:pt x="126639" y="64389"/>
                  <a:pt x="124471" y="66294"/>
                  <a:pt x="122303" y="66294"/>
                </a:cubicBezTo>
                <a:lnTo>
                  <a:pt x="78948" y="66294"/>
                </a:lnTo>
                <a:cubicBezTo>
                  <a:pt x="76419" y="66294"/>
                  <a:pt x="74612" y="64389"/>
                  <a:pt x="74612" y="61722"/>
                </a:cubicBezTo>
                <a:cubicBezTo>
                  <a:pt x="74612" y="59436"/>
                  <a:pt x="76419" y="57150"/>
                  <a:pt x="78948" y="57150"/>
                </a:cubicBezTo>
                <a:close/>
                <a:moveTo>
                  <a:pt x="31668" y="57150"/>
                </a:moveTo>
                <a:lnTo>
                  <a:pt x="57232" y="57150"/>
                </a:lnTo>
                <a:cubicBezTo>
                  <a:pt x="59392" y="57150"/>
                  <a:pt x="61552" y="59436"/>
                  <a:pt x="61552" y="61722"/>
                </a:cubicBezTo>
                <a:cubicBezTo>
                  <a:pt x="61552" y="64389"/>
                  <a:pt x="59392" y="66294"/>
                  <a:pt x="57232" y="66294"/>
                </a:cubicBezTo>
                <a:lnTo>
                  <a:pt x="31668" y="66294"/>
                </a:lnTo>
                <a:cubicBezTo>
                  <a:pt x="29148" y="66294"/>
                  <a:pt x="26987" y="64389"/>
                  <a:pt x="26987" y="61722"/>
                </a:cubicBezTo>
                <a:cubicBezTo>
                  <a:pt x="26987" y="59436"/>
                  <a:pt x="29148" y="57150"/>
                  <a:pt x="31668" y="57150"/>
                </a:cubicBezTo>
                <a:close/>
                <a:moveTo>
                  <a:pt x="8633" y="37002"/>
                </a:moveTo>
                <a:lnTo>
                  <a:pt x="8633" y="246442"/>
                </a:lnTo>
                <a:lnTo>
                  <a:pt x="206467" y="246442"/>
                </a:lnTo>
                <a:lnTo>
                  <a:pt x="206467" y="230995"/>
                </a:lnTo>
                <a:cubicBezTo>
                  <a:pt x="202511" y="231713"/>
                  <a:pt x="198194" y="232073"/>
                  <a:pt x="193878" y="232073"/>
                </a:cubicBezTo>
                <a:cubicBezTo>
                  <a:pt x="143880" y="232073"/>
                  <a:pt x="103234" y="191478"/>
                  <a:pt x="103234" y="141902"/>
                </a:cubicBezTo>
                <a:cubicBezTo>
                  <a:pt x="103234" y="91967"/>
                  <a:pt x="143880" y="51372"/>
                  <a:pt x="193878" y="51372"/>
                </a:cubicBezTo>
                <a:cubicBezTo>
                  <a:pt x="198194" y="51372"/>
                  <a:pt x="202511" y="51731"/>
                  <a:pt x="206467" y="52450"/>
                </a:cubicBezTo>
                <a:lnTo>
                  <a:pt x="206467" y="37002"/>
                </a:lnTo>
                <a:lnTo>
                  <a:pt x="8633" y="37002"/>
                </a:lnTo>
                <a:close/>
                <a:moveTo>
                  <a:pt x="109347" y="14288"/>
                </a:moveTo>
                <a:cubicBezTo>
                  <a:pt x="112014" y="14288"/>
                  <a:pt x="113919" y="15941"/>
                  <a:pt x="113919" y="18256"/>
                </a:cubicBezTo>
                <a:cubicBezTo>
                  <a:pt x="113919" y="20241"/>
                  <a:pt x="112014" y="21894"/>
                  <a:pt x="109347" y="21894"/>
                </a:cubicBezTo>
                <a:cubicBezTo>
                  <a:pt x="106680" y="21894"/>
                  <a:pt x="104775" y="20241"/>
                  <a:pt x="104775" y="18256"/>
                </a:cubicBezTo>
                <a:cubicBezTo>
                  <a:pt x="104775" y="15941"/>
                  <a:pt x="106680" y="14288"/>
                  <a:pt x="109347" y="14288"/>
                </a:cubicBezTo>
                <a:close/>
                <a:moveTo>
                  <a:pt x="15826" y="8622"/>
                </a:moveTo>
                <a:cubicBezTo>
                  <a:pt x="11870" y="8622"/>
                  <a:pt x="8633" y="11855"/>
                  <a:pt x="8633" y="15447"/>
                </a:cubicBezTo>
                <a:lnTo>
                  <a:pt x="8633" y="28740"/>
                </a:lnTo>
                <a:lnTo>
                  <a:pt x="206467" y="28740"/>
                </a:lnTo>
                <a:lnTo>
                  <a:pt x="206467" y="15447"/>
                </a:lnTo>
                <a:cubicBezTo>
                  <a:pt x="206467" y="11855"/>
                  <a:pt x="203230" y="8622"/>
                  <a:pt x="199273" y="8622"/>
                </a:cubicBezTo>
                <a:lnTo>
                  <a:pt x="15826" y="8622"/>
                </a:lnTo>
                <a:close/>
                <a:moveTo>
                  <a:pt x="15826" y="0"/>
                </a:moveTo>
                <a:lnTo>
                  <a:pt x="199273" y="0"/>
                </a:lnTo>
                <a:cubicBezTo>
                  <a:pt x="208266" y="0"/>
                  <a:pt x="215100" y="6826"/>
                  <a:pt x="215100" y="15447"/>
                </a:cubicBezTo>
                <a:lnTo>
                  <a:pt x="215100" y="54246"/>
                </a:lnTo>
                <a:cubicBezTo>
                  <a:pt x="254667" y="63946"/>
                  <a:pt x="283803" y="99511"/>
                  <a:pt x="283803" y="141902"/>
                </a:cubicBezTo>
                <a:cubicBezTo>
                  <a:pt x="283803" y="184293"/>
                  <a:pt x="254667" y="219499"/>
                  <a:pt x="215100" y="229199"/>
                </a:cubicBezTo>
                <a:lnTo>
                  <a:pt x="215100" y="267997"/>
                </a:lnTo>
                <a:cubicBezTo>
                  <a:pt x="215100" y="276619"/>
                  <a:pt x="208266" y="283804"/>
                  <a:pt x="199273" y="283804"/>
                </a:cubicBezTo>
                <a:lnTo>
                  <a:pt x="15826" y="283804"/>
                </a:lnTo>
                <a:cubicBezTo>
                  <a:pt x="6834" y="283804"/>
                  <a:pt x="0" y="276619"/>
                  <a:pt x="0" y="267997"/>
                </a:cubicBezTo>
                <a:lnTo>
                  <a:pt x="0" y="15447"/>
                </a:lnTo>
                <a:cubicBezTo>
                  <a:pt x="0" y="6826"/>
                  <a:pt x="6834" y="0"/>
                  <a:pt x="1582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6" name="Freeform 1043">
            <a:extLst>
              <a:ext uri="{FF2B5EF4-FFF2-40B4-BE49-F238E27FC236}">
                <a16:creationId xmlns:a16="http://schemas.microsoft.com/office/drawing/2014/main" id="{F3F2FC0B-0520-594F-95D0-38296B6C6B94}"/>
              </a:ext>
            </a:extLst>
          </p:cNvPr>
          <p:cNvSpPr>
            <a:spLocks noChangeAspect="1"/>
          </p:cNvSpPr>
          <p:nvPr/>
        </p:nvSpPr>
        <p:spPr bwMode="auto">
          <a:xfrm>
            <a:off x="18303317" y="5060960"/>
            <a:ext cx="1570572" cy="1565752"/>
          </a:xfrm>
          <a:custGeom>
            <a:avLst/>
            <a:gdLst>
              <a:gd name="T0" fmla="*/ 730289 w 285392"/>
              <a:gd name="T1" fmla="*/ 9999159 h 283805"/>
              <a:gd name="T2" fmla="*/ 2459551 w 285392"/>
              <a:gd name="T3" fmla="*/ 7811051 h 283805"/>
              <a:gd name="T4" fmla="*/ 153639 w 285392"/>
              <a:gd name="T5" fmla="*/ 7498449 h 283805"/>
              <a:gd name="T6" fmla="*/ 3176958 w 285392"/>
              <a:gd name="T7" fmla="*/ 7654763 h 283805"/>
              <a:gd name="T8" fmla="*/ 2767018 w 285392"/>
              <a:gd name="T9" fmla="*/ 7811051 h 283805"/>
              <a:gd name="T10" fmla="*/ 2613328 w 285392"/>
              <a:gd name="T11" fmla="*/ 10311776 h 283805"/>
              <a:gd name="T12" fmla="*/ 409857 w 285392"/>
              <a:gd name="T13" fmla="*/ 10155488 h 283805"/>
              <a:gd name="T14" fmla="*/ 153639 w 285392"/>
              <a:gd name="T15" fmla="*/ 7811051 h 283805"/>
              <a:gd name="T16" fmla="*/ 153639 w 285392"/>
              <a:gd name="T17" fmla="*/ 7498449 h 283805"/>
              <a:gd name="T18" fmla="*/ 7783326 w 285392"/>
              <a:gd name="T19" fmla="*/ 9996637 h 283805"/>
              <a:gd name="T20" fmla="*/ 9519704 w 285392"/>
              <a:gd name="T21" fmla="*/ 6544491 h 283805"/>
              <a:gd name="T22" fmla="*/ 7217453 w 285392"/>
              <a:gd name="T23" fmla="*/ 6229496 h 283805"/>
              <a:gd name="T24" fmla="*/ 10239985 w 285392"/>
              <a:gd name="T25" fmla="*/ 6373887 h 283805"/>
              <a:gd name="T26" fmla="*/ 9828422 w 285392"/>
              <a:gd name="T27" fmla="*/ 6544491 h 283805"/>
              <a:gd name="T28" fmla="*/ 9674039 w 285392"/>
              <a:gd name="T29" fmla="*/ 10311674 h 283805"/>
              <a:gd name="T30" fmla="*/ 7474681 w 285392"/>
              <a:gd name="T31" fmla="*/ 10154197 h 283805"/>
              <a:gd name="T32" fmla="*/ 7217453 w 285392"/>
              <a:gd name="T33" fmla="*/ 6544491 h 283805"/>
              <a:gd name="T34" fmla="*/ 7217453 w 285392"/>
              <a:gd name="T35" fmla="*/ 6229496 h 283805"/>
              <a:gd name="T36" fmla="*/ 4238966 w 285392"/>
              <a:gd name="T37" fmla="*/ 9996101 h 283805"/>
              <a:gd name="T38" fmla="*/ 5988170 w 285392"/>
              <a:gd name="T39" fmla="*/ 5276106 h 283805"/>
              <a:gd name="T40" fmla="*/ 1616912 w 285392"/>
              <a:gd name="T41" fmla="*/ 5257276 h 283805"/>
              <a:gd name="T42" fmla="*/ 1616912 w 285392"/>
              <a:gd name="T43" fmla="*/ 6599111 h 283805"/>
              <a:gd name="T44" fmla="*/ 1616912 w 285392"/>
              <a:gd name="T45" fmla="*/ 5257276 h 283805"/>
              <a:gd name="T46" fmla="*/ 6554112 w 285392"/>
              <a:gd name="T47" fmla="*/ 4960533 h 283805"/>
              <a:gd name="T48" fmla="*/ 6554112 w 285392"/>
              <a:gd name="T49" fmla="*/ 5262900 h 283805"/>
              <a:gd name="T50" fmla="*/ 6296887 w 285392"/>
              <a:gd name="T51" fmla="*/ 10153895 h 283805"/>
              <a:gd name="T52" fmla="*/ 4097482 w 285392"/>
              <a:gd name="T53" fmla="*/ 10311630 h 283805"/>
              <a:gd name="T54" fmla="*/ 3943145 w 285392"/>
              <a:gd name="T55" fmla="*/ 5262900 h 283805"/>
              <a:gd name="T56" fmla="*/ 3531534 w 285392"/>
              <a:gd name="T57" fmla="*/ 5118269 h 283805"/>
              <a:gd name="T58" fmla="*/ 1616912 w 285392"/>
              <a:gd name="T59" fmla="*/ 4960533 h 283805"/>
              <a:gd name="T60" fmla="*/ 1616912 w 285392"/>
              <a:gd name="T61" fmla="*/ 6908748 h 283805"/>
              <a:gd name="T62" fmla="*/ 1616912 w 285392"/>
              <a:gd name="T63" fmla="*/ 4960533 h 283805"/>
              <a:gd name="T64" fmla="*/ 7773810 w 285392"/>
              <a:gd name="T65" fmla="*/ 4492537 h 283805"/>
              <a:gd name="T66" fmla="*/ 9529076 w 285392"/>
              <a:gd name="T67" fmla="*/ 4492537 h 283805"/>
              <a:gd name="T68" fmla="*/ 8657983 w 285392"/>
              <a:gd name="T69" fmla="*/ 3287789 h 283805"/>
              <a:gd name="T70" fmla="*/ 8657983 w 285392"/>
              <a:gd name="T71" fmla="*/ 5697279 h 283805"/>
              <a:gd name="T72" fmla="*/ 8657983 w 285392"/>
              <a:gd name="T73" fmla="*/ 3287789 h 283805"/>
              <a:gd name="T74" fmla="*/ 6537306 w 285392"/>
              <a:gd name="T75" fmla="*/ 2242611 h 283805"/>
              <a:gd name="T76" fmla="*/ 6208646 w 285392"/>
              <a:gd name="T77" fmla="*/ 2242611 h 283805"/>
              <a:gd name="T78" fmla="*/ 3923432 w 285392"/>
              <a:gd name="T79" fmla="*/ 2076443 h 283805"/>
              <a:gd name="T80" fmla="*/ 3923432 w 285392"/>
              <a:gd name="T81" fmla="*/ 2408772 h 283805"/>
              <a:gd name="T82" fmla="*/ 3923432 w 285392"/>
              <a:gd name="T83" fmla="*/ 2076443 h 283805"/>
              <a:gd name="T84" fmla="*/ 5274509 w 285392"/>
              <a:gd name="T85" fmla="*/ 850377 h 283805"/>
              <a:gd name="T86" fmla="*/ 5802492 w 285392"/>
              <a:gd name="T87" fmla="*/ 1416827 h 283805"/>
              <a:gd name="T88" fmla="*/ 5519173 w 285392"/>
              <a:gd name="T89" fmla="*/ 1548690 h 283805"/>
              <a:gd name="T90" fmla="*/ 4694992 w 285392"/>
              <a:gd name="T91" fmla="*/ 1680410 h 283805"/>
              <a:gd name="T92" fmla="*/ 5854030 w 285392"/>
              <a:gd name="T93" fmla="*/ 2747829 h 283805"/>
              <a:gd name="T94" fmla="*/ 5274509 w 285392"/>
              <a:gd name="T95" fmla="*/ 3577936 h 283805"/>
              <a:gd name="T96" fmla="*/ 4965447 w 285392"/>
              <a:gd name="T97" fmla="*/ 3577936 h 283805"/>
              <a:gd name="T98" fmla="*/ 4437452 w 285392"/>
              <a:gd name="T99" fmla="*/ 2998087 h 283805"/>
              <a:gd name="T100" fmla="*/ 4720740 w 285392"/>
              <a:gd name="T101" fmla="*/ 2879507 h 283805"/>
              <a:gd name="T102" fmla="*/ 5544953 w 285392"/>
              <a:gd name="T103" fmla="*/ 2747829 h 283805"/>
              <a:gd name="T104" fmla="*/ 4385926 w 285392"/>
              <a:gd name="T105" fmla="*/ 1680410 h 283805"/>
              <a:gd name="T106" fmla="*/ 4965447 w 285392"/>
              <a:gd name="T107" fmla="*/ 850377 h 283805"/>
              <a:gd name="T108" fmla="*/ 5119953 w 285392"/>
              <a:gd name="T109" fmla="*/ 313900 h 283805"/>
              <a:gd name="T110" fmla="*/ 5119953 w 285392"/>
              <a:gd name="T111" fmla="*/ 4172056 h 283805"/>
              <a:gd name="T112" fmla="*/ 5119953 w 285392"/>
              <a:gd name="T113" fmla="*/ 313900 h 283805"/>
              <a:gd name="T114" fmla="*/ 7334971 w 285392"/>
              <a:gd name="T115" fmla="*/ 2236485 h 283805"/>
              <a:gd name="T116" fmla="*/ 2904985 w 285392"/>
              <a:gd name="T117" fmla="*/ 2236485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4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4D5C339B-BBAE-5D47-A4C2-DCD2EC775767}"/>
              </a:ext>
            </a:extLst>
          </p:cNvPr>
          <p:cNvGrpSpPr/>
          <p:nvPr/>
        </p:nvGrpSpPr>
        <p:grpSpPr>
          <a:xfrm>
            <a:off x="1568951" y="5360000"/>
            <a:ext cx="4747314" cy="7323793"/>
            <a:chOff x="1520825" y="5624693"/>
            <a:chExt cx="5192634" cy="7323793"/>
          </a:xfrm>
          <a:solidFill>
            <a:schemeClr val="bg1">
              <a:lumMod val="9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9CAE2C-64D7-B543-B7B5-2C1EED405050}"/>
                </a:ext>
              </a:extLst>
            </p:cNvPr>
            <p:cNvSpPr/>
            <p:nvPr/>
          </p:nvSpPr>
          <p:spPr>
            <a:xfrm>
              <a:off x="1520825" y="5624693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2D1D78-28BB-0B48-9E2C-1DFE291B39B0}"/>
                </a:ext>
              </a:extLst>
            </p:cNvPr>
            <p:cNvSpPr/>
            <p:nvPr/>
          </p:nvSpPr>
          <p:spPr>
            <a:xfrm>
              <a:off x="1520825" y="7455641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D946AE-3209-6349-BFC8-562B62EC6A44}"/>
                </a:ext>
              </a:extLst>
            </p:cNvPr>
            <p:cNvSpPr/>
            <p:nvPr/>
          </p:nvSpPr>
          <p:spPr>
            <a:xfrm>
              <a:off x="1520825" y="9286590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CE5C0D3-082B-3041-9EDA-58560362B8D8}"/>
                </a:ext>
              </a:extLst>
            </p:cNvPr>
            <p:cNvSpPr/>
            <p:nvPr/>
          </p:nvSpPr>
          <p:spPr>
            <a:xfrm>
              <a:off x="1520825" y="11117538"/>
              <a:ext cx="5192634" cy="1830948"/>
            </a:xfrm>
            <a:prstGeom prst="rect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43CA6F-9EE2-9047-9679-6957634D23EF}"/>
              </a:ext>
            </a:extLst>
          </p:cNvPr>
          <p:cNvGrpSpPr/>
          <p:nvPr/>
        </p:nvGrpSpPr>
        <p:grpSpPr>
          <a:xfrm>
            <a:off x="6316265" y="5360000"/>
            <a:ext cx="4969974" cy="7323793"/>
            <a:chOff x="6713459" y="5624693"/>
            <a:chExt cx="4969974" cy="732379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3823F8-D752-9B4E-B34D-594D67429EE2}"/>
                </a:ext>
              </a:extLst>
            </p:cNvPr>
            <p:cNvSpPr/>
            <p:nvPr/>
          </p:nvSpPr>
          <p:spPr>
            <a:xfrm>
              <a:off x="6713459" y="5624693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39F6517-4D3E-8D4A-A21D-9FABB4BEF75F}"/>
                </a:ext>
              </a:extLst>
            </p:cNvPr>
            <p:cNvSpPr/>
            <p:nvPr/>
          </p:nvSpPr>
          <p:spPr>
            <a:xfrm>
              <a:off x="6713459" y="7455641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CAB0AF-72C5-CE48-9198-9A6D08B328C7}"/>
                </a:ext>
              </a:extLst>
            </p:cNvPr>
            <p:cNvSpPr/>
            <p:nvPr/>
          </p:nvSpPr>
          <p:spPr>
            <a:xfrm>
              <a:off x="6713459" y="9286590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31A094-88F0-D744-B433-0227A3591420}"/>
                </a:ext>
              </a:extLst>
            </p:cNvPr>
            <p:cNvSpPr/>
            <p:nvPr/>
          </p:nvSpPr>
          <p:spPr>
            <a:xfrm>
              <a:off x="6713459" y="11117538"/>
              <a:ext cx="496997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EDF1B5-3085-724B-8867-06F9244F0A32}"/>
              </a:ext>
            </a:extLst>
          </p:cNvPr>
          <p:cNvGrpSpPr/>
          <p:nvPr/>
        </p:nvGrpSpPr>
        <p:grpSpPr>
          <a:xfrm>
            <a:off x="11286239" y="5360000"/>
            <a:ext cx="4969974" cy="7323793"/>
            <a:chOff x="11683433" y="5624693"/>
            <a:chExt cx="4747314" cy="73237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C60A365-3B0F-C04F-8903-89B56302CD16}"/>
                </a:ext>
              </a:extLst>
            </p:cNvPr>
            <p:cNvSpPr/>
            <p:nvPr/>
          </p:nvSpPr>
          <p:spPr>
            <a:xfrm>
              <a:off x="11683433" y="5624693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EF4527-EFB4-5C45-805D-B9263E93B437}"/>
                </a:ext>
              </a:extLst>
            </p:cNvPr>
            <p:cNvSpPr/>
            <p:nvPr/>
          </p:nvSpPr>
          <p:spPr>
            <a:xfrm>
              <a:off x="11683433" y="7455641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D07FD54-F32A-A34C-A169-DD473ED5E73C}"/>
                </a:ext>
              </a:extLst>
            </p:cNvPr>
            <p:cNvSpPr/>
            <p:nvPr/>
          </p:nvSpPr>
          <p:spPr>
            <a:xfrm>
              <a:off x="11683433" y="9286590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74ACEA0-C837-CA40-B5E9-CC5142DF590E}"/>
                </a:ext>
              </a:extLst>
            </p:cNvPr>
            <p:cNvSpPr/>
            <p:nvPr/>
          </p:nvSpPr>
          <p:spPr>
            <a:xfrm>
              <a:off x="11683433" y="11117538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78BF0CE-FBE3-1C4D-8B14-7A4BECBC4E29}"/>
              </a:ext>
            </a:extLst>
          </p:cNvPr>
          <p:cNvGrpSpPr/>
          <p:nvPr/>
        </p:nvGrpSpPr>
        <p:grpSpPr>
          <a:xfrm>
            <a:off x="16256213" y="5360000"/>
            <a:ext cx="4969974" cy="7323793"/>
            <a:chOff x="16430747" y="5624693"/>
            <a:chExt cx="4747314" cy="732379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D25519-003E-B94D-B572-D972EC38F30D}"/>
                </a:ext>
              </a:extLst>
            </p:cNvPr>
            <p:cNvSpPr/>
            <p:nvPr/>
          </p:nvSpPr>
          <p:spPr>
            <a:xfrm>
              <a:off x="16430747" y="5624693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5AF894-14E6-9B47-966B-8C375ED87B34}"/>
                </a:ext>
              </a:extLst>
            </p:cNvPr>
            <p:cNvSpPr/>
            <p:nvPr/>
          </p:nvSpPr>
          <p:spPr>
            <a:xfrm>
              <a:off x="16430747" y="7455641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CCD1E95-419E-AD4B-8509-A3865B315627}"/>
                </a:ext>
              </a:extLst>
            </p:cNvPr>
            <p:cNvSpPr/>
            <p:nvPr/>
          </p:nvSpPr>
          <p:spPr>
            <a:xfrm>
              <a:off x="16430747" y="9286590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19616EF-A4A6-FE4B-8163-C16C8965A8B7}"/>
                </a:ext>
              </a:extLst>
            </p:cNvPr>
            <p:cNvSpPr/>
            <p:nvPr/>
          </p:nvSpPr>
          <p:spPr>
            <a:xfrm>
              <a:off x="16430747" y="11117538"/>
              <a:ext cx="4747314" cy="183094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ight Arrow 4">
            <a:extLst>
              <a:ext uri="{FF2B5EF4-FFF2-40B4-BE49-F238E27FC236}">
                <a16:creationId xmlns:a16="http://schemas.microsoft.com/office/drawing/2014/main" id="{BEF97072-9678-9341-A011-1F2FE2981B1C}"/>
              </a:ext>
            </a:extLst>
          </p:cNvPr>
          <p:cNvSpPr/>
          <p:nvPr/>
        </p:nvSpPr>
        <p:spPr>
          <a:xfrm>
            <a:off x="16430747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solidFill>
            <a:schemeClr val="accent4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5815C7D-6F98-D640-93E9-D250A7D6432E}"/>
              </a:ext>
            </a:extLst>
          </p:cNvPr>
          <p:cNvSpPr/>
          <p:nvPr/>
        </p:nvSpPr>
        <p:spPr>
          <a:xfrm>
            <a:off x="11460773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solidFill>
            <a:schemeClr val="accent3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0A32E5D4-7F81-9740-932D-7745F2CE2B1E}"/>
              </a:ext>
            </a:extLst>
          </p:cNvPr>
          <p:cNvSpPr/>
          <p:nvPr/>
        </p:nvSpPr>
        <p:spPr>
          <a:xfrm>
            <a:off x="6490799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solidFill>
            <a:schemeClr val="accent2"/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DFD64A4E-8446-5C4E-BB23-CBD3105A3E47}"/>
              </a:ext>
            </a:extLst>
          </p:cNvPr>
          <p:cNvSpPr/>
          <p:nvPr/>
        </p:nvSpPr>
        <p:spPr>
          <a:xfrm>
            <a:off x="1520825" y="2534654"/>
            <a:ext cx="6426078" cy="3296653"/>
          </a:xfrm>
          <a:prstGeom prst="rightArrow">
            <a:avLst>
              <a:gd name="adj1" fmla="val 69672"/>
              <a:gd name="adj2" fmla="val 50000"/>
            </a:avLst>
          </a:prstGeom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BF122-8914-5A45-B720-57B329D86961}"/>
              </a:ext>
            </a:extLst>
          </p:cNvPr>
          <p:cNvSpPr txBox="1"/>
          <p:nvPr/>
        </p:nvSpPr>
        <p:spPr>
          <a:xfrm>
            <a:off x="8166832" y="612372"/>
            <a:ext cx="8044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STRATEGY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731566-F2E1-3043-AF62-2E1547A6EBA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6D41B-EF02-EF4B-B9D2-E1C725DEAC61}"/>
              </a:ext>
            </a:extLst>
          </p:cNvPr>
          <p:cNvSpPr txBox="1"/>
          <p:nvPr/>
        </p:nvSpPr>
        <p:spPr>
          <a:xfrm>
            <a:off x="8278124" y="3890593"/>
            <a:ext cx="395919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APPROACHES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8309A-E53F-4342-8BBB-B9C00A2AE91A}"/>
              </a:ext>
            </a:extLst>
          </p:cNvPr>
          <p:cNvSpPr txBox="1"/>
          <p:nvPr/>
        </p:nvSpPr>
        <p:spPr>
          <a:xfrm>
            <a:off x="13263781" y="3890593"/>
            <a:ext cx="395919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ACTIVITIES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AD4BCA-B91C-C94B-9B41-F89502F92698}"/>
              </a:ext>
            </a:extLst>
          </p:cNvPr>
          <p:cNvSpPr txBox="1"/>
          <p:nvPr/>
        </p:nvSpPr>
        <p:spPr>
          <a:xfrm>
            <a:off x="18399026" y="3398150"/>
            <a:ext cx="35947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 &amp; DEVELOPMENT ROLES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455EC3-5B65-DE45-8DF7-4F77D9D724E2}"/>
              </a:ext>
            </a:extLst>
          </p:cNvPr>
          <p:cNvSpPr txBox="1"/>
          <p:nvPr/>
        </p:nvSpPr>
        <p:spPr>
          <a:xfrm>
            <a:off x="2754269" y="3890593"/>
            <a:ext cx="395919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41ED92-5C8B-564B-B948-1B44CE2123CE}"/>
              </a:ext>
            </a:extLst>
          </p:cNvPr>
          <p:cNvSpPr txBox="1"/>
          <p:nvPr/>
        </p:nvSpPr>
        <p:spPr>
          <a:xfrm>
            <a:off x="1835145" y="6044641"/>
            <a:ext cx="421492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FORMAL TRAINING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3C67E-0DA8-944F-882A-BE60EA440E99}"/>
              </a:ext>
            </a:extLst>
          </p:cNvPr>
          <p:cNvSpPr txBox="1"/>
          <p:nvPr/>
        </p:nvSpPr>
        <p:spPr>
          <a:xfrm>
            <a:off x="1835145" y="7690923"/>
            <a:ext cx="421492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TALENT DEVELOPMENT PROGRAM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BE493D-5AF9-C944-B4B2-5B5C473473B6}"/>
              </a:ext>
            </a:extLst>
          </p:cNvPr>
          <p:cNvSpPr txBox="1"/>
          <p:nvPr/>
        </p:nvSpPr>
        <p:spPr>
          <a:xfrm>
            <a:off x="1835145" y="9706538"/>
            <a:ext cx="4214926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 BASE TRAINING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EE42B-0AF0-554C-B118-ABDE757B2D8A}"/>
              </a:ext>
            </a:extLst>
          </p:cNvPr>
          <p:cNvSpPr txBox="1"/>
          <p:nvPr/>
        </p:nvSpPr>
        <p:spPr>
          <a:xfrm>
            <a:off x="1835145" y="11352820"/>
            <a:ext cx="4214926" cy="83099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INFORMATION BASED/ CAMPAIGN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181B2C78-F9A1-F741-8EA2-FEBA87E077A0}"/>
              </a:ext>
            </a:extLst>
          </p:cNvPr>
          <p:cNvSpPr txBox="1">
            <a:spLocks/>
          </p:cNvSpPr>
          <p:nvPr/>
        </p:nvSpPr>
        <p:spPr>
          <a:xfrm>
            <a:off x="6632181" y="5577535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2F180996-6E01-0C4F-A084-9A09FE56FC3C}"/>
              </a:ext>
            </a:extLst>
          </p:cNvPr>
          <p:cNvSpPr txBox="1">
            <a:spLocks/>
          </p:cNvSpPr>
          <p:nvPr/>
        </p:nvSpPr>
        <p:spPr>
          <a:xfrm>
            <a:off x="6632181" y="7410334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8EE50534-4D30-FD49-AAAB-B32352C0D66C}"/>
              </a:ext>
            </a:extLst>
          </p:cNvPr>
          <p:cNvSpPr txBox="1">
            <a:spLocks/>
          </p:cNvSpPr>
          <p:nvPr/>
        </p:nvSpPr>
        <p:spPr>
          <a:xfrm>
            <a:off x="6632181" y="9241282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9CACA45-177A-4E4B-9B71-E30738B75EA8}"/>
              </a:ext>
            </a:extLst>
          </p:cNvPr>
          <p:cNvSpPr txBox="1">
            <a:spLocks/>
          </p:cNvSpPr>
          <p:nvPr/>
        </p:nvSpPr>
        <p:spPr>
          <a:xfrm>
            <a:off x="6632181" y="11072231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42E6F6C4-6212-284F-B448-61E11A4C63A1}"/>
              </a:ext>
            </a:extLst>
          </p:cNvPr>
          <p:cNvSpPr txBox="1">
            <a:spLocks/>
          </p:cNvSpPr>
          <p:nvPr/>
        </p:nvSpPr>
        <p:spPr>
          <a:xfrm>
            <a:off x="11602155" y="5577535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2996F010-0FAF-634B-BF6B-3C35608CE51A}"/>
              </a:ext>
            </a:extLst>
          </p:cNvPr>
          <p:cNvSpPr txBox="1">
            <a:spLocks/>
          </p:cNvSpPr>
          <p:nvPr/>
        </p:nvSpPr>
        <p:spPr>
          <a:xfrm>
            <a:off x="11602155" y="7410334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D209211-52B9-DD45-AC5B-1DEB6BB83411}"/>
              </a:ext>
            </a:extLst>
          </p:cNvPr>
          <p:cNvSpPr txBox="1">
            <a:spLocks/>
          </p:cNvSpPr>
          <p:nvPr/>
        </p:nvSpPr>
        <p:spPr>
          <a:xfrm>
            <a:off x="11602155" y="9241282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6BEB16E-9973-E845-BFC2-2B484471754E}"/>
              </a:ext>
            </a:extLst>
          </p:cNvPr>
          <p:cNvSpPr txBox="1">
            <a:spLocks/>
          </p:cNvSpPr>
          <p:nvPr/>
        </p:nvSpPr>
        <p:spPr>
          <a:xfrm>
            <a:off x="11602155" y="11072231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9AEE54C-D116-5D40-BAFD-58366DBBE5C9}"/>
              </a:ext>
            </a:extLst>
          </p:cNvPr>
          <p:cNvSpPr txBox="1">
            <a:spLocks/>
          </p:cNvSpPr>
          <p:nvPr/>
        </p:nvSpPr>
        <p:spPr>
          <a:xfrm>
            <a:off x="16572129" y="5577535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3E25AB88-8AD6-D74C-8E9C-23FECCCEBCD8}"/>
              </a:ext>
            </a:extLst>
          </p:cNvPr>
          <p:cNvSpPr txBox="1">
            <a:spLocks/>
          </p:cNvSpPr>
          <p:nvPr/>
        </p:nvSpPr>
        <p:spPr>
          <a:xfrm>
            <a:off x="16572129" y="7410334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FF47419D-A73A-5743-8DA8-53F6D2C1C80B}"/>
              </a:ext>
            </a:extLst>
          </p:cNvPr>
          <p:cNvSpPr txBox="1">
            <a:spLocks/>
          </p:cNvSpPr>
          <p:nvPr/>
        </p:nvSpPr>
        <p:spPr>
          <a:xfrm>
            <a:off x="16572129" y="9241282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B9C3E4C-0628-EE49-B55F-C824EA5745B8}"/>
              </a:ext>
            </a:extLst>
          </p:cNvPr>
          <p:cNvSpPr txBox="1">
            <a:spLocks/>
          </p:cNvSpPr>
          <p:nvPr/>
        </p:nvSpPr>
        <p:spPr>
          <a:xfrm>
            <a:off x="16572129" y="11072231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333392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41401-F4ED-8F45-AD38-E8820A7ABF19}"/>
              </a:ext>
            </a:extLst>
          </p:cNvPr>
          <p:cNvSpPr txBox="1"/>
          <p:nvPr/>
        </p:nvSpPr>
        <p:spPr>
          <a:xfrm>
            <a:off x="5415283" y="612372"/>
            <a:ext cx="135472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PRODUCT MANAGEMENT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44D462-8625-9445-BC96-7FDE8958BA1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42B34A-2AB9-284F-A257-364E0A61CDEC}"/>
              </a:ext>
            </a:extLst>
          </p:cNvPr>
          <p:cNvGrpSpPr/>
          <p:nvPr/>
        </p:nvGrpSpPr>
        <p:grpSpPr>
          <a:xfrm>
            <a:off x="7910165" y="4227897"/>
            <a:ext cx="8557321" cy="8589752"/>
            <a:chOff x="7910165" y="3409753"/>
            <a:chExt cx="8557321" cy="8589752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4E157327-164F-BA49-9A55-80566120A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2950" y="3881278"/>
              <a:ext cx="7387237" cy="7387238"/>
            </a:xfrm>
            <a:custGeom>
              <a:avLst/>
              <a:gdLst>
                <a:gd name="T0" fmla="*/ 6527 w 13056"/>
                <a:gd name="T1" fmla="*/ 886 h 13057"/>
                <a:gd name="T2" fmla="*/ 6527 w 13056"/>
                <a:gd name="T3" fmla="*/ 886 h 13057"/>
                <a:gd name="T4" fmla="*/ 887 w 13056"/>
                <a:gd name="T5" fmla="*/ 6528 h 13057"/>
                <a:gd name="T6" fmla="*/ 887 w 13056"/>
                <a:gd name="T7" fmla="*/ 6528 h 13057"/>
                <a:gd name="T8" fmla="*/ 6527 w 13056"/>
                <a:gd name="T9" fmla="*/ 12169 h 13057"/>
                <a:gd name="T10" fmla="*/ 6527 w 13056"/>
                <a:gd name="T11" fmla="*/ 12169 h 13057"/>
                <a:gd name="T12" fmla="*/ 12169 w 13056"/>
                <a:gd name="T13" fmla="*/ 6528 h 13057"/>
                <a:gd name="T14" fmla="*/ 12169 w 13056"/>
                <a:gd name="T15" fmla="*/ 6528 h 13057"/>
                <a:gd name="T16" fmla="*/ 6527 w 13056"/>
                <a:gd name="T17" fmla="*/ 886 h 13057"/>
                <a:gd name="T18" fmla="*/ 6527 w 13056"/>
                <a:gd name="T19" fmla="*/ 13056 h 13057"/>
                <a:gd name="T20" fmla="*/ 6527 w 13056"/>
                <a:gd name="T21" fmla="*/ 13056 h 13057"/>
                <a:gd name="T22" fmla="*/ 0 w 13056"/>
                <a:gd name="T23" fmla="*/ 6528 h 13057"/>
                <a:gd name="T24" fmla="*/ 0 w 13056"/>
                <a:gd name="T25" fmla="*/ 6528 h 13057"/>
                <a:gd name="T26" fmla="*/ 6527 w 13056"/>
                <a:gd name="T27" fmla="*/ 0 h 13057"/>
                <a:gd name="T28" fmla="*/ 6527 w 13056"/>
                <a:gd name="T29" fmla="*/ 0 h 13057"/>
                <a:gd name="T30" fmla="*/ 13055 w 13056"/>
                <a:gd name="T31" fmla="*/ 6528 h 13057"/>
                <a:gd name="T32" fmla="*/ 13055 w 13056"/>
                <a:gd name="T33" fmla="*/ 6528 h 13057"/>
                <a:gd name="T34" fmla="*/ 6527 w 13056"/>
                <a:gd name="T35" fmla="*/ 13056 h 1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7">
                  <a:moveTo>
                    <a:pt x="6527" y="886"/>
                  </a:moveTo>
                  <a:lnTo>
                    <a:pt x="6527" y="886"/>
                  </a:lnTo>
                  <a:cubicBezTo>
                    <a:pt x="3417" y="886"/>
                    <a:pt x="887" y="3417"/>
                    <a:pt x="887" y="6528"/>
                  </a:cubicBezTo>
                  <a:lnTo>
                    <a:pt x="887" y="6528"/>
                  </a:lnTo>
                  <a:cubicBezTo>
                    <a:pt x="887" y="9638"/>
                    <a:pt x="3417" y="12169"/>
                    <a:pt x="6527" y="12169"/>
                  </a:cubicBezTo>
                  <a:lnTo>
                    <a:pt x="6527" y="12169"/>
                  </a:lnTo>
                  <a:cubicBezTo>
                    <a:pt x="9638" y="12169"/>
                    <a:pt x="12169" y="9638"/>
                    <a:pt x="12169" y="6528"/>
                  </a:cubicBezTo>
                  <a:lnTo>
                    <a:pt x="12169" y="6528"/>
                  </a:lnTo>
                  <a:cubicBezTo>
                    <a:pt x="12169" y="3417"/>
                    <a:pt x="9638" y="886"/>
                    <a:pt x="6527" y="886"/>
                  </a:cubicBezTo>
                  <a:close/>
                  <a:moveTo>
                    <a:pt x="6527" y="13056"/>
                  </a:moveTo>
                  <a:lnTo>
                    <a:pt x="6527" y="13056"/>
                  </a:lnTo>
                  <a:cubicBezTo>
                    <a:pt x="2929" y="13056"/>
                    <a:pt x="0" y="10127"/>
                    <a:pt x="0" y="6528"/>
                  </a:cubicBezTo>
                  <a:lnTo>
                    <a:pt x="0" y="6528"/>
                  </a:lnTo>
                  <a:cubicBezTo>
                    <a:pt x="0" y="2929"/>
                    <a:pt x="2929" y="0"/>
                    <a:pt x="6527" y="0"/>
                  </a:cubicBezTo>
                  <a:lnTo>
                    <a:pt x="6527" y="0"/>
                  </a:lnTo>
                  <a:cubicBezTo>
                    <a:pt x="10126" y="0"/>
                    <a:pt x="13055" y="2929"/>
                    <a:pt x="13055" y="6528"/>
                  </a:cubicBezTo>
                  <a:lnTo>
                    <a:pt x="13055" y="6528"/>
                  </a:lnTo>
                  <a:cubicBezTo>
                    <a:pt x="13055" y="10127"/>
                    <a:pt x="10126" y="13056"/>
                    <a:pt x="6527" y="13056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4AEB4E4F-0A6B-7941-80B1-15304F31E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8269" y="4011010"/>
              <a:ext cx="7387237" cy="7387238"/>
            </a:xfrm>
            <a:custGeom>
              <a:avLst/>
              <a:gdLst>
                <a:gd name="T0" fmla="*/ 6527 w 13056"/>
                <a:gd name="T1" fmla="*/ 887 h 13057"/>
                <a:gd name="T2" fmla="*/ 6527 w 13056"/>
                <a:gd name="T3" fmla="*/ 887 h 13057"/>
                <a:gd name="T4" fmla="*/ 887 w 13056"/>
                <a:gd name="T5" fmla="*/ 6529 h 13057"/>
                <a:gd name="T6" fmla="*/ 887 w 13056"/>
                <a:gd name="T7" fmla="*/ 6529 h 13057"/>
                <a:gd name="T8" fmla="*/ 6527 w 13056"/>
                <a:gd name="T9" fmla="*/ 12170 h 13057"/>
                <a:gd name="T10" fmla="*/ 6527 w 13056"/>
                <a:gd name="T11" fmla="*/ 12170 h 13057"/>
                <a:gd name="T12" fmla="*/ 12169 w 13056"/>
                <a:gd name="T13" fmla="*/ 6529 h 13057"/>
                <a:gd name="T14" fmla="*/ 12169 w 13056"/>
                <a:gd name="T15" fmla="*/ 6529 h 13057"/>
                <a:gd name="T16" fmla="*/ 6527 w 13056"/>
                <a:gd name="T17" fmla="*/ 887 h 13057"/>
                <a:gd name="T18" fmla="*/ 6527 w 13056"/>
                <a:gd name="T19" fmla="*/ 13056 h 13057"/>
                <a:gd name="T20" fmla="*/ 6527 w 13056"/>
                <a:gd name="T21" fmla="*/ 13056 h 13057"/>
                <a:gd name="T22" fmla="*/ 0 w 13056"/>
                <a:gd name="T23" fmla="*/ 6529 h 13057"/>
                <a:gd name="T24" fmla="*/ 0 w 13056"/>
                <a:gd name="T25" fmla="*/ 6529 h 13057"/>
                <a:gd name="T26" fmla="*/ 6527 w 13056"/>
                <a:gd name="T27" fmla="*/ 0 h 13057"/>
                <a:gd name="T28" fmla="*/ 6527 w 13056"/>
                <a:gd name="T29" fmla="*/ 0 h 13057"/>
                <a:gd name="T30" fmla="*/ 13055 w 13056"/>
                <a:gd name="T31" fmla="*/ 6529 h 13057"/>
                <a:gd name="T32" fmla="*/ 13055 w 13056"/>
                <a:gd name="T33" fmla="*/ 6529 h 13057"/>
                <a:gd name="T34" fmla="*/ 6527 w 13056"/>
                <a:gd name="T35" fmla="*/ 13056 h 13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7">
                  <a:moveTo>
                    <a:pt x="6527" y="887"/>
                  </a:moveTo>
                  <a:lnTo>
                    <a:pt x="6527" y="887"/>
                  </a:lnTo>
                  <a:cubicBezTo>
                    <a:pt x="3417" y="887"/>
                    <a:pt x="887" y="3418"/>
                    <a:pt x="887" y="6529"/>
                  </a:cubicBezTo>
                  <a:lnTo>
                    <a:pt x="887" y="6529"/>
                  </a:lnTo>
                  <a:cubicBezTo>
                    <a:pt x="887" y="9639"/>
                    <a:pt x="3417" y="12170"/>
                    <a:pt x="6527" y="12170"/>
                  </a:cubicBezTo>
                  <a:lnTo>
                    <a:pt x="6527" y="12170"/>
                  </a:lnTo>
                  <a:cubicBezTo>
                    <a:pt x="9638" y="12170"/>
                    <a:pt x="12169" y="9639"/>
                    <a:pt x="12169" y="6529"/>
                  </a:cubicBezTo>
                  <a:lnTo>
                    <a:pt x="12169" y="6529"/>
                  </a:lnTo>
                  <a:cubicBezTo>
                    <a:pt x="12169" y="3418"/>
                    <a:pt x="9638" y="887"/>
                    <a:pt x="6527" y="887"/>
                  </a:cubicBezTo>
                  <a:close/>
                  <a:moveTo>
                    <a:pt x="6527" y="13056"/>
                  </a:moveTo>
                  <a:lnTo>
                    <a:pt x="6527" y="13056"/>
                  </a:lnTo>
                  <a:cubicBezTo>
                    <a:pt x="2929" y="13056"/>
                    <a:pt x="0" y="10127"/>
                    <a:pt x="0" y="6529"/>
                  </a:cubicBezTo>
                  <a:lnTo>
                    <a:pt x="0" y="6529"/>
                  </a:lnTo>
                  <a:cubicBezTo>
                    <a:pt x="0" y="2929"/>
                    <a:pt x="2929" y="0"/>
                    <a:pt x="6527" y="0"/>
                  </a:cubicBezTo>
                  <a:lnTo>
                    <a:pt x="6527" y="0"/>
                  </a:lnTo>
                  <a:cubicBezTo>
                    <a:pt x="10126" y="0"/>
                    <a:pt x="13055" y="2929"/>
                    <a:pt x="13055" y="6529"/>
                  </a:cubicBezTo>
                  <a:lnTo>
                    <a:pt x="13055" y="6529"/>
                  </a:lnTo>
                  <a:cubicBezTo>
                    <a:pt x="13055" y="10127"/>
                    <a:pt x="10126" y="13056"/>
                    <a:pt x="6527" y="13056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4F1E7079-969A-7E42-A0DC-125E374EC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228" y="3858827"/>
              <a:ext cx="7387237" cy="7387236"/>
            </a:xfrm>
            <a:custGeom>
              <a:avLst/>
              <a:gdLst>
                <a:gd name="T0" fmla="*/ 6528 w 13056"/>
                <a:gd name="T1" fmla="*/ 886 h 13056"/>
                <a:gd name="T2" fmla="*/ 6528 w 13056"/>
                <a:gd name="T3" fmla="*/ 886 h 13056"/>
                <a:gd name="T4" fmla="*/ 887 w 13056"/>
                <a:gd name="T5" fmla="*/ 6528 h 13056"/>
                <a:gd name="T6" fmla="*/ 887 w 13056"/>
                <a:gd name="T7" fmla="*/ 6528 h 13056"/>
                <a:gd name="T8" fmla="*/ 6528 w 13056"/>
                <a:gd name="T9" fmla="*/ 12169 h 13056"/>
                <a:gd name="T10" fmla="*/ 6528 w 13056"/>
                <a:gd name="T11" fmla="*/ 12169 h 13056"/>
                <a:gd name="T12" fmla="*/ 12169 w 13056"/>
                <a:gd name="T13" fmla="*/ 6528 h 13056"/>
                <a:gd name="T14" fmla="*/ 12169 w 13056"/>
                <a:gd name="T15" fmla="*/ 6528 h 13056"/>
                <a:gd name="T16" fmla="*/ 6528 w 13056"/>
                <a:gd name="T17" fmla="*/ 886 h 13056"/>
                <a:gd name="T18" fmla="*/ 6528 w 13056"/>
                <a:gd name="T19" fmla="*/ 13055 h 13056"/>
                <a:gd name="T20" fmla="*/ 6528 w 13056"/>
                <a:gd name="T21" fmla="*/ 13055 h 13056"/>
                <a:gd name="T22" fmla="*/ 0 w 13056"/>
                <a:gd name="T23" fmla="*/ 6528 h 13056"/>
                <a:gd name="T24" fmla="*/ 0 w 13056"/>
                <a:gd name="T25" fmla="*/ 6528 h 13056"/>
                <a:gd name="T26" fmla="*/ 6528 w 13056"/>
                <a:gd name="T27" fmla="*/ 0 h 13056"/>
                <a:gd name="T28" fmla="*/ 6528 w 13056"/>
                <a:gd name="T29" fmla="*/ 0 h 13056"/>
                <a:gd name="T30" fmla="*/ 13055 w 13056"/>
                <a:gd name="T31" fmla="*/ 6528 h 13056"/>
                <a:gd name="T32" fmla="*/ 13055 w 13056"/>
                <a:gd name="T33" fmla="*/ 6528 h 13056"/>
                <a:gd name="T34" fmla="*/ 6528 w 13056"/>
                <a:gd name="T35" fmla="*/ 13055 h 1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6">
                  <a:moveTo>
                    <a:pt x="6528" y="886"/>
                  </a:moveTo>
                  <a:lnTo>
                    <a:pt x="6528" y="886"/>
                  </a:lnTo>
                  <a:cubicBezTo>
                    <a:pt x="3417" y="886"/>
                    <a:pt x="887" y="3417"/>
                    <a:pt x="887" y="6528"/>
                  </a:cubicBezTo>
                  <a:lnTo>
                    <a:pt x="887" y="6528"/>
                  </a:lnTo>
                  <a:cubicBezTo>
                    <a:pt x="887" y="9638"/>
                    <a:pt x="3417" y="12169"/>
                    <a:pt x="6528" y="12169"/>
                  </a:cubicBezTo>
                  <a:lnTo>
                    <a:pt x="6528" y="12169"/>
                  </a:lnTo>
                  <a:cubicBezTo>
                    <a:pt x="9638" y="12169"/>
                    <a:pt x="12169" y="9638"/>
                    <a:pt x="12169" y="6528"/>
                  </a:cubicBezTo>
                  <a:lnTo>
                    <a:pt x="12169" y="6528"/>
                  </a:lnTo>
                  <a:cubicBezTo>
                    <a:pt x="12169" y="3417"/>
                    <a:pt x="9638" y="886"/>
                    <a:pt x="6528" y="886"/>
                  </a:cubicBezTo>
                  <a:close/>
                  <a:moveTo>
                    <a:pt x="6528" y="13055"/>
                  </a:moveTo>
                  <a:lnTo>
                    <a:pt x="6528" y="13055"/>
                  </a:lnTo>
                  <a:cubicBezTo>
                    <a:pt x="2929" y="13055"/>
                    <a:pt x="0" y="10127"/>
                    <a:pt x="0" y="6528"/>
                  </a:cubicBezTo>
                  <a:lnTo>
                    <a:pt x="0" y="6528"/>
                  </a:lnTo>
                  <a:cubicBezTo>
                    <a:pt x="0" y="2928"/>
                    <a:pt x="2929" y="0"/>
                    <a:pt x="6528" y="0"/>
                  </a:cubicBezTo>
                  <a:lnTo>
                    <a:pt x="6528" y="0"/>
                  </a:lnTo>
                  <a:cubicBezTo>
                    <a:pt x="10126" y="0"/>
                    <a:pt x="13055" y="2928"/>
                    <a:pt x="13055" y="6528"/>
                  </a:cubicBezTo>
                  <a:lnTo>
                    <a:pt x="13055" y="6528"/>
                  </a:lnTo>
                  <a:cubicBezTo>
                    <a:pt x="13055" y="10127"/>
                    <a:pt x="10126" y="13055"/>
                    <a:pt x="6528" y="13055"/>
                  </a:cubicBezTo>
                  <a:close/>
                </a:path>
              </a:pathLst>
            </a:custGeom>
            <a:solidFill>
              <a:schemeClr val="accent6">
                <a:lumMod val="90000"/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8F9B555-4C96-1246-8DCC-442CEF856A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4352" y="4245526"/>
              <a:ext cx="7387237" cy="7387238"/>
            </a:xfrm>
            <a:custGeom>
              <a:avLst/>
              <a:gdLst>
                <a:gd name="T0" fmla="*/ 6528 w 13056"/>
                <a:gd name="T1" fmla="*/ 886 h 13056"/>
                <a:gd name="T2" fmla="*/ 6528 w 13056"/>
                <a:gd name="T3" fmla="*/ 886 h 13056"/>
                <a:gd name="T4" fmla="*/ 886 w 13056"/>
                <a:gd name="T5" fmla="*/ 6527 h 13056"/>
                <a:gd name="T6" fmla="*/ 886 w 13056"/>
                <a:gd name="T7" fmla="*/ 6527 h 13056"/>
                <a:gd name="T8" fmla="*/ 6528 w 13056"/>
                <a:gd name="T9" fmla="*/ 12169 h 13056"/>
                <a:gd name="T10" fmla="*/ 6528 w 13056"/>
                <a:gd name="T11" fmla="*/ 12169 h 13056"/>
                <a:gd name="T12" fmla="*/ 12168 w 13056"/>
                <a:gd name="T13" fmla="*/ 6527 h 13056"/>
                <a:gd name="T14" fmla="*/ 12168 w 13056"/>
                <a:gd name="T15" fmla="*/ 6527 h 13056"/>
                <a:gd name="T16" fmla="*/ 6528 w 13056"/>
                <a:gd name="T17" fmla="*/ 886 h 13056"/>
                <a:gd name="T18" fmla="*/ 6528 w 13056"/>
                <a:gd name="T19" fmla="*/ 13055 h 13056"/>
                <a:gd name="T20" fmla="*/ 6528 w 13056"/>
                <a:gd name="T21" fmla="*/ 13055 h 13056"/>
                <a:gd name="T22" fmla="*/ 0 w 13056"/>
                <a:gd name="T23" fmla="*/ 6527 h 13056"/>
                <a:gd name="T24" fmla="*/ 0 w 13056"/>
                <a:gd name="T25" fmla="*/ 6527 h 13056"/>
                <a:gd name="T26" fmla="*/ 6528 w 13056"/>
                <a:gd name="T27" fmla="*/ 0 h 13056"/>
                <a:gd name="T28" fmla="*/ 6528 w 13056"/>
                <a:gd name="T29" fmla="*/ 0 h 13056"/>
                <a:gd name="T30" fmla="*/ 13055 w 13056"/>
                <a:gd name="T31" fmla="*/ 6527 h 13056"/>
                <a:gd name="T32" fmla="*/ 13055 w 13056"/>
                <a:gd name="T33" fmla="*/ 6527 h 13056"/>
                <a:gd name="T34" fmla="*/ 6528 w 13056"/>
                <a:gd name="T35" fmla="*/ 13055 h 13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056" h="13056">
                  <a:moveTo>
                    <a:pt x="6528" y="886"/>
                  </a:moveTo>
                  <a:lnTo>
                    <a:pt x="6528" y="886"/>
                  </a:lnTo>
                  <a:cubicBezTo>
                    <a:pt x="3417" y="886"/>
                    <a:pt x="886" y="3417"/>
                    <a:pt x="886" y="6527"/>
                  </a:cubicBezTo>
                  <a:lnTo>
                    <a:pt x="886" y="6527"/>
                  </a:lnTo>
                  <a:cubicBezTo>
                    <a:pt x="886" y="9638"/>
                    <a:pt x="3417" y="12169"/>
                    <a:pt x="6528" y="12169"/>
                  </a:cubicBezTo>
                  <a:lnTo>
                    <a:pt x="6528" y="12169"/>
                  </a:lnTo>
                  <a:cubicBezTo>
                    <a:pt x="9637" y="12169"/>
                    <a:pt x="12168" y="9638"/>
                    <a:pt x="12168" y="6527"/>
                  </a:cubicBezTo>
                  <a:lnTo>
                    <a:pt x="12168" y="6527"/>
                  </a:lnTo>
                  <a:cubicBezTo>
                    <a:pt x="12168" y="3417"/>
                    <a:pt x="9637" y="886"/>
                    <a:pt x="6528" y="886"/>
                  </a:cubicBezTo>
                  <a:close/>
                  <a:moveTo>
                    <a:pt x="6528" y="13055"/>
                  </a:moveTo>
                  <a:lnTo>
                    <a:pt x="6528" y="13055"/>
                  </a:lnTo>
                  <a:cubicBezTo>
                    <a:pt x="2928" y="13055"/>
                    <a:pt x="0" y="10127"/>
                    <a:pt x="0" y="6527"/>
                  </a:cubicBezTo>
                  <a:lnTo>
                    <a:pt x="0" y="6527"/>
                  </a:lnTo>
                  <a:cubicBezTo>
                    <a:pt x="0" y="2928"/>
                    <a:pt x="2928" y="0"/>
                    <a:pt x="6528" y="0"/>
                  </a:cubicBezTo>
                  <a:lnTo>
                    <a:pt x="6528" y="0"/>
                  </a:lnTo>
                  <a:cubicBezTo>
                    <a:pt x="10126" y="0"/>
                    <a:pt x="13055" y="2928"/>
                    <a:pt x="13055" y="6527"/>
                  </a:cubicBezTo>
                  <a:lnTo>
                    <a:pt x="13055" y="6527"/>
                  </a:lnTo>
                  <a:cubicBezTo>
                    <a:pt x="13055" y="10127"/>
                    <a:pt x="10126" y="13055"/>
                    <a:pt x="6528" y="13055"/>
                  </a:cubicBezTo>
                  <a:close/>
                </a:path>
              </a:pathLst>
            </a:custGeom>
            <a:solidFill>
              <a:schemeClr val="accent5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0C5E4F0-A3BD-D941-A4D8-7362A441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1071" y="4332846"/>
              <a:ext cx="7654187" cy="7654186"/>
            </a:xfrm>
            <a:custGeom>
              <a:avLst/>
              <a:gdLst>
                <a:gd name="T0" fmla="*/ 6764 w 13529"/>
                <a:gd name="T1" fmla="*/ 313 h 13528"/>
                <a:gd name="T2" fmla="*/ 6764 w 13529"/>
                <a:gd name="T3" fmla="*/ 313 h 13528"/>
                <a:gd name="T4" fmla="*/ 314 w 13529"/>
                <a:gd name="T5" fmla="*/ 6763 h 13528"/>
                <a:gd name="T6" fmla="*/ 314 w 13529"/>
                <a:gd name="T7" fmla="*/ 6763 h 13528"/>
                <a:gd name="T8" fmla="*/ 6764 w 13529"/>
                <a:gd name="T9" fmla="*/ 13214 h 13528"/>
                <a:gd name="T10" fmla="*/ 6764 w 13529"/>
                <a:gd name="T11" fmla="*/ 13214 h 13528"/>
                <a:gd name="T12" fmla="*/ 13215 w 13529"/>
                <a:gd name="T13" fmla="*/ 6763 h 13528"/>
                <a:gd name="T14" fmla="*/ 13215 w 13529"/>
                <a:gd name="T15" fmla="*/ 6763 h 13528"/>
                <a:gd name="T16" fmla="*/ 6764 w 13529"/>
                <a:gd name="T17" fmla="*/ 313 h 13528"/>
                <a:gd name="T18" fmla="*/ 6764 w 13529"/>
                <a:gd name="T19" fmla="*/ 13527 h 13528"/>
                <a:gd name="T20" fmla="*/ 6764 w 13529"/>
                <a:gd name="T21" fmla="*/ 13527 h 13528"/>
                <a:gd name="T22" fmla="*/ 0 w 13529"/>
                <a:gd name="T23" fmla="*/ 6763 h 13528"/>
                <a:gd name="T24" fmla="*/ 0 w 13529"/>
                <a:gd name="T25" fmla="*/ 6763 h 13528"/>
                <a:gd name="T26" fmla="*/ 6764 w 13529"/>
                <a:gd name="T27" fmla="*/ 0 h 13528"/>
                <a:gd name="T28" fmla="*/ 6764 w 13529"/>
                <a:gd name="T29" fmla="*/ 0 h 13528"/>
                <a:gd name="T30" fmla="*/ 13528 w 13529"/>
                <a:gd name="T31" fmla="*/ 6763 h 13528"/>
                <a:gd name="T32" fmla="*/ 13528 w 13529"/>
                <a:gd name="T33" fmla="*/ 6763 h 13528"/>
                <a:gd name="T34" fmla="*/ 6764 w 13529"/>
                <a:gd name="T35" fmla="*/ 13527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9" h="13528">
                  <a:moveTo>
                    <a:pt x="6764" y="313"/>
                  </a:moveTo>
                  <a:lnTo>
                    <a:pt x="6764" y="313"/>
                  </a:lnTo>
                  <a:cubicBezTo>
                    <a:pt x="3207" y="313"/>
                    <a:pt x="314" y="3207"/>
                    <a:pt x="314" y="6763"/>
                  </a:cubicBezTo>
                  <a:lnTo>
                    <a:pt x="314" y="6763"/>
                  </a:lnTo>
                  <a:cubicBezTo>
                    <a:pt x="314" y="10320"/>
                    <a:pt x="3207" y="13214"/>
                    <a:pt x="6764" y="13214"/>
                  </a:cubicBezTo>
                  <a:lnTo>
                    <a:pt x="6764" y="13214"/>
                  </a:lnTo>
                  <a:cubicBezTo>
                    <a:pt x="10320" y="13214"/>
                    <a:pt x="13215" y="10320"/>
                    <a:pt x="13215" y="6763"/>
                  </a:cubicBezTo>
                  <a:lnTo>
                    <a:pt x="13215" y="6763"/>
                  </a:lnTo>
                  <a:cubicBezTo>
                    <a:pt x="13215" y="3207"/>
                    <a:pt x="10320" y="313"/>
                    <a:pt x="6764" y="313"/>
                  </a:cubicBezTo>
                  <a:close/>
                  <a:moveTo>
                    <a:pt x="6764" y="13527"/>
                  </a:moveTo>
                  <a:lnTo>
                    <a:pt x="6764" y="13527"/>
                  </a:lnTo>
                  <a:cubicBezTo>
                    <a:pt x="3035" y="13527"/>
                    <a:pt x="0" y="10493"/>
                    <a:pt x="0" y="6763"/>
                  </a:cubicBezTo>
                  <a:lnTo>
                    <a:pt x="0" y="6763"/>
                  </a:lnTo>
                  <a:cubicBezTo>
                    <a:pt x="0" y="3035"/>
                    <a:pt x="3035" y="0"/>
                    <a:pt x="6764" y="0"/>
                  </a:cubicBezTo>
                  <a:lnTo>
                    <a:pt x="6764" y="0"/>
                  </a:lnTo>
                  <a:cubicBezTo>
                    <a:pt x="10493" y="0"/>
                    <a:pt x="13528" y="3035"/>
                    <a:pt x="13528" y="6763"/>
                  </a:cubicBezTo>
                  <a:lnTo>
                    <a:pt x="13528" y="6763"/>
                  </a:lnTo>
                  <a:cubicBezTo>
                    <a:pt x="13528" y="10493"/>
                    <a:pt x="10493" y="13527"/>
                    <a:pt x="6764" y="13527"/>
                  </a:cubicBezTo>
                  <a:close/>
                </a:path>
              </a:pathLst>
            </a:custGeom>
            <a:solidFill>
              <a:schemeClr val="accent2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A74FCCB7-B149-CF4F-86B0-55B4486EF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2452" y="3546969"/>
              <a:ext cx="7654187" cy="7654186"/>
            </a:xfrm>
            <a:custGeom>
              <a:avLst/>
              <a:gdLst>
                <a:gd name="T0" fmla="*/ 6764 w 13528"/>
                <a:gd name="T1" fmla="*/ 313 h 13530"/>
                <a:gd name="T2" fmla="*/ 6764 w 13528"/>
                <a:gd name="T3" fmla="*/ 313 h 13530"/>
                <a:gd name="T4" fmla="*/ 313 w 13528"/>
                <a:gd name="T5" fmla="*/ 6765 h 13530"/>
                <a:gd name="T6" fmla="*/ 313 w 13528"/>
                <a:gd name="T7" fmla="*/ 6765 h 13530"/>
                <a:gd name="T8" fmla="*/ 6764 w 13528"/>
                <a:gd name="T9" fmla="*/ 13215 h 13530"/>
                <a:gd name="T10" fmla="*/ 6764 w 13528"/>
                <a:gd name="T11" fmla="*/ 13215 h 13530"/>
                <a:gd name="T12" fmla="*/ 13214 w 13528"/>
                <a:gd name="T13" fmla="*/ 6765 h 13530"/>
                <a:gd name="T14" fmla="*/ 13214 w 13528"/>
                <a:gd name="T15" fmla="*/ 6765 h 13530"/>
                <a:gd name="T16" fmla="*/ 6764 w 13528"/>
                <a:gd name="T17" fmla="*/ 313 h 13530"/>
                <a:gd name="T18" fmla="*/ 6764 w 13528"/>
                <a:gd name="T19" fmla="*/ 13529 h 13530"/>
                <a:gd name="T20" fmla="*/ 6764 w 13528"/>
                <a:gd name="T21" fmla="*/ 13529 h 13530"/>
                <a:gd name="T22" fmla="*/ 0 w 13528"/>
                <a:gd name="T23" fmla="*/ 6765 h 13530"/>
                <a:gd name="T24" fmla="*/ 0 w 13528"/>
                <a:gd name="T25" fmla="*/ 6765 h 13530"/>
                <a:gd name="T26" fmla="*/ 6764 w 13528"/>
                <a:gd name="T27" fmla="*/ 0 h 13530"/>
                <a:gd name="T28" fmla="*/ 6764 w 13528"/>
                <a:gd name="T29" fmla="*/ 0 h 13530"/>
                <a:gd name="T30" fmla="*/ 13527 w 13528"/>
                <a:gd name="T31" fmla="*/ 6765 h 13530"/>
                <a:gd name="T32" fmla="*/ 13527 w 13528"/>
                <a:gd name="T33" fmla="*/ 6765 h 13530"/>
                <a:gd name="T34" fmla="*/ 6764 w 13528"/>
                <a:gd name="T35" fmla="*/ 13529 h 13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8" h="13530">
                  <a:moveTo>
                    <a:pt x="6764" y="313"/>
                  </a:moveTo>
                  <a:lnTo>
                    <a:pt x="6764" y="313"/>
                  </a:lnTo>
                  <a:cubicBezTo>
                    <a:pt x="3207" y="313"/>
                    <a:pt x="313" y="3208"/>
                    <a:pt x="313" y="6765"/>
                  </a:cubicBezTo>
                  <a:lnTo>
                    <a:pt x="313" y="6765"/>
                  </a:lnTo>
                  <a:cubicBezTo>
                    <a:pt x="313" y="10321"/>
                    <a:pt x="3207" y="13215"/>
                    <a:pt x="6764" y="13215"/>
                  </a:cubicBezTo>
                  <a:lnTo>
                    <a:pt x="6764" y="13215"/>
                  </a:lnTo>
                  <a:cubicBezTo>
                    <a:pt x="10321" y="13215"/>
                    <a:pt x="13214" y="10321"/>
                    <a:pt x="13214" y="6765"/>
                  </a:cubicBezTo>
                  <a:lnTo>
                    <a:pt x="13214" y="6765"/>
                  </a:lnTo>
                  <a:cubicBezTo>
                    <a:pt x="13214" y="3208"/>
                    <a:pt x="10321" y="313"/>
                    <a:pt x="6764" y="313"/>
                  </a:cubicBezTo>
                  <a:close/>
                  <a:moveTo>
                    <a:pt x="6764" y="13529"/>
                  </a:moveTo>
                  <a:lnTo>
                    <a:pt x="6764" y="13529"/>
                  </a:lnTo>
                  <a:cubicBezTo>
                    <a:pt x="3034" y="13529"/>
                    <a:pt x="0" y="10494"/>
                    <a:pt x="0" y="6765"/>
                  </a:cubicBezTo>
                  <a:lnTo>
                    <a:pt x="0" y="6765"/>
                  </a:lnTo>
                  <a:cubicBezTo>
                    <a:pt x="0" y="3035"/>
                    <a:pt x="3034" y="0"/>
                    <a:pt x="6764" y="0"/>
                  </a:cubicBezTo>
                  <a:lnTo>
                    <a:pt x="6764" y="0"/>
                  </a:lnTo>
                  <a:cubicBezTo>
                    <a:pt x="10493" y="0"/>
                    <a:pt x="13527" y="3035"/>
                    <a:pt x="13527" y="6765"/>
                  </a:cubicBezTo>
                  <a:lnTo>
                    <a:pt x="13527" y="6765"/>
                  </a:lnTo>
                  <a:cubicBezTo>
                    <a:pt x="13527" y="10494"/>
                    <a:pt x="10493" y="13529"/>
                    <a:pt x="6764" y="13529"/>
                  </a:cubicBezTo>
                  <a:close/>
                </a:path>
              </a:pathLst>
            </a:custGeom>
            <a:solidFill>
              <a:schemeClr val="accent4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FA6BE2D0-B08A-BC41-8EC5-4EFC38A0E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0165" y="4345319"/>
              <a:ext cx="7654187" cy="7654186"/>
            </a:xfrm>
            <a:custGeom>
              <a:avLst/>
              <a:gdLst>
                <a:gd name="T0" fmla="*/ 6764 w 13528"/>
                <a:gd name="T1" fmla="*/ 313 h 13528"/>
                <a:gd name="T2" fmla="*/ 6764 w 13528"/>
                <a:gd name="T3" fmla="*/ 313 h 13528"/>
                <a:gd name="T4" fmla="*/ 313 w 13528"/>
                <a:gd name="T5" fmla="*/ 6763 h 13528"/>
                <a:gd name="T6" fmla="*/ 313 w 13528"/>
                <a:gd name="T7" fmla="*/ 6763 h 13528"/>
                <a:gd name="T8" fmla="*/ 6764 w 13528"/>
                <a:gd name="T9" fmla="*/ 13214 h 13528"/>
                <a:gd name="T10" fmla="*/ 6764 w 13528"/>
                <a:gd name="T11" fmla="*/ 13214 h 13528"/>
                <a:gd name="T12" fmla="*/ 13214 w 13528"/>
                <a:gd name="T13" fmla="*/ 6763 h 13528"/>
                <a:gd name="T14" fmla="*/ 13214 w 13528"/>
                <a:gd name="T15" fmla="*/ 6763 h 13528"/>
                <a:gd name="T16" fmla="*/ 6764 w 13528"/>
                <a:gd name="T17" fmla="*/ 313 h 13528"/>
                <a:gd name="T18" fmla="*/ 6764 w 13528"/>
                <a:gd name="T19" fmla="*/ 13527 h 13528"/>
                <a:gd name="T20" fmla="*/ 6764 w 13528"/>
                <a:gd name="T21" fmla="*/ 13527 h 13528"/>
                <a:gd name="T22" fmla="*/ 0 w 13528"/>
                <a:gd name="T23" fmla="*/ 6763 h 13528"/>
                <a:gd name="T24" fmla="*/ 0 w 13528"/>
                <a:gd name="T25" fmla="*/ 6763 h 13528"/>
                <a:gd name="T26" fmla="*/ 6764 w 13528"/>
                <a:gd name="T27" fmla="*/ 0 h 13528"/>
                <a:gd name="T28" fmla="*/ 6764 w 13528"/>
                <a:gd name="T29" fmla="*/ 0 h 13528"/>
                <a:gd name="T30" fmla="*/ 13527 w 13528"/>
                <a:gd name="T31" fmla="*/ 6763 h 13528"/>
                <a:gd name="T32" fmla="*/ 13527 w 13528"/>
                <a:gd name="T33" fmla="*/ 6763 h 13528"/>
                <a:gd name="T34" fmla="*/ 6764 w 13528"/>
                <a:gd name="T35" fmla="*/ 13527 h 13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8" h="13528">
                  <a:moveTo>
                    <a:pt x="6764" y="313"/>
                  </a:moveTo>
                  <a:lnTo>
                    <a:pt x="6764" y="313"/>
                  </a:lnTo>
                  <a:cubicBezTo>
                    <a:pt x="3207" y="313"/>
                    <a:pt x="313" y="3207"/>
                    <a:pt x="313" y="6763"/>
                  </a:cubicBezTo>
                  <a:lnTo>
                    <a:pt x="313" y="6763"/>
                  </a:lnTo>
                  <a:cubicBezTo>
                    <a:pt x="313" y="10320"/>
                    <a:pt x="3207" y="13214"/>
                    <a:pt x="6764" y="13214"/>
                  </a:cubicBezTo>
                  <a:lnTo>
                    <a:pt x="6764" y="13214"/>
                  </a:lnTo>
                  <a:cubicBezTo>
                    <a:pt x="10320" y="13214"/>
                    <a:pt x="13214" y="10320"/>
                    <a:pt x="13214" y="6763"/>
                  </a:cubicBezTo>
                  <a:lnTo>
                    <a:pt x="13214" y="6763"/>
                  </a:lnTo>
                  <a:cubicBezTo>
                    <a:pt x="13214" y="3207"/>
                    <a:pt x="10320" y="313"/>
                    <a:pt x="6764" y="313"/>
                  </a:cubicBezTo>
                  <a:close/>
                  <a:moveTo>
                    <a:pt x="6764" y="13527"/>
                  </a:moveTo>
                  <a:lnTo>
                    <a:pt x="6764" y="13527"/>
                  </a:lnTo>
                  <a:cubicBezTo>
                    <a:pt x="3034" y="13527"/>
                    <a:pt x="0" y="10493"/>
                    <a:pt x="0" y="6763"/>
                  </a:cubicBezTo>
                  <a:lnTo>
                    <a:pt x="0" y="6763"/>
                  </a:lnTo>
                  <a:cubicBezTo>
                    <a:pt x="0" y="3034"/>
                    <a:pt x="3034" y="0"/>
                    <a:pt x="6764" y="0"/>
                  </a:cubicBezTo>
                  <a:lnTo>
                    <a:pt x="6764" y="0"/>
                  </a:lnTo>
                  <a:cubicBezTo>
                    <a:pt x="10493" y="0"/>
                    <a:pt x="13527" y="3034"/>
                    <a:pt x="13527" y="6763"/>
                  </a:cubicBezTo>
                  <a:lnTo>
                    <a:pt x="13527" y="6763"/>
                  </a:lnTo>
                  <a:cubicBezTo>
                    <a:pt x="13527" y="10493"/>
                    <a:pt x="10493" y="13527"/>
                    <a:pt x="6764" y="13527"/>
                  </a:cubicBezTo>
                  <a:close/>
                </a:path>
              </a:pathLst>
            </a:custGeom>
            <a:solidFill>
              <a:schemeClr val="accent1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07D2D701-2767-4146-8768-8CC09E36D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3299" y="3409753"/>
              <a:ext cx="7654187" cy="7654186"/>
            </a:xfrm>
            <a:custGeom>
              <a:avLst/>
              <a:gdLst>
                <a:gd name="T0" fmla="*/ 6763 w 13528"/>
                <a:gd name="T1" fmla="*/ 313 h 13529"/>
                <a:gd name="T2" fmla="*/ 6763 w 13528"/>
                <a:gd name="T3" fmla="*/ 313 h 13529"/>
                <a:gd name="T4" fmla="*/ 313 w 13528"/>
                <a:gd name="T5" fmla="*/ 6765 h 13529"/>
                <a:gd name="T6" fmla="*/ 313 w 13528"/>
                <a:gd name="T7" fmla="*/ 6765 h 13529"/>
                <a:gd name="T8" fmla="*/ 6763 w 13528"/>
                <a:gd name="T9" fmla="*/ 13215 h 13529"/>
                <a:gd name="T10" fmla="*/ 6763 w 13528"/>
                <a:gd name="T11" fmla="*/ 13215 h 13529"/>
                <a:gd name="T12" fmla="*/ 13214 w 13528"/>
                <a:gd name="T13" fmla="*/ 6765 h 13529"/>
                <a:gd name="T14" fmla="*/ 13214 w 13528"/>
                <a:gd name="T15" fmla="*/ 6765 h 13529"/>
                <a:gd name="T16" fmla="*/ 6763 w 13528"/>
                <a:gd name="T17" fmla="*/ 313 h 13529"/>
                <a:gd name="T18" fmla="*/ 6763 w 13528"/>
                <a:gd name="T19" fmla="*/ 13528 h 13529"/>
                <a:gd name="T20" fmla="*/ 6763 w 13528"/>
                <a:gd name="T21" fmla="*/ 13528 h 13529"/>
                <a:gd name="T22" fmla="*/ 0 w 13528"/>
                <a:gd name="T23" fmla="*/ 6765 h 13529"/>
                <a:gd name="T24" fmla="*/ 0 w 13528"/>
                <a:gd name="T25" fmla="*/ 6765 h 13529"/>
                <a:gd name="T26" fmla="*/ 6763 w 13528"/>
                <a:gd name="T27" fmla="*/ 0 h 13529"/>
                <a:gd name="T28" fmla="*/ 6763 w 13528"/>
                <a:gd name="T29" fmla="*/ 0 h 13529"/>
                <a:gd name="T30" fmla="*/ 13527 w 13528"/>
                <a:gd name="T31" fmla="*/ 6765 h 13529"/>
                <a:gd name="T32" fmla="*/ 13527 w 13528"/>
                <a:gd name="T33" fmla="*/ 6765 h 13529"/>
                <a:gd name="T34" fmla="*/ 6763 w 13528"/>
                <a:gd name="T35" fmla="*/ 13528 h 13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528" h="13529">
                  <a:moveTo>
                    <a:pt x="6763" y="313"/>
                  </a:moveTo>
                  <a:lnTo>
                    <a:pt x="6763" y="313"/>
                  </a:lnTo>
                  <a:cubicBezTo>
                    <a:pt x="3207" y="313"/>
                    <a:pt x="313" y="3207"/>
                    <a:pt x="313" y="6765"/>
                  </a:cubicBezTo>
                  <a:lnTo>
                    <a:pt x="313" y="6765"/>
                  </a:lnTo>
                  <a:cubicBezTo>
                    <a:pt x="313" y="10321"/>
                    <a:pt x="3207" y="13215"/>
                    <a:pt x="6763" y="13215"/>
                  </a:cubicBezTo>
                  <a:lnTo>
                    <a:pt x="6763" y="13215"/>
                  </a:lnTo>
                  <a:cubicBezTo>
                    <a:pt x="10320" y="13215"/>
                    <a:pt x="13214" y="10321"/>
                    <a:pt x="13214" y="6765"/>
                  </a:cubicBezTo>
                  <a:lnTo>
                    <a:pt x="13214" y="6765"/>
                  </a:lnTo>
                  <a:cubicBezTo>
                    <a:pt x="13214" y="3207"/>
                    <a:pt x="10320" y="313"/>
                    <a:pt x="6763" y="313"/>
                  </a:cubicBezTo>
                  <a:close/>
                  <a:moveTo>
                    <a:pt x="6763" y="13528"/>
                  </a:moveTo>
                  <a:lnTo>
                    <a:pt x="6763" y="13528"/>
                  </a:lnTo>
                  <a:cubicBezTo>
                    <a:pt x="3034" y="13528"/>
                    <a:pt x="0" y="10493"/>
                    <a:pt x="0" y="6765"/>
                  </a:cubicBezTo>
                  <a:lnTo>
                    <a:pt x="0" y="6765"/>
                  </a:lnTo>
                  <a:cubicBezTo>
                    <a:pt x="0" y="3035"/>
                    <a:pt x="3034" y="0"/>
                    <a:pt x="6763" y="0"/>
                  </a:cubicBezTo>
                  <a:lnTo>
                    <a:pt x="6763" y="0"/>
                  </a:lnTo>
                  <a:cubicBezTo>
                    <a:pt x="10492" y="0"/>
                    <a:pt x="13527" y="3035"/>
                    <a:pt x="13527" y="6765"/>
                  </a:cubicBezTo>
                  <a:lnTo>
                    <a:pt x="13527" y="6765"/>
                  </a:lnTo>
                  <a:cubicBezTo>
                    <a:pt x="13527" y="10493"/>
                    <a:pt x="10492" y="13528"/>
                    <a:pt x="6763" y="13528"/>
                  </a:cubicBezTo>
                  <a:close/>
                </a:path>
              </a:pathLst>
            </a:custGeom>
            <a:solidFill>
              <a:schemeClr val="accent3">
                <a:alpha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81245EC-9359-FC4D-A8E2-9F468641B527}"/>
              </a:ext>
            </a:extLst>
          </p:cNvPr>
          <p:cNvSpPr/>
          <p:nvPr/>
        </p:nvSpPr>
        <p:spPr>
          <a:xfrm>
            <a:off x="13176878" y="10375339"/>
            <a:ext cx="2582046" cy="2582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951">
            <a:extLst>
              <a:ext uri="{FF2B5EF4-FFF2-40B4-BE49-F238E27FC236}">
                <a16:creationId xmlns:a16="http://schemas.microsoft.com/office/drawing/2014/main" id="{4E3E3EB1-3AD1-5F4D-ADC9-259DE5F807E3}"/>
              </a:ext>
            </a:extLst>
          </p:cNvPr>
          <p:cNvSpPr>
            <a:spLocks noChangeAspect="1"/>
          </p:cNvSpPr>
          <p:nvPr/>
        </p:nvSpPr>
        <p:spPr bwMode="auto">
          <a:xfrm>
            <a:off x="13923313" y="11115071"/>
            <a:ext cx="1089176" cy="1102582"/>
          </a:xfrm>
          <a:custGeom>
            <a:avLst/>
            <a:gdLst>
              <a:gd name="T0" fmla="*/ 7629764 w 283807"/>
              <a:gd name="T1" fmla="*/ 7279539 h 286528"/>
              <a:gd name="T2" fmla="*/ 4970194 w 283807"/>
              <a:gd name="T3" fmla="*/ 10433779 h 286528"/>
              <a:gd name="T4" fmla="*/ 2623495 w 283807"/>
              <a:gd name="T5" fmla="*/ 6957379 h 286528"/>
              <a:gd name="T6" fmla="*/ 10155648 w 283807"/>
              <a:gd name="T7" fmla="*/ 10667301 h 286528"/>
              <a:gd name="T8" fmla="*/ 9055113 w 283807"/>
              <a:gd name="T9" fmla="*/ 10491788 h 286528"/>
              <a:gd name="T10" fmla="*/ 8576029 w 283807"/>
              <a:gd name="T11" fmla="*/ 9546927 h 286528"/>
              <a:gd name="T12" fmla="*/ 10000283 w 283807"/>
              <a:gd name="T13" fmla="*/ 6941998 h 286528"/>
              <a:gd name="T14" fmla="*/ 312876 w 283807"/>
              <a:gd name="T15" fmla="*/ 9222950 h 286528"/>
              <a:gd name="T16" fmla="*/ 1577434 w 283807"/>
              <a:gd name="T17" fmla="*/ 9546927 h 286528"/>
              <a:gd name="T18" fmla="*/ 1264538 w 283807"/>
              <a:gd name="T19" fmla="*/ 9546927 h 286528"/>
              <a:gd name="T20" fmla="*/ 0 w 283807"/>
              <a:gd name="T21" fmla="*/ 10491788 h 286528"/>
              <a:gd name="T22" fmla="*/ 1095486 w 283807"/>
              <a:gd name="T23" fmla="*/ 5219421 h 286528"/>
              <a:gd name="T24" fmla="*/ 2444856 w 283807"/>
              <a:gd name="T25" fmla="*/ 8538722 h 286528"/>
              <a:gd name="T26" fmla="*/ 3492882 w 283807"/>
              <a:gd name="T27" fmla="*/ 10272257 h 286528"/>
              <a:gd name="T28" fmla="*/ 3283225 w 283807"/>
              <a:gd name="T29" fmla="*/ 8216203 h 286528"/>
              <a:gd name="T30" fmla="*/ 1724380 w 283807"/>
              <a:gd name="T31" fmla="*/ 5810656 h 286528"/>
              <a:gd name="T32" fmla="*/ 3414232 w 283807"/>
              <a:gd name="T33" fmla="*/ 6092911 h 286528"/>
              <a:gd name="T34" fmla="*/ 4383706 w 283807"/>
              <a:gd name="T35" fmla="*/ 5380673 h 286528"/>
              <a:gd name="T36" fmla="*/ 1737387 w 283807"/>
              <a:gd name="T37" fmla="*/ 5152240 h 286528"/>
              <a:gd name="T38" fmla="*/ 6117282 w 283807"/>
              <a:gd name="T39" fmla="*/ 5418551 h 286528"/>
              <a:gd name="T40" fmla="*/ 8482733 w 283807"/>
              <a:gd name="T41" fmla="*/ 5685449 h 286528"/>
              <a:gd name="T42" fmla="*/ 8062182 w 283807"/>
              <a:gd name="T43" fmla="*/ 7993466 h 286528"/>
              <a:gd name="T44" fmla="*/ 6550953 w 283807"/>
              <a:gd name="T45" fmla="*/ 10181407 h 286528"/>
              <a:gd name="T46" fmla="*/ 7418251 w 283807"/>
              <a:gd name="T47" fmla="*/ 8914016 h 286528"/>
              <a:gd name="T48" fmla="*/ 9520904 w 283807"/>
              <a:gd name="T49" fmla="*/ 5551988 h 286528"/>
              <a:gd name="T50" fmla="*/ 7470849 w 283807"/>
              <a:gd name="T51" fmla="*/ 5645422 h 286528"/>
              <a:gd name="T52" fmla="*/ 7181777 w 283807"/>
              <a:gd name="T53" fmla="*/ 5325168 h 286528"/>
              <a:gd name="T54" fmla="*/ 9297479 w 283807"/>
              <a:gd name="T55" fmla="*/ 4938329 h 286528"/>
              <a:gd name="T56" fmla="*/ 7904533 w 283807"/>
              <a:gd name="T57" fmla="*/ 8873965 h 286528"/>
              <a:gd name="T58" fmla="*/ 6761206 w 283807"/>
              <a:gd name="T59" fmla="*/ 10608360 h 286528"/>
              <a:gd name="T60" fmla="*/ 7365728 w 283807"/>
              <a:gd name="T61" fmla="*/ 7699936 h 286528"/>
              <a:gd name="T62" fmla="*/ 7444558 w 283807"/>
              <a:gd name="T63" fmla="*/ 6459188 h 286528"/>
              <a:gd name="T64" fmla="*/ 5828146 w 283807"/>
              <a:gd name="T65" fmla="*/ 4965017 h 286528"/>
              <a:gd name="T66" fmla="*/ 3191539 w 283807"/>
              <a:gd name="T67" fmla="*/ 5380673 h 286528"/>
              <a:gd name="T68" fmla="*/ 4881542 w 283807"/>
              <a:gd name="T69" fmla="*/ 5783795 h 286528"/>
              <a:gd name="T70" fmla="*/ 2038717 w 283807"/>
              <a:gd name="T71" fmla="*/ 6025737 h 286528"/>
              <a:gd name="T72" fmla="*/ 3584567 w 283807"/>
              <a:gd name="T73" fmla="*/ 8108662 h 286528"/>
              <a:gd name="T74" fmla="*/ 3492882 w 283807"/>
              <a:gd name="T75" fmla="*/ 10608257 h 286528"/>
              <a:gd name="T76" fmla="*/ 1514692 w 283807"/>
              <a:gd name="T77" fmla="*/ 8888139 h 286528"/>
              <a:gd name="T78" fmla="*/ 1698156 w 283807"/>
              <a:gd name="T79" fmla="*/ 4843078 h 286528"/>
              <a:gd name="T80" fmla="*/ 8641862 w 283807"/>
              <a:gd name="T81" fmla="*/ 4239087 h 286528"/>
              <a:gd name="T82" fmla="*/ 8968600 w 283807"/>
              <a:gd name="T83" fmla="*/ 3361935 h 286528"/>
              <a:gd name="T84" fmla="*/ 1224675 w 283807"/>
              <a:gd name="T85" fmla="*/ 4347130 h 286528"/>
              <a:gd name="T86" fmla="*/ 1342334 w 283807"/>
              <a:gd name="T87" fmla="*/ 3361935 h 286528"/>
              <a:gd name="T88" fmla="*/ 9164573 w 283807"/>
              <a:gd name="T89" fmla="*/ 4671004 h 286528"/>
              <a:gd name="T90" fmla="*/ 8772574 w 283807"/>
              <a:gd name="T91" fmla="*/ 3064973 h 286528"/>
              <a:gd name="T92" fmla="*/ 1342334 w 283807"/>
              <a:gd name="T93" fmla="*/ 4697987 h 286528"/>
              <a:gd name="T94" fmla="*/ 1538280 w 283807"/>
              <a:gd name="T95" fmla="*/ 3064973 h 286528"/>
              <a:gd name="T96" fmla="*/ 5286808 w 283807"/>
              <a:gd name="T97" fmla="*/ 2944175 h 286528"/>
              <a:gd name="T98" fmla="*/ 4204825 w 283807"/>
              <a:gd name="T99" fmla="*/ 1837184 h 286528"/>
              <a:gd name="T100" fmla="*/ 3445345 w 283807"/>
              <a:gd name="T101" fmla="*/ 42384 h 286528"/>
              <a:gd name="T102" fmla="*/ 3603209 w 283807"/>
              <a:gd name="T103" fmla="*/ 364464 h 286528"/>
              <a:gd name="T104" fmla="*/ 5155409 w 283807"/>
              <a:gd name="T105" fmla="*/ 4309059 h 286528"/>
              <a:gd name="T106" fmla="*/ 6707605 w 283807"/>
              <a:gd name="T107" fmla="*/ 2524558 h 286528"/>
              <a:gd name="T108" fmla="*/ 6852260 w 283807"/>
              <a:gd name="T109" fmla="*/ 3839433 h 286528"/>
              <a:gd name="T110" fmla="*/ 5037024 w 283807"/>
              <a:gd name="T111" fmla="*/ 4644400 h 286528"/>
              <a:gd name="T112" fmla="*/ 3287561 w 283807"/>
              <a:gd name="T113" fmla="*/ 190006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40BAD1-1ECB-1D45-A642-749D350CB835}"/>
              </a:ext>
            </a:extLst>
          </p:cNvPr>
          <p:cNvSpPr/>
          <p:nvPr/>
        </p:nvSpPr>
        <p:spPr>
          <a:xfrm>
            <a:off x="8618727" y="10375339"/>
            <a:ext cx="2582046" cy="2582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953">
            <a:extLst>
              <a:ext uri="{FF2B5EF4-FFF2-40B4-BE49-F238E27FC236}">
                <a16:creationId xmlns:a16="http://schemas.microsoft.com/office/drawing/2014/main" id="{2986A70E-71B2-BF40-BC7F-19082E9C4EA3}"/>
              </a:ext>
            </a:extLst>
          </p:cNvPr>
          <p:cNvSpPr>
            <a:spLocks noChangeAspect="1"/>
          </p:cNvSpPr>
          <p:nvPr/>
        </p:nvSpPr>
        <p:spPr bwMode="auto">
          <a:xfrm>
            <a:off x="9408729" y="11121773"/>
            <a:ext cx="1002042" cy="1089178"/>
          </a:xfrm>
          <a:custGeom>
            <a:avLst/>
            <a:gdLst>
              <a:gd name="T0" fmla="*/ 3568639 w 262269"/>
              <a:gd name="T1" fmla="*/ 4175549 h 283804"/>
              <a:gd name="T2" fmla="*/ 4565286 w 262269"/>
              <a:gd name="T3" fmla="*/ 4175549 h 283804"/>
              <a:gd name="T4" fmla="*/ 4066997 w 262269"/>
              <a:gd name="T5" fmla="*/ 3345592 h 283804"/>
              <a:gd name="T6" fmla="*/ 4066997 w 262269"/>
              <a:gd name="T7" fmla="*/ 5005413 h 283804"/>
              <a:gd name="T8" fmla="*/ 4066997 w 262269"/>
              <a:gd name="T9" fmla="*/ 3345592 h 283804"/>
              <a:gd name="T10" fmla="*/ 2728046 w 262269"/>
              <a:gd name="T11" fmla="*/ 4195985 h 283804"/>
              <a:gd name="T12" fmla="*/ 3546752 w 262269"/>
              <a:gd name="T13" fmla="*/ 5584225 h 283804"/>
              <a:gd name="T14" fmla="*/ 4063182 w 262269"/>
              <a:gd name="T15" fmla="*/ 9932289 h 283804"/>
              <a:gd name="T16" fmla="*/ 4277250 w 262269"/>
              <a:gd name="T17" fmla="*/ 9303631 h 283804"/>
              <a:gd name="T18" fmla="*/ 4478803 w 262269"/>
              <a:gd name="T19" fmla="*/ 8635707 h 283804"/>
              <a:gd name="T20" fmla="*/ 4289834 w 262269"/>
              <a:gd name="T21" fmla="*/ 7980891 h 283804"/>
              <a:gd name="T22" fmla="*/ 4289834 w 262269"/>
              <a:gd name="T23" fmla="*/ 7587963 h 283804"/>
              <a:gd name="T24" fmla="*/ 4289834 w 262269"/>
              <a:gd name="T25" fmla="*/ 7129618 h 283804"/>
              <a:gd name="T26" fmla="*/ 4629951 w 262269"/>
              <a:gd name="T27" fmla="*/ 5584225 h 283804"/>
              <a:gd name="T28" fmla="*/ 5448575 w 262269"/>
              <a:gd name="T29" fmla="*/ 4195985 h 283804"/>
              <a:gd name="T30" fmla="*/ 4088316 w 262269"/>
              <a:gd name="T31" fmla="*/ 2480391 h 283804"/>
              <a:gd name="T32" fmla="*/ 4932213 w 262269"/>
              <a:gd name="T33" fmla="*/ 5689021 h 283804"/>
              <a:gd name="T34" fmla="*/ 4881852 w 262269"/>
              <a:gd name="T35" fmla="*/ 6959374 h 283804"/>
              <a:gd name="T36" fmla="*/ 4617366 w 262269"/>
              <a:gd name="T37" fmla="*/ 7483233 h 283804"/>
              <a:gd name="T38" fmla="*/ 4806274 w 262269"/>
              <a:gd name="T39" fmla="*/ 7902291 h 283804"/>
              <a:gd name="T40" fmla="*/ 4617366 w 262269"/>
              <a:gd name="T41" fmla="*/ 8334494 h 283804"/>
              <a:gd name="T42" fmla="*/ 4844020 w 262269"/>
              <a:gd name="T43" fmla="*/ 8635707 h 283804"/>
              <a:gd name="T44" fmla="*/ 4491387 w 262269"/>
              <a:gd name="T45" fmla="*/ 9067859 h 283804"/>
              <a:gd name="T46" fmla="*/ 4831432 w 262269"/>
              <a:gd name="T47" fmla="*/ 9500086 h 283804"/>
              <a:gd name="T48" fmla="*/ 4163909 w 262269"/>
              <a:gd name="T49" fmla="*/ 10259675 h 283804"/>
              <a:gd name="T50" fmla="*/ 3949794 w 262269"/>
              <a:gd name="T51" fmla="*/ 10259675 h 283804"/>
              <a:gd name="T52" fmla="*/ 3244467 w 262269"/>
              <a:gd name="T53" fmla="*/ 9460788 h 283804"/>
              <a:gd name="T54" fmla="*/ 2438411 w 262269"/>
              <a:gd name="T55" fmla="*/ 4195985 h 283804"/>
              <a:gd name="T56" fmla="*/ 4088380 w 262269"/>
              <a:gd name="T57" fmla="*/ 1442000 h 283804"/>
              <a:gd name="T58" fmla="*/ 6748486 w 262269"/>
              <a:gd name="T59" fmla="*/ 4194607 h 283804"/>
              <a:gd name="T60" fmla="*/ 5857598 w 262269"/>
              <a:gd name="T61" fmla="*/ 6203613 h 283804"/>
              <a:gd name="T62" fmla="*/ 5744646 w 262269"/>
              <a:gd name="T63" fmla="*/ 5929663 h 283804"/>
              <a:gd name="T64" fmla="*/ 5744646 w 262269"/>
              <a:gd name="T65" fmla="*/ 2459661 h 283804"/>
              <a:gd name="T66" fmla="*/ 2419562 w 262269"/>
              <a:gd name="T67" fmla="*/ 2459661 h 283804"/>
              <a:gd name="T68" fmla="*/ 2419562 w 262269"/>
              <a:gd name="T69" fmla="*/ 5929663 h 283804"/>
              <a:gd name="T70" fmla="*/ 2206223 w 262269"/>
              <a:gd name="T71" fmla="*/ 6151428 h 283804"/>
              <a:gd name="T72" fmla="*/ 2206223 w 262269"/>
              <a:gd name="T73" fmla="*/ 2250892 h 283804"/>
              <a:gd name="T74" fmla="*/ 4066300 w 262269"/>
              <a:gd name="T75" fmla="*/ 0 h 283804"/>
              <a:gd name="T76" fmla="*/ 8960908 w 262269"/>
              <a:gd name="T77" fmla="*/ 5625981 h 283804"/>
              <a:gd name="T78" fmla="*/ 8873084 w 262269"/>
              <a:gd name="T79" fmla="*/ 6552747 h 283804"/>
              <a:gd name="T80" fmla="*/ 8132602 w 262269"/>
              <a:gd name="T81" fmla="*/ 8393271 h 283804"/>
              <a:gd name="T82" fmla="*/ 6212453 w 262269"/>
              <a:gd name="T83" fmla="*/ 9398358 h 283804"/>
              <a:gd name="T84" fmla="*/ 6061790 w 262269"/>
              <a:gd name="T85" fmla="*/ 10312070 h 283804"/>
              <a:gd name="T86" fmla="*/ 5911210 w 262269"/>
              <a:gd name="T87" fmla="*/ 9398358 h 283804"/>
              <a:gd name="T88" fmla="*/ 7831383 w 262269"/>
              <a:gd name="T89" fmla="*/ 8341017 h 283804"/>
              <a:gd name="T90" fmla="*/ 7906695 w 262269"/>
              <a:gd name="T91" fmla="*/ 6683297 h 283804"/>
              <a:gd name="T92" fmla="*/ 8847984 w 262269"/>
              <a:gd name="T93" fmla="*/ 6122004 h 283804"/>
              <a:gd name="T94" fmla="*/ 7843990 w 262269"/>
              <a:gd name="T95" fmla="*/ 4255366 h 283804"/>
              <a:gd name="T96" fmla="*/ 4066300 w 262269"/>
              <a:gd name="T97" fmla="*/ 313303 h 283804"/>
              <a:gd name="T98" fmla="*/ 803229 w 262269"/>
              <a:gd name="T99" fmla="*/ 6161132 h 283804"/>
              <a:gd name="T100" fmla="*/ 1192297 w 262269"/>
              <a:gd name="T101" fmla="*/ 6839936 h 283804"/>
              <a:gd name="T102" fmla="*/ 2120958 w 262269"/>
              <a:gd name="T103" fmla="*/ 10142404 h 283804"/>
              <a:gd name="T104" fmla="*/ 1819759 w 262269"/>
              <a:gd name="T105" fmla="*/ 10155464 h 283804"/>
              <a:gd name="T106" fmla="*/ 941245 w 262269"/>
              <a:gd name="T107" fmla="*/ 7009651 h 283804"/>
              <a:gd name="T108" fmla="*/ 539667 w 262269"/>
              <a:gd name="T109" fmla="*/ 6330841 h 283804"/>
              <a:gd name="T110" fmla="*/ 4066300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302A85-8334-554A-B422-FC322E9B4FCE}"/>
              </a:ext>
            </a:extLst>
          </p:cNvPr>
          <p:cNvSpPr/>
          <p:nvPr/>
        </p:nvSpPr>
        <p:spPr>
          <a:xfrm>
            <a:off x="7471569" y="6287781"/>
            <a:ext cx="2582046" cy="2582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952">
            <a:extLst>
              <a:ext uri="{FF2B5EF4-FFF2-40B4-BE49-F238E27FC236}">
                <a16:creationId xmlns:a16="http://schemas.microsoft.com/office/drawing/2014/main" id="{A157D9F3-0330-9445-AE8B-22E0E39E7498}"/>
              </a:ext>
            </a:extLst>
          </p:cNvPr>
          <p:cNvSpPr>
            <a:spLocks noChangeAspect="1"/>
          </p:cNvSpPr>
          <p:nvPr/>
        </p:nvSpPr>
        <p:spPr bwMode="auto">
          <a:xfrm>
            <a:off x="8216327" y="7034215"/>
            <a:ext cx="1092530" cy="1089178"/>
          </a:xfrm>
          <a:custGeom>
            <a:avLst/>
            <a:gdLst>
              <a:gd name="T0" fmla="*/ 4634450 w 285390"/>
              <a:gd name="T1" fmla="*/ 8255285 h 283806"/>
              <a:gd name="T2" fmla="*/ 5549597 w 285390"/>
              <a:gd name="T3" fmla="*/ 8255285 h 283806"/>
              <a:gd name="T4" fmla="*/ 5965497 w 285390"/>
              <a:gd name="T5" fmla="*/ 7094344 h 283806"/>
              <a:gd name="T6" fmla="*/ 10240788 w 285390"/>
              <a:gd name="T7" fmla="*/ 7252865 h 283806"/>
              <a:gd name="T8" fmla="*/ 10085828 w 285390"/>
              <a:gd name="T9" fmla="*/ 9445861 h 283806"/>
              <a:gd name="T10" fmla="*/ 5810463 w 285390"/>
              <a:gd name="T11" fmla="*/ 9287375 h 283806"/>
              <a:gd name="T12" fmla="*/ 9930802 w 285390"/>
              <a:gd name="T13" fmla="*/ 9115627 h 283806"/>
              <a:gd name="T14" fmla="*/ 5965497 w 285390"/>
              <a:gd name="T15" fmla="*/ 7411407 h 283806"/>
              <a:gd name="T16" fmla="*/ 5965497 w 285390"/>
              <a:gd name="T17" fmla="*/ 7094344 h 283806"/>
              <a:gd name="T18" fmla="*/ 4275329 w 285390"/>
              <a:gd name="T19" fmla="*/ 7094344 h 283806"/>
              <a:gd name="T20" fmla="*/ 4275329 w 285390"/>
              <a:gd name="T21" fmla="*/ 7405634 h 283806"/>
              <a:gd name="T22" fmla="*/ 310002 w 285390"/>
              <a:gd name="T23" fmla="*/ 9870270 h 283806"/>
              <a:gd name="T24" fmla="*/ 1601633 w 285390"/>
              <a:gd name="T25" fmla="*/ 9078976 h 283806"/>
              <a:gd name="T26" fmla="*/ 4430371 w 285390"/>
              <a:gd name="T27" fmla="*/ 9247632 h 283806"/>
              <a:gd name="T28" fmla="*/ 1640423 w 285390"/>
              <a:gd name="T29" fmla="*/ 9403315 h 283806"/>
              <a:gd name="T30" fmla="*/ 154871 w 285390"/>
              <a:gd name="T31" fmla="*/ 10311277 h 283806"/>
              <a:gd name="T32" fmla="*/ 0 w 285390"/>
              <a:gd name="T33" fmla="*/ 10142663 h 283806"/>
              <a:gd name="T34" fmla="*/ 154871 w 285390"/>
              <a:gd name="T35" fmla="*/ 7094344 h 283806"/>
              <a:gd name="T36" fmla="*/ 4634450 w 285390"/>
              <a:gd name="T37" fmla="*/ 4700712 h 283806"/>
              <a:gd name="T38" fmla="*/ 5549597 w 285390"/>
              <a:gd name="T39" fmla="*/ 4700712 h 283806"/>
              <a:gd name="T40" fmla="*/ 5965497 w 285390"/>
              <a:gd name="T41" fmla="*/ 3518331 h 283806"/>
              <a:gd name="T42" fmla="*/ 10240788 w 285390"/>
              <a:gd name="T43" fmla="*/ 3674670 h 283806"/>
              <a:gd name="T44" fmla="*/ 10163348 w 285390"/>
              <a:gd name="T45" fmla="*/ 6722233 h 283806"/>
              <a:gd name="T46" fmla="*/ 10008336 w 285390"/>
              <a:gd name="T47" fmla="*/ 6722233 h 283806"/>
              <a:gd name="T48" fmla="*/ 5965497 w 285390"/>
              <a:gd name="T49" fmla="*/ 5823564 h 283806"/>
              <a:gd name="T50" fmla="*/ 5965497 w 285390"/>
              <a:gd name="T51" fmla="*/ 5511003 h 283806"/>
              <a:gd name="T52" fmla="*/ 8716652 w 285390"/>
              <a:gd name="T53" fmla="*/ 5550103 h 283806"/>
              <a:gd name="T54" fmla="*/ 9930802 w 285390"/>
              <a:gd name="T55" fmla="*/ 3830906 h 283806"/>
              <a:gd name="T56" fmla="*/ 5810463 w 285390"/>
              <a:gd name="T57" fmla="*/ 3674670 h 283806"/>
              <a:gd name="T58" fmla="*/ 154871 w 285390"/>
              <a:gd name="T59" fmla="*/ 3518331 h 283806"/>
              <a:gd name="T60" fmla="*/ 4430371 w 285390"/>
              <a:gd name="T61" fmla="*/ 3673870 h 283806"/>
              <a:gd name="T62" fmla="*/ 310002 w 285390"/>
              <a:gd name="T63" fmla="*/ 3829444 h 283806"/>
              <a:gd name="T64" fmla="*/ 4275329 w 285390"/>
              <a:gd name="T65" fmla="*/ 5501412 h 283806"/>
              <a:gd name="T66" fmla="*/ 4275329 w 285390"/>
              <a:gd name="T67" fmla="*/ 5812467 h 283806"/>
              <a:gd name="T68" fmla="*/ 0 w 285390"/>
              <a:gd name="T69" fmla="*/ 5669922 h 283806"/>
              <a:gd name="T70" fmla="*/ 154871 w 285390"/>
              <a:gd name="T71" fmla="*/ 3518331 h 283806"/>
              <a:gd name="T72" fmla="*/ 4634450 w 285390"/>
              <a:gd name="T73" fmla="*/ 1132978 h 283806"/>
              <a:gd name="T74" fmla="*/ 5549597 w 285390"/>
              <a:gd name="T75" fmla="*/ 1132978 h 283806"/>
              <a:gd name="T76" fmla="*/ 5091992 w 285390"/>
              <a:gd name="T77" fmla="*/ 346063 h 283806"/>
              <a:gd name="T78" fmla="*/ 5244574 w 285390"/>
              <a:gd name="T79" fmla="*/ 1906894 h 283806"/>
              <a:gd name="T80" fmla="*/ 5854700 w 285390"/>
              <a:gd name="T81" fmla="*/ 4700712 h 283806"/>
              <a:gd name="T82" fmla="*/ 5244574 w 285390"/>
              <a:gd name="T83" fmla="*/ 7481401 h 283806"/>
              <a:gd name="T84" fmla="*/ 5091992 w 285390"/>
              <a:gd name="T85" fmla="*/ 9042245 h 283806"/>
              <a:gd name="T86" fmla="*/ 4939516 w 285390"/>
              <a:gd name="T87" fmla="*/ 7481401 h 283806"/>
              <a:gd name="T88" fmla="*/ 4329355 w 285390"/>
              <a:gd name="T89" fmla="*/ 4700712 h 283806"/>
              <a:gd name="T90" fmla="*/ 4939516 w 285390"/>
              <a:gd name="T91" fmla="*/ 1906894 h 283806"/>
              <a:gd name="T92" fmla="*/ 5091992 w 285390"/>
              <a:gd name="T93" fmla="*/ 346063 h 283806"/>
              <a:gd name="T94" fmla="*/ 10085828 w 285390"/>
              <a:gd name="T95" fmla="*/ 0 h 283806"/>
              <a:gd name="T96" fmla="*/ 10240788 w 285390"/>
              <a:gd name="T97" fmla="*/ 2138548 h 283806"/>
              <a:gd name="T98" fmla="*/ 5965497 w 285390"/>
              <a:gd name="T99" fmla="*/ 2294179 h 283806"/>
              <a:gd name="T100" fmla="*/ 5965497 w 285390"/>
              <a:gd name="T101" fmla="*/ 1995963 h 283806"/>
              <a:gd name="T102" fmla="*/ 9930802 w 285390"/>
              <a:gd name="T103" fmla="*/ 311108 h 283806"/>
              <a:gd name="T104" fmla="*/ 5810463 w 285390"/>
              <a:gd name="T105" fmla="*/ 142574 h 283806"/>
              <a:gd name="T106" fmla="*/ 154871 w 285390"/>
              <a:gd name="T107" fmla="*/ 0 h 283806"/>
              <a:gd name="T108" fmla="*/ 4430371 w 285390"/>
              <a:gd name="T109" fmla="*/ 143254 h 283806"/>
              <a:gd name="T110" fmla="*/ 310002 w 285390"/>
              <a:gd name="T111" fmla="*/ 312599 h 283806"/>
              <a:gd name="T112" fmla="*/ 1511177 w 285390"/>
              <a:gd name="T113" fmla="*/ 2018727 h 283806"/>
              <a:gd name="T114" fmla="*/ 4275329 w 285390"/>
              <a:gd name="T115" fmla="*/ 2005742 h 283806"/>
              <a:gd name="T116" fmla="*/ 4275329 w 285390"/>
              <a:gd name="T117" fmla="*/ 2305250 h 283806"/>
              <a:gd name="T118" fmla="*/ 232450 w 285390"/>
              <a:gd name="T119" fmla="*/ 3190905 h 283806"/>
              <a:gd name="T120" fmla="*/ 77534 w 285390"/>
              <a:gd name="T121" fmla="*/ 3203846 h 283806"/>
              <a:gd name="T122" fmla="*/ 0 w 285390"/>
              <a:gd name="T123" fmla="*/ 143254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C252AB-932D-3A49-BD78-490A13A65FDB}"/>
              </a:ext>
            </a:extLst>
          </p:cNvPr>
          <p:cNvSpPr/>
          <p:nvPr/>
        </p:nvSpPr>
        <p:spPr>
          <a:xfrm>
            <a:off x="14324035" y="6287781"/>
            <a:ext cx="2582046" cy="25820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82">
            <a:extLst>
              <a:ext uri="{FF2B5EF4-FFF2-40B4-BE49-F238E27FC236}">
                <a16:creationId xmlns:a16="http://schemas.microsoft.com/office/drawing/2014/main" id="{8109CE82-D0AF-6740-A4E2-1B6026EDCBE2}"/>
              </a:ext>
            </a:extLst>
          </p:cNvPr>
          <p:cNvSpPr>
            <a:spLocks noChangeAspect="1"/>
          </p:cNvSpPr>
          <p:nvPr/>
        </p:nvSpPr>
        <p:spPr bwMode="auto">
          <a:xfrm>
            <a:off x="15072145" y="7030862"/>
            <a:ext cx="1085826" cy="109588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3FDDB3-3B81-CA48-B79D-41D0F5BCF0FA}"/>
              </a:ext>
            </a:extLst>
          </p:cNvPr>
          <p:cNvSpPr/>
          <p:nvPr/>
        </p:nvSpPr>
        <p:spPr>
          <a:xfrm>
            <a:off x="10897801" y="3553552"/>
            <a:ext cx="2582046" cy="2582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954">
            <a:extLst>
              <a:ext uri="{FF2B5EF4-FFF2-40B4-BE49-F238E27FC236}">
                <a16:creationId xmlns:a16="http://schemas.microsoft.com/office/drawing/2014/main" id="{E43AAAEB-EF88-6F42-87C9-594A807D8349}"/>
              </a:ext>
            </a:extLst>
          </p:cNvPr>
          <p:cNvSpPr>
            <a:spLocks noChangeAspect="1"/>
          </p:cNvSpPr>
          <p:nvPr/>
        </p:nvSpPr>
        <p:spPr bwMode="auto">
          <a:xfrm>
            <a:off x="11644235" y="4299986"/>
            <a:ext cx="1089178" cy="1089178"/>
          </a:xfrm>
          <a:custGeom>
            <a:avLst/>
            <a:gdLst>
              <a:gd name="T0" fmla="*/ 2453975 w 283805"/>
              <a:gd name="T1" fmla="*/ 8432546 h 283804"/>
              <a:gd name="T2" fmla="*/ 4424983 w 283805"/>
              <a:gd name="T3" fmla="*/ 6448347 h 283804"/>
              <a:gd name="T4" fmla="*/ 4790451 w 283805"/>
              <a:gd name="T5" fmla="*/ 6813900 h 283804"/>
              <a:gd name="T6" fmla="*/ 10155741 w 283805"/>
              <a:gd name="T7" fmla="*/ 4960701 h 283804"/>
              <a:gd name="T8" fmla="*/ 6212717 w 283805"/>
              <a:gd name="T9" fmla="*/ 5237155 h 283804"/>
              <a:gd name="T10" fmla="*/ 5978320 w 283805"/>
              <a:gd name="T11" fmla="*/ 3015310 h 283804"/>
              <a:gd name="T12" fmla="*/ 6356860 w 283805"/>
              <a:gd name="T13" fmla="*/ 3380870 h 283804"/>
              <a:gd name="T14" fmla="*/ 4617686 w 283805"/>
              <a:gd name="T15" fmla="*/ 2711152 h 283804"/>
              <a:gd name="T16" fmla="*/ 1598931 w 283805"/>
              <a:gd name="T17" fmla="*/ 3043324 h 283804"/>
              <a:gd name="T18" fmla="*/ 3259251 w 283805"/>
              <a:gd name="T19" fmla="*/ 1672744 h 283804"/>
              <a:gd name="T20" fmla="*/ 5885836 w 283805"/>
              <a:gd name="T21" fmla="*/ 1949182 h 283804"/>
              <a:gd name="T22" fmla="*/ 3259251 w 283805"/>
              <a:gd name="T23" fmla="*/ 1672744 h 283804"/>
              <a:gd name="T24" fmla="*/ 2582739 w 283805"/>
              <a:gd name="T25" fmla="*/ 1805027 h 283804"/>
              <a:gd name="T26" fmla="*/ 1441996 w 283805"/>
              <a:gd name="T27" fmla="*/ 1805027 h 283804"/>
              <a:gd name="T28" fmla="*/ 7492411 w 283805"/>
              <a:gd name="T29" fmla="*/ 1292257 h 283804"/>
              <a:gd name="T30" fmla="*/ 7857921 w 283805"/>
              <a:gd name="T31" fmla="*/ 926706 h 283804"/>
              <a:gd name="T32" fmla="*/ 6043633 w 283805"/>
              <a:gd name="T33" fmla="*/ 721020 h 283804"/>
              <a:gd name="T34" fmla="*/ 4441470 w 283805"/>
              <a:gd name="T35" fmla="*/ 721020 h 283804"/>
              <a:gd name="T36" fmla="*/ 3750821 w 283805"/>
              <a:gd name="T37" fmla="*/ 576793 h 283804"/>
              <a:gd name="T38" fmla="*/ 1600421 w 283805"/>
              <a:gd name="T39" fmla="*/ 853275 h 283804"/>
              <a:gd name="T40" fmla="*/ 783087 w 283805"/>
              <a:gd name="T41" fmla="*/ 0 h 283804"/>
              <a:gd name="T42" fmla="*/ 1788215 w 283805"/>
              <a:gd name="T43" fmla="*/ 7910345 h 283804"/>
              <a:gd name="T44" fmla="*/ 3798455 w 283805"/>
              <a:gd name="T45" fmla="*/ 7035783 h 283804"/>
              <a:gd name="T46" fmla="*/ 4555514 w 283805"/>
              <a:gd name="T47" fmla="*/ 6161185 h 283804"/>
              <a:gd name="T48" fmla="*/ 1461977 w 283805"/>
              <a:gd name="T49" fmla="*/ 5156126 h 283804"/>
              <a:gd name="T50" fmla="*/ 5573661 w 283805"/>
              <a:gd name="T51" fmla="*/ 3916089 h 283804"/>
              <a:gd name="T52" fmla="*/ 6304617 w 283805"/>
              <a:gd name="T53" fmla="*/ 2780361 h 283804"/>
              <a:gd name="T54" fmla="*/ 7857921 w 283805"/>
              <a:gd name="T55" fmla="*/ 613396 h 283804"/>
              <a:gd name="T56" fmla="*/ 9476480 w 283805"/>
              <a:gd name="T57" fmla="*/ 900592 h 283804"/>
              <a:gd name="T58" fmla="*/ 9476480 w 283805"/>
              <a:gd name="T59" fmla="*/ 1448980 h 283804"/>
              <a:gd name="T60" fmla="*/ 7544668 w 283805"/>
              <a:gd name="T61" fmla="*/ 1879746 h 283804"/>
              <a:gd name="T62" fmla="*/ 5978320 w 283805"/>
              <a:gd name="T63" fmla="*/ 4046520 h 283804"/>
              <a:gd name="T64" fmla="*/ 5103711 w 283805"/>
              <a:gd name="T65" fmla="*/ 6813900 h 283804"/>
              <a:gd name="T66" fmla="*/ 3080486 w 283805"/>
              <a:gd name="T67" fmla="*/ 7845063 h 283804"/>
              <a:gd name="T68" fmla="*/ 1788215 w 283805"/>
              <a:gd name="T69" fmla="*/ 8223643 h 283804"/>
              <a:gd name="T70" fmla="*/ 10155248 w 283805"/>
              <a:gd name="T71" fmla="*/ 9372340 h 283804"/>
              <a:gd name="T72" fmla="*/ 9685340 w 283805"/>
              <a:gd name="T73" fmla="*/ 9685614 h 283804"/>
              <a:gd name="T74" fmla="*/ 9372041 w 283805"/>
              <a:gd name="T75" fmla="*/ 10155567 h 283804"/>
              <a:gd name="T76" fmla="*/ 8223396 w 283805"/>
              <a:gd name="T77" fmla="*/ 10155567 h 283804"/>
              <a:gd name="T78" fmla="*/ 7910137 w 283805"/>
              <a:gd name="T79" fmla="*/ 9685614 h 283804"/>
              <a:gd name="T80" fmla="*/ 6617899 w 283805"/>
              <a:gd name="T81" fmla="*/ 10312174 h 283804"/>
              <a:gd name="T82" fmla="*/ 5312575 w 283805"/>
              <a:gd name="T83" fmla="*/ 9685614 h 283804"/>
              <a:gd name="T84" fmla="*/ 4999317 w 283805"/>
              <a:gd name="T85" fmla="*/ 10155567 h 283804"/>
              <a:gd name="T86" fmla="*/ 3850675 w 283805"/>
              <a:gd name="T87" fmla="*/ 10155567 h 283804"/>
              <a:gd name="T88" fmla="*/ 3537369 w 283805"/>
              <a:gd name="T89" fmla="*/ 9685614 h 283804"/>
              <a:gd name="T90" fmla="*/ 2245078 w 283805"/>
              <a:gd name="T91" fmla="*/ 10312174 h 283804"/>
              <a:gd name="T92" fmla="*/ 939854 w 283805"/>
              <a:gd name="T93" fmla="*/ 9685614 h 283804"/>
              <a:gd name="T94" fmla="*/ 626585 w 283805"/>
              <a:gd name="T95" fmla="*/ 10155567 h 283804"/>
              <a:gd name="T96" fmla="*/ 0 w 283805"/>
              <a:gd name="T97" fmla="*/ 9528982 h 283804"/>
              <a:gd name="T98" fmla="*/ 626585 w 283805"/>
              <a:gd name="T99" fmla="*/ 8223643 h 283804"/>
              <a:gd name="T100" fmla="*/ 156546 w 283805"/>
              <a:gd name="T101" fmla="*/ 7910345 h 283804"/>
              <a:gd name="T102" fmla="*/ 156546 w 283805"/>
              <a:gd name="T103" fmla="*/ 6774696 h 283804"/>
              <a:gd name="T104" fmla="*/ 626585 w 283805"/>
              <a:gd name="T105" fmla="*/ 6448347 h 283804"/>
              <a:gd name="T106" fmla="*/ 0 w 283805"/>
              <a:gd name="T107" fmla="*/ 5156126 h 283804"/>
              <a:gd name="T108" fmla="*/ 626585 w 283805"/>
              <a:gd name="T109" fmla="*/ 3850741 h 283804"/>
              <a:gd name="T110" fmla="*/ 156546 w 283805"/>
              <a:gd name="T111" fmla="*/ 3537476 h 283804"/>
              <a:gd name="T112" fmla="*/ 156546 w 283805"/>
              <a:gd name="T113" fmla="*/ 2388694 h 283804"/>
              <a:gd name="T114" fmla="*/ 626585 w 283805"/>
              <a:gd name="T115" fmla="*/ 2075485 h 283804"/>
              <a:gd name="T116" fmla="*/ 0 w 283805"/>
              <a:gd name="T117" fmla="*/ 783146 h 283804"/>
              <a:gd name="T118" fmla="*/ 626585 w 283805"/>
              <a:gd name="T119" fmla="*/ 156554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1A56D-48BB-7A4A-89A4-D5F092B7DC4B}"/>
              </a:ext>
            </a:extLst>
          </p:cNvPr>
          <p:cNvSpPr txBox="1"/>
          <p:nvPr/>
        </p:nvSpPr>
        <p:spPr>
          <a:xfrm>
            <a:off x="17654192" y="6544955"/>
            <a:ext cx="188064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MARKET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883C0409-03BF-A947-A0D2-A1CA060545FF}"/>
              </a:ext>
            </a:extLst>
          </p:cNvPr>
          <p:cNvSpPr txBox="1">
            <a:spLocks/>
          </p:cNvSpPr>
          <p:nvPr/>
        </p:nvSpPr>
        <p:spPr>
          <a:xfrm>
            <a:off x="17654191" y="7220477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17D2A4-D433-7440-8949-51465AB4F170}"/>
              </a:ext>
            </a:extLst>
          </p:cNvPr>
          <p:cNvSpPr txBox="1"/>
          <p:nvPr/>
        </p:nvSpPr>
        <p:spPr>
          <a:xfrm>
            <a:off x="5139371" y="6544955"/>
            <a:ext cx="158408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FOCUS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15B976F-7471-544E-BFC7-86B26A745427}"/>
              </a:ext>
            </a:extLst>
          </p:cNvPr>
          <p:cNvSpPr txBox="1">
            <a:spLocks/>
          </p:cNvSpPr>
          <p:nvPr/>
        </p:nvSpPr>
        <p:spPr>
          <a:xfrm>
            <a:off x="1550042" y="7220477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0931EA-7023-E841-9F7E-634FA79AA34B}"/>
              </a:ext>
            </a:extLst>
          </p:cNvPr>
          <p:cNvSpPr txBox="1"/>
          <p:nvPr/>
        </p:nvSpPr>
        <p:spPr>
          <a:xfrm>
            <a:off x="16377823" y="10632513"/>
            <a:ext cx="136447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PRICE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25764D0-093B-5645-A560-D59119365C9E}"/>
              </a:ext>
            </a:extLst>
          </p:cNvPr>
          <p:cNvSpPr txBox="1">
            <a:spLocks/>
          </p:cNvSpPr>
          <p:nvPr/>
        </p:nvSpPr>
        <p:spPr>
          <a:xfrm>
            <a:off x="16377822" y="11308035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F998AD-4C75-044B-A7C8-BB63E68FFFBB}"/>
              </a:ext>
            </a:extLst>
          </p:cNvPr>
          <p:cNvSpPr txBox="1"/>
          <p:nvPr/>
        </p:nvSpPr>
        <p:spPr>
          <a:xfrm>
            <a:off x="6409328" y="10632513"/>
            <a:ext cx="159050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LUNCH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BA0E088-6CEF-6E40-9729-1CFE8FB9AC3A}"/>
              </a:ext>
            </a:extLst>
          </p:cNvPr>
          <p:cNvSpPr txBox="1">
            <a:spLocks/>
          </p:cNvSpPr>
          <p:nvPr/>
        </p:nvSpPr>
        <p:spPr>
          <a:xfrm>
            <a:off x="2826411" y="11308035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E4AE3D-C3C4-AB40-B4F5-BB156B3378B1}"/>
              </a:ext>
            </a:extLst>
          </p:cNvPr>
          <p:cNvSpPr txBox="1"/>
          <p:nvPr/>
        </p:nvSpPr>
        <p:spPr>
          <a:xfrm>
            <a:off x="8438645" y="2851574"/>
            <a:ext cx="135966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BUILD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1E9A28F3-8F97-184F-8156-60814599954E}"/>
              </a:ext>
            </a:extLst>
          </p:cNvPr>
          <p:cNvSpPr txBox="1">
            <a:spLocks/>
          </p:cNvSpPr>
          <p:nvPr/>
        </p:nvSpPr>
        <p:spPr>
          <a:xfrm>
            <a:off x="4624896" y="3527096"/>
            <a:ext cx="5173417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1690146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6FA14C6-CCC7-7645-8B4B-91532F522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2208" y="2977250"/>
            <a:ext cx="3976933" cy="3992603"/>
          </a:xfrm>
          <a:custGeom>
            <a:avLst/>
            <a:gdLst>
              <a:gd name="connsiteX0" fmla="*/ 1461426 w 2922853"/>
              <a:gd name="connsiteY0" fmla="*/ 0 h 2934371"/>
              <a:gd name="connsiteX1" fmla="*/ 2922853 w 2922853"/>
              <a:gd name="connsiteY1" fmla="*/ 1460640 h 2934371"/>
              <a:gd name="connsiteX2" fmla="*/ 2728170 w 2922853"/>
              <a:gd name="connsiteY2" fmla="*/ 2188675 h 2934371"/>
              <a:gd name="connsiteX3" fmla="*/ 2549943 w 2922853"/>
              <a:gd name="connsiteY3" fmla="*/ 2715908 h 2934371"/>
              <a:gd name="connsiteX4" fmla="*/ 2543922 w 2922853"/>
              <a:gd name="connsiteY4" fmla="*/ 2815359 h 2934371"/>
              <a:gd name="connsiteX5" fmla="*/ 2656380 w 2922853"/>
              <a:gd name="connsiteY5" fmla="*/ 2701723 h 2934371"/>
              <a:gd name="connsiteX6" fmla="*/ 2698189 w 2922853"/>
              <a:gd name="connsiteY6" fmla="*/ 2743784 h 2934371"/>
              <a:gd name="connsiteX7" fmla="*/ 2508742 w 2922853"/>
              <a:gd name="connsiteY7" fmla="*/ 2934371 h 2934371"/>
              <a:gd name="connsiteX8" fmla="*/ 2318642 w 2922853"/>
              <a:gd name="connsiteY8" fmla="*/ 2743784 h 2934371"/>
              <a:gd name="connsiteX9" fmla="*/ 2360451 w 2922853"/>
              <a:gd name="connsiteY9" fmla="*/ 2701723 h 2934371"/>
              <a:gd name="connsiteX10" fmla="*/ 2483955 w 2922853"/>
              <a:gd name="connsiteY10" fmla="*/ 2825971 h 2934371"/>
              <a:gd name="connsiteX11" fmla="*/ 2491238 w 2922853"/>
              <a:gd name="connsiteY11" fmla="*/ 2709430 h 2934371"/>
              <a:gd name="connsiteX12" fmla="*/ 2675253 w 2922853"/>
              <a:gd name="connsiteY12" fmla="*/ 2161904 h 2934371"/>
              <a:gd name="connsiteX13" fmla="*/ 2864056 w 2922853"/>
              <a:gd name="connsiteY13" fmla="*/ 1460640 h 2934371"/>
              <a:gd name="connsiteX14" fmla="*/ 1461426 w 2922853"/>
              <a:gd name="connsiteY14" fmla="*/ 58765 h 2934371"/>
              <a:gd name="connsiteX15" fmla="*/ 59450 w 2922853"/>
              <a:gd name="connsiteY15" fmla="*/ 1460640 h 2934371"/>
              <a:gd name="connsiteX16" fmla="*/ 1461426 w 2922853"/>
              <a:gd name="connsiteY16" fmla="*/ 2861862 h 2934371"/>
              <a:gd name="connsiteX17" fmla="*/ 2162414 w 2922853"/>
              <a:gd name="connsiteY17" fmla="*/ 2673813 h 2934371"/>
              <a:gd name="connsiteX18" fmla="*/ 2192466 w 2922853"/>
              <a:gd name="connsiteY18" fmla="*/ 2724743 h 2934371"/>
              <a:gd name="connsiteX19" fmla="*/ 1461426 w 2922853"/>
              <a:gd name="connsiteY19" fmla="*/ 2919974 h 2934371"/>
              <a:gd name="connsiteX20" fmla="*/ 0 w 2922853"/>
              <a:gd name="connsiteY20" fmla="*/ 1460640 h 2934371"/>
              <a:gd name="connsiteX21" fmla="*/ 1461426 w 2922853"/>
              <a:gd name="connsiteY21" fmla="*/ 0 h 2934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922853" h="2934371">
                <a:moveTo>
                  <a:pt x="1461426" y="0"/>
                </a:moveTo>
                <a:cubicBezTo>
                  <a:pt x="2266942" y="0"/>
                  <a:pt x="2922853" y="654905"/>
                  <a:pt x="2922853" y="1460640"/>
                </a:cubicBezTo>
                <a:cubicBezTo>
                  <a:pt x="2922853" y="1708759"/>
                  <a:pt x="2864709" y="1926190"/>
                  <a:pt x="2728170" y="2188675"/>
                </a:cubicBezTo>
                <a:cubicBezTo>
                  <a:pt x="2627236" y="2382599"/>
                  <a:pt x="2571501" y="2545305"/>
                  <a:pt x="2549943" y="2715908"/>
                </a:cubicBezTo>
                <a:lnTo>
                  <a:pt x="2543922" y="2815359"/>
                </a:lnTo>
                <a:lnTo>
                  <a:pt x="2656380" y="2701723"/>
                </a:lnTo>
                <a:lnTo>
                  <a:pt x="2698189" y="2743784"/>
                </a:lnTo>
                <a:lnTo>
                  <a:pt x="2508742" y="2934371"/>
                </a:lnTo>
                <a:lnTo>
                  <a:pt x="2318642" y="2743784"/>
                </a:lnTo>
                <a:lnTo>
                  <a:pt x="2360451" y="2701723"/>
                </a:lnTo>
                <a:lnTo>
                  <a:pt x="2483955" y="2825971"/>
                </a:lnTo>
                <a:lnTo>
                  <a:pt x="2491238" y="2709430"/>
                </a:lnTo>
                <a:cubicBezTo>
                  <a:pt x="2514175" y="2531512"/>
                  <a:pt x="2572849" y="2359746"/>
                  <a:pt x="2675253" y="2161904"/>
                </a:cubicBezTo>
                <a:cubicBezTo>
                  <a:pt x="2809179" y="1904643"/>
                  <a:pt x="2864056" y="1701577"/>
                  <a:pt x="2864056" y="1460640"/>
                </a:cubicBezTo>
                <a:cubicBezTo>
                  <a:pt x="2864056" y="687552"/>
                  <a:pt x="2234930" y="58765"/>
                  <a:pt x="1461426" y="58765"/>
                </a:cubicBezTo>
                <a:cubicBezTo>
                  <a:pt x="687922" y="58765"/>
                  <a:pt x="59450" y="687552"/>
                  <a:pt x="59450" y="1460640"/>
                </a:cubicBezTo>
                <a:cubicBezTo>
                  <a:pt x="59450" y="2232422"/>
                  <a:pt x="687922" y="2861862"/>
                  <a:pt x="1461426" y="2861862"/>
                </a:cubicBezTo>
                <a:cubicBezTo>
                  <a:pt x="1708373" y="2861862"/>
                  <a:pt x="1950746" y="2796567"/>
                  <a:pt x="2162414" y="2673813"/>
                </a:cubicBezTo>
                <a:lnTo>
                  <a:pt x="2192466" y="2724743"/>
                </a:lnTo>
                <a:cubicBezTo>
                  <a:pt x="1970998" y="2852721"/>
                  <a:pt x="1718172" y="2919974"/>
                  <a:pt x="1461426" y="2919974"/>
                </a:cubicBezTo>
                <a:cubicBezTo>
                  <a:pt x="655910" y="2919974"/>
                  <a:pt x="0" y="2265069"/>
                  <a:pt x="0" y="1460640"/>
                </a:cubicBezTo>
                <a:cubicBezTo>
                  <a:pt x="0" y="654905"/>
                  <a:pt x="655910" y="0"/>
                  <a:pt x="146142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EF407776-7F17-A640-9954-44F38DA8F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040" y="4905413"/>
            <a:ext cx="3906392" cy="3992610"/>
          </a:xfrm>
          <a:custGeom>
            <a:avLst/>
            <a:gdLst>
              <a:gd name="connsiteX0" fmla="*/ 1410694 w 2871009"/>
              <a:gd name="connsiteY0" fmla="*/ 11522 h 2934376"/>
              <a:gd name="connsiteX1" fmla="*/ 2142291 w 2871009"/>
              <a:gd name="connsiteY1" fmla="*/ 207596 h 2934376"/>
              <a:gd name="connsiteX2" fmla="*/ 2112217 w 2871009"/>
              <a:gd name="connsiteY2" fmla="*/ 258575 h 2934376"/>
              <a:gd name="connsiteX3" fmla="*/ 1410694 w 2871009"/>
              <a:gd name="connsiteY3" fmla="*/ 70344 h 2934376"/>
              <a:gd name="connsiteX4" fmla="*/ 709172 w 2871009"/>
              <a:gd name="connsiteY4" fmla="*/ 258575 h 2934376"/>
              <a:gd name="connsiteX5" fmla="*/ 679751 w 2871009"/>
              <a:gd name="connsiteY5" fmla="*/ 207596 h 2934376"/>
              <a:gd name="connsiteX6" fmla="*/ 1410694 w 2871009"/>
              <a:gd name="connsiteY6" fmla="*/ 11522 h 2934376"/>
              <a:gd name="connsiteX7" fmla="*/ 2456571 w 2871009"/>
              <a:gd name="connsiteY7" fmla="*/ 0 h 2934376"/>
              <a:gd name="connsiteX8" fmla="*/ 2646344 w 2871009"/>
              <a:gd name="connsiteY8" fmla="*/ 190587 h 2934376"/>
              <a:gd name="connsiteX9" fmla="*/ 2605117 w 2871009"/>
              <a:gd name="connsiteY9" fmla="*/ 232648 h 2934376"/>
              <a:gd name="connsiteX10" fmla="*/ 2492154 w 2871009"/>
              <a:gd name="connsiteY10" fmla="*/ 119200 h 2934376"/>
              <a:gd name="connsiteX11" fmla="*/ 2498128 w 2871009"/>
              <a:gd name="connsiteY11" fmla="*/ 217913 h 2934376"/>
              <a:gd name="connsiteX12" fmla="*/ 2676342 w 2871009"/>
              <a:gd name="connsiteY12" fmla="*/ 744610 h 2934376"/>
              <a:gd name="connsiteX13" fmla="*/ 2871009 w 2871009"/>
              <a:gd name="connsiteY13" fmla="*/ 1473443 h 2934376"/>
              <a:gd name="connsiteX14" fmla="*/ 1409701 w 2871009"/>
              <a:gd name="connsiteY14" fmla="*/ 2934376 h 2934376"/>
              <a:gd name="connsiteX15" fmla="*/ 0 w 2871009"/>
              <a:gd name="connsiteY15" fmla="*/ 1858105 h 2934376"/>
              <a:gd name="connsiteX16" fmla="*/ 56832 w 2871009"/>
              <a:gd name="connsiteY16" fmla="*/ 1842432 h 2934376"/>
              <a:gd name="connsiteX17" fmla="*/ 1409701 w 2871009"/>
              <a:gd name="connsiteY17" fmla="*/ 2875599 h 2934376"/>
              <a:gd name="connsiteX18" fmla="*/ 2811564 w 2871009"/>
              <a:gd name="connsiteY18" fmla="*/ 1473443 h 2934376"/>
              <a:gd name="connsiteX19" fmla="*/ 2624082 w 2871009"/>
              <a:gd name="connsiteY19" fmla="*/ 771386 h 2934376"/>
              <a:gd name="connsiteX20" fmla="*/ 2439439 w 2871009"/>
              <a:gd name="connsiteY20" fmla="*/ 224393 h 2934376"/>
              <a:gd name="connsiteX21" fmla="*/ 2432166 w 2871009"/>
              <a:gd name="connsiteY21" fmla="*/ 108083 h 2934376"/>
              <a:gd name="connsiteX22" fmla="*/ 2308679 w 2871009"/>
              <a:gd name="connsiteY22" fmla="*/ 232648 h 2934376"/>
              <a:gd name="connsiteX23" fmla="*/ 2266798 w 2871009"/>
              <a:gd name="connsiteY23" fmla="*/ 190587 h 293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1009" h="2934376">
                <a:moveTo>
                  <a:pt x="1410694" y="11522"/>
                </a:moveTo>
                <a:cubicBezTo>
                  <a:pt x="1667636" y="11522"/>
                  <a:pt x="1920655" y="79494"/>
                  <a:pt x="2142291" y="207596"/>
                </a:cubicBezTo>
                <a:lnTo>
                  <a:pt x="2112217" y="258575"/>
                </a:lnTo>
                <a:cubicBezTo>
                  <a:pt x="1900387" y="135702"/>
                  <a:pt x="1657175" y="70344"/>
                  <a:pt x="1410694" y="70344"/>
                </a:cubicBezTo>
                <a:cubicBezTo>
                  <a:pt x="1164213" y="70344"/>
                  <a:pt x="921001" y="135702"/>
                  <a:pt x="709172" y="258575"/>
                </a:cubicBezTo>
                <a:lnTo>
                  <a:pt x="679751" y="207596"/>
                </a:lnTo>
                <a:cubicBezTo>
                  <a:pt x="900734" y="79494"/>
                  <a:pt x="1153753" y="11522"/>
                  <a:pt x="1410694" y="11522"/>
                </a:cubicBezTo>
                <a:close/>
                <a:moveTo>
                  <a:pt x="2456571" y="0"/>
                </a:moveTo>
                <a:lnTo>
                  <a:pt x="2646344" y="190587"/>
                </a:lnTo>
                <a:lnTo>
                  <a:pt x="2605117" y="232648"/>
                </a:lnTo>
                <a:lnTo>
                  <a:pt x="2492154" y="119200"/>
                </a:lnTo>
                <a:lnTo>
                  <a:pt x="2498128" y="217913"/>
                </a:lnTo>
                <a:cubicBezTo>
                  <a:pt x="2519686" y="388519"/>
                  <a:pt x="2575416" y="551136"/>
                  <a:pt x="2676342" y="744610"/>
                </a:cubicBezTo>
                <a:cubicBezTo>
                  <a:pt x="2812870" y="1007800"/>
                  <a:pt x="2871009" y="1225274"/>
                  <a:pt x="2871009" y="1473443"/>
                </a:cubicBezTo>
                <a:cubicBezTo>
                  <a:pt x="2871009" y="2279340"/>
                  <a:pt x="2215152" y="2934376"/>
                  <a:pt x="1409701" y="2934376"/>
                </a:cubicBezTo>
                <a:cubicBezTo>
                  <a:pt x="751884" y="2934376"/>
                  <a:pt x="172456" y="2491590"/>
                  <a:pt x="0" y="1858105"/>
                </a:cubicBezTo>
                <a:lnTo>
                  <a:pt x="56832" y="1842432"/>
                </a:lnTo>
                <a:cubicBezTo>
                  <a:pt x="222103" y="2451099"/>
                  <a:pt x="778667" y="2875599"/>
                  <a:pt x="1409701" y="2875599"/>
                </a:cubicBezTo>
                <a:cubicBezTo>
                  <a:pt x="2183142" y="2875599"/>
                  <a:pt x="2811564" y="2246686"/>
                  <a:pt x="2811564" y="1473443"/>
                </a:cubicBezTo>
                <a:cubicBezTo>
                  <a:pt x="2811564" y="1232458"/>
                  <a:pt x="2757344" y="1028698"/>
                  <a:pt x="2624082" y="771386"/>
                </a:cubicBezTo>
                <a:cubicBezTo>
                  <a:pt x="2521196" y="573993"/>
                  <a:pt x="2462404" y="402316"/>
                  <a:pt x="2439439" y="224393"/>
                </a:cubicBezTo>
                <a:lnTo>
                  <a:pt x="2432166" y="108083"/>
                </a:lnTo>
                <a:lnTo>
                  <a:pt x="2308679" y="232648"/>
                </a:lnTo>
                <a:lnTo>
                  <a:pt x="2266798" y="19058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DAEC1C0-4436-E746-AFB2-CF14111D4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1332" y="2977247"/>
            <a:ext cx="3906389" cy="3992605"/>
          </a:xfrm>
          <a:custGeom>
            <a:avLst/>
            <a:gdLst>
              <a:gd name="connsiteX0" fmla="*/ 709127 w 2871007"/>
              <a:gd name="connsiteY0" fmla="*/ 2672922 h 2934372"/>
              <a:gd name="connsiteX1" fmla="*/ 1409581 w 2871007"/>
              <a:gd name="connsiteY1" fmla="*/ 2861651 h 2934372"/>
              <a:gd name="connsiteX2" fmla="*/ 2109381 w 2871007"/>
              <a:gd name="connsiteY2" fmla="*/ 2672922 h 2934372"/>
              <a:gd name="connsiteX3" fmla="*/ 2139410 w 2871007"/>
              <a:gd name="connsiteY3" fmla="*/ 2724036 h 2934372"/>
              <a:gd name="connsiteX4" fmla="*/ 1409581 w 2871007"/>
              <a:gd name="connsiteY4" fmla="*/ 2919973 h 2934372"/>
              <a:gd name="connsiteX5" fmla="*/ 679751 w 2871007"/>
              <a:gd name="connsiteY5" fmla="*/ 2724036 h 2934372"/>
              <a:gd name="connsiteX6" fmla="*/ 1410021 w 2871007"/>
              <a:gd name="connsiteY6" fmla="*/ 0 h 2934372"/>
              <a:gd name="connsiteX7" fmla="*/ 2871007 w 2871007"/>
              <a:gd name="connsiteY7" fmla="*/ 1460933 h 2934372"/>
              <a:gd name="connsiteX8" fmla="*/ 2675643 w 2871007"/>
              <a:gd name="connsiteY8" fmla="*/ 2189113 h 2934372"/>
              <a:gd name="connsiteX9" fmla="*/ 2497482 w 2871007"/>
              <a:gd name="connsiteY9" fmla="*/ 2716453 h 2934372"/>
              <a:gd name="connsiteX10" fmla="*/ 2491408 w 2871007"/>
              <a:gd name="connsiteY10" fmla="*/ 2815921 h 2934372"/>
              <a:gd name="connsiteX11" fmla="*/ 2605116 w 2871007"/>
              <a:gd name="connsiteY11" fmla="*/ 2701724 h 2934372"/>
              <a:gd name="connsiteX12" fmla="*/ 2646343 w 2871007"/>
              <a:gd name="connsiteY12" fmla="*/ 2743785 h 2934372"/>
              <a:gd name="connsiteX13" fmla="*/ 2456570 w 2871007"/>
              <a:gd name="connsiteY13" fmla="*/ 2934372 h 2934372"/>
              <a:gd name="connsiteX14" fmla="*/ 2266797 w 2871007"/>
              <a:gd name="connsiteY14" fmla="*/ 2743785 h 2934372"/>
              <a:gd name="connsiteX15" fmla="*/ 2308678 w 2871007"/>
              <a:gd name="connsiteY15" fmla="*/ 2701724 h 2934372"/>
              <a:gd name="connsiteX16" fmla="*/ 2432071 w 2871007"/>
              <a:gd name="connsiteY16" fmla="*/ 2826195 h 2934372"/>
              <a:gd name="connsiteX17" fmla="*/ 2439339 w 2871007"/>
              <a:gd name="connsiteY17" fmla="*/ 2709973 h 2934372"/>
              <a:gd name="connsiteX18" fmla="*/ 2624025 w 2871007"/>
              <a:gd name="connsiteY18" fmla="*/ 2162337 h 2934372"/>
              <a:gd name="connsiteX19" fmla="*/ 2812202 w 2871007"/>
              <a:gd name="connsiteY19" fmla="*/ 1460933 h 2934372"/>
              <a:gd name="connsiteX20" fmla="*/ 1410021 w 2871007"/>
              <a:gd name="connsiteY20" fmla="*/ 58777 h 2934372"/>
              <a:gd name="connsiteX21" fmla="*/ 56845 w 2871007"/>
              <a:gd name="connsiteY21" fmla="*/ 1091944 h 2934372"/>
              <a:gd name="connsiteX22" fmla="*/ 0 w 2871007"/>
              <a:gd name="connsiteY22" fmla="*/ 1076270 h 2934372"/>
              <a:gd name="connsiteX23" fmla="*/ 1410021 w 2871007"/>
              <a:gd name="connsiteY23" fmla="*/ 0 h 293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1007" h="2934372">
                <a:moveTo>
                  <a:pt x="709127" y="2672922"/>
                </a:moveTo>
                <a:cubicBezTo>
                  <a:pt x="920634" y="2796120"/>
                  <a:pt x="1163475" y="2861651"/>
                  <a:pt x="1409581" y="2861651"/>
                </a:cubicBezTo>
                <a:cubicBezTo>
                  <a:pt x="1655033" y="2861651"/>
                  <a:pt x="1897222" y="2796120"/>
                  <a:pt x="2109381" y="2672922"/>
                </a:cubicBezTo>
                <a:lnTo>
                  <a:pt x="2139410" y="2724036"/>
                </a:lnTo>
                <a:cubicBezTo>
                  <a:pt x="1918111" y="2852476"/>
                  <a:pt x="1665478" y="2919973"/>
                  <a:pt x="1409581" y="2919973"/>
                </a:cubicBezTo>
                <a:cubicBezTo>
                  <a:pt x="1153030" y="2919973"/>
                  <a:pt x="900397" y="2852476"/>
                  <a:pt x="679751" y="2724036"/>
                </a:cubicBezTo>
                <a:close/>
                <a:moveTo>
                  <a:pt x="1410021" y="0"/>
                </a:moveTo>
                <a:cubicBezTo>
                  <a:pt x="2215655" y="0"/>
                  <a:pt x="2871007" y="655036"/>
                  <a:pt x="2871007" y="1460933"/>
                </a:cubicBezTo>
                <a:cubicBezTo>
                  <a:pt x="2871007" y="1709102"/>
                  <a:pt x="2812202" y="1926576"/>
                  <a:pt x="2675643" y="2189113"/>
                </a:cubicBezTo>
                <a:cubicBezTo>
                  <a:pt x="2575184" y="2383077"/>
                  <a:pt x="2519197" y="2545816"/>
                  <a:pt x="2497482" y="2716453"/>
                </a:cubicBezTo>
                <a:lnTo>
                  <a:pt x="2491408" y="2815921"/>
                </a:lnTo>
                <a:lnTo>
                  <a:pt x="2605116" y="2701724"/>
                </a:lnTo>
                <a:lnTo>
                  <a:pt x="2646343" y="2743785"/>
                </a:lnTo>
                <a:lnTo>
                  <a:pt x="2456570" y="2934372"/>
                </a:lnTo>
                <a:lnTo>
                  <a:pt x="2266797" y="2743785"/>
                </a:lnTo>
                <a:lnTo>
                  <a:pt x="2308678" y="2701724"/>
                </a:lnTo>
                <a:lnTo>
                  <a:pt x="2432071" y="2826195"/>
                </a:lnTo>
                <a:lnTo>
                  <a:pt x="2439339" y="2709973"/>
                </a:lnTo>
                <a:cubicBezTo>
                  <a:pt x="2462310" y="2532019"/>
                  <a:pt x="2521116" y="2360219"/>
                  <a:pt x="2624025" y="2162337"/>
                </a:cubicBezTo>
                <a:cubicBezTo>
                  <a:pt x="2757317" y="1905025"/>
                  <a:pt x="2812202" y="1701918"/>
                  <a:pt x="2812202" y="1460933"/>
                </a:cubicBezTo>
                <a:cubicBezTo>
                  <a:pt x="2812202" y="687690"/>
                  <a:pt x="2182985" y="58777"/>
                  <a:pt x="1410021" y="58777"/>
                </a:cubicBezTo>
                <a:cubicBezTo>
                  <a:pt x="778844" y="58777"/>
                  <a:pt x="222154" y="483277"/>
                  <a:pt x="56845" y="1091944"/>
                </a:cubicBezTo>
                <a:lnTo>
                  <a:pt x="0" y="1076270"/>
                </a:lnTo>
                <a:cubicBezTo>
                  <a:pt x="172496" y="442133"/>
                  <a:pt x="752055" y="0"/>
                  <a:pt x="141002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BD55709-F2C3-324D-BBA6-3E7DB3792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1704" y="4905413"/>
            <a:ext cx="3906391" cy="3992610"/>
          </a:xfrm>
          <a:custGeom>
            <a:avLst/>
            <a:gdLst>
              <a:gd name="connsiteX0" fmla="*/ 1410694 w 2871008"/>
              <a:gd name="connsiteY0" fmla="*/ 11522 h 2934376"/>
              <a:gd name="connsiteX1" fmla="*/ 2142291 w 2871008"/>
              <a:gd name="connsiteY1" fmla="*/ 207596 h 2934376"/>
              <a:gd name="connsiteX2" fmla="*/ 2112870 w 2871008"/>
              <a:gd name="connsiteY2" fmla="*/ 258575 h 2934376"/>
              <a:gd name="connsiteX3" fmla="*/ 1410694 w 2871008"/>
              <a:gd name="connsiteY3" fmla="*/ 70344 h 2934376"/>
              <a:gd name="connsiteX4" fmla="*/ 709172 w 2871008"/>
              <a:gd name="connsiteY4" fmla="*/ 258575 h 2934376"/>
              <a:gd name="connsiteX5" fmla="*/ 679751 w 2871008"/>
              <a:gd name="connsiteY5" fmla="*/ 207596 h 2934376"/>
              <a:gd name="connsiteX6" fmla="*/ 1410694 w 2871008"/>
              <a:gd name="connsiteY6" fmla="*/ 11522 h 2934376"/>
              <a:gd name="connsiteX7" fmla="*/ 2459778 w 2871008"/>
              <a:gd name="connsiteY7" fmla="*/ 0 h 2934376"/>
              <a:gd name="connsiteX8" fmla="*/ 2649225 w 2871008"/>
              <a:gd name="connsiteY8" fmla="*/ 190587 h 2934376"/>
              <a:gd name="connsiteX9" fmla="*/ 2607416 w 2871008"/>
              <a:gd name="connsiteY9" fmla="*/ 232648 h 2934376"/>
              <a:gd name="connsiteX10" fmla="*/ 2491958 w 2871008"/>
              <a:gd name="connsiteY10" fmla="*/ 115981 h 2934376"/>
              <a:gd name="connsiteX11" fmla="*/ 2498128 w 2871008"/>
              <a:gd name="connsiteY11" fmla="*/ 217913 h 2934376"/>
              <a:gd name="connsiteX12" fmla="*/ 2676341 w 2871008"/>
              <a:gd name="connsiteY12" fmla="*/ 744610 h 2934376"/>
              <a:gd name="connsiteX13" fmla="*/ 2871008 w 2871008"/>
              <a:gd name="connsiteY13" fmla="*/ 1473443 h 2934376"/>
              <a:gd name="connsiteX14" fmla="*/ 1409701 w 2871008"/>
              <a:gd name="connsiteY14" fmla="*/ 2934376 h 2934376"/>
              <a:gd name="connsiteX15" fmla="*/ 0 w 2871008"/>
              <a:gd name="connsiteY15" fmla="*/ 1858105 h 2934376"/>
              <a:gd name="connsiteX16" fmla="*/ 56832 w 2871008"/>
              <a:gd name="connsiteY16" fmla="*/ 1842432 h 2934376"/>
              <a:gd name="connsiteX17" fmla="*/ 1409701 w 2871008"/>
              <a:gd name="connsiteY17" fmla="*/ 2875599 h 2934376"/>
              <a:gd name="connsiteX18" fmla="*/ 2812216 w 2871008"/>
              <a:gd name="connsiteY18" fmla="*/ 1473443 h 2934376"/>
              <a:gd name="connsiteX19" fmla="*/ 2624081 w 2871008"/>
              <a:gd name="connsiteY19" fmla="*/ 771386 h 2934376"/>
              <a:gd name="connsiteX20" fmla="*/ 2439438 w 2871008"/>
              <a:gd name="connsiteY20" fmla="*/ 224393 h 2934376"/>
              <a:gd name="connsiteX21" fmla="*/ 2432351 w 2871008"/>
              <a:gd name="connsiteY21" fmla="*/ 111057 h 2934376"/>
              <a:gd name="connsiteX22" fmla="*/ 2311487 w 2871008"/>
              <a:gd name="connsiteY22" fmla="*/ 232648 h 2934376"/>
              <a:gd name="connsiteX23" fmla="*/ 2269678 w 2871008"/>
              <a:gd name="connsiteY23" fmla="*/ 190587 h 2934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871008" h="2934376">
                <a:moveTo>
                  <a:pt x="1410694" y="11522"/>
                </a:moveTo>
                <a:cubicBezTo>
                  <a:pt x="1668290" y="11522"/>
                  <a:pt x="1920655" y="79494"/>
                  <a:pt x="2142291" y="207596"/>
                </a:cubicBezTo>
                <a:lnTo>
                  <a:pt x="2112870" y="258575"/>
                </a:lnTo>
                <a:cubicBezTo>
                  <a:pt x="1900387" y="135702"/>
                  <a:pt x="1657829" y="70344"/>
                  <a:pt x="1410694" y="70344"/>
                </a:cubicBezTo>
                <a:cubicBezTo>
                  <a:pt x="1164213" y="70344"/>
                  <a:pt x="921655" y="135702"/>
                  <a:pt x="709172" y="258575"/>
                </a:cubicBezTo>
                <a:lnTo>
                  <a:pt x="679751" y="207596"/>
                </a:lnTo>
                <a:cubicBezTo>
                  <a:pt x="900734" y="79494"/>
                  <a:pt x="1153753" y="11522"/>
                  <a:pt x="1410694" y="11522"/>
                </a:cubicBezTo>
                <a:close/>
                <a:moveTo>
                  <a:pt x="2459778" y="0"/>
                </a:moveTo>
                <a:lnTo>
                  <a:pt x="2649225" y="190587"/>
                </a:lnTo>
                <a:lnTo>
                  <a:pt x="2607416" y="232648"/>
                </a:lnTo>
                <a:lnTo>
                  <a:pt x="2491958" y="115981"/>
                </a:lnTo>
                <a:lnTo>
                  <a:pt x="2498128" y="217913"/>
                </a:lnTo>
                <a:cubicBezTo>
                  <a:pt x="2519685" y="388519"/>
                  <a:pt x="2575415" y="551136"/>
                  <a:pt x="2676341" y="744610"/>
                </a:cubicBezTo>
                <a:cubicBezTo>
                  <a:pt x="2812869" y="1007800"/>
                  <a:pt x="2871008" y="1225274"/>
                  <a:pt x="2871008" y="1473443"/>
                </a:cubicBezTo>
                <a:cubicBezTo>
                  <a:pt x="2871008" y="2279340"/>
                  <a:pt x="2215151" y="2934376"/>
                  <a:pt x="1409701" y="2934376"/>
                </a:cubicBezTo>
                <a:cubicBezTo>
                  <a:pt x="752537" y="2934376"/>
                  <a:pt x="172456" y="2491590"/>
                  <a:pt x="0" y="1858105"/>
                </a:cubicBezTo>
                <a:lnTo>
                  <a:pt x="56832" y="1842432"/>
                </a:lnTo>
                <a:cubicBezTo>
                  <a:pt x="222103" y="2451099"/>
                  <a:pt x="778667" y="2875599"/>
                  <a:pt x="1409701" y="2875599"/>
                </a:cubicBezTo>
                <a:cubicBezTo>
                  <a:pt x="2183142" y="2875599"/>
                  <a:pt x="2812216" y="2246686"/>
                  <a:pt x="2812216" y="1473443"/>
                </a:cubicBezTo>
                <a:cubicBezTo>
                  <a:pt x="2812216" y="1232458"/>
                  <a:pt x="2757343" y="1028698"/>
                  <a:pt x="2624081" y="771386"/>
                </a:cubicBezTo>
                <a:cubicBezTo>
                  <a:pt x="2521195" y="573993"/>
                  <a:pt x="2462403" y="402316"/>
                  <a:pt x="2439438" y="224393"/>
                </a:cubicBezTo>
                <a:lnTo>
                  <a:pt x="2432351" y="111057"/>
                </a:lnTo>
                <a:lnTo>
                  <a:pt x="2311487" y="232648"/>
                </a:lnTo>
                <a:lnTo>
                  <a:pt x="2269678" y="19058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square" anchor="ctr">
            <a:noAutofit/>
          </a:bodyPr>
          <a:lstStyle/>
          <a:p>
            <a:endParaRPr lang="en-US" sz="6532"/>
          </a:p>
        </p:txBody>
      </p:sp>
      <p:sp>
        <p:nvSpPr>
          <p:cNvPr id="14" name="Freeform 12">
            <a:extLst>
              <a:ext uri="{FF2B5EF4-FFF2-40B4-BE49-F238E27FC236}">
                <a16:creationId xmlns:a16="http://schemas.microsoft.com/office/drawing/2014/main" id="{E0BB35C0-A574-874E-B539-607C5362C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5993" y="2695079"/>
            <a:ext cx="4189451" cy="4259994"/>
          </a:xfrm>
          <a:custGeom>
            <a:avLst/>
            <a:gdLst>
              <a:gd name="T0" fmla="*/ 2157 w 4712"/>
              <a:gd name="T1" fmla="*/ 4788 h 4794"/>
              <a:gd name="T2" fmla="*/ 2157 w 4712"/>
              <a:gd name="T3" fmla="*/ 4788 h 4794"/>
              <a:gd name="T4" fmla="*/ 1039 w 4712"/>
              <a:gd name="T5" fmla="*/ 4490 h 4794"/>
              <a:gd name="T6" fmla="*/ 1084 w 4712"/>
              <a:gd name="T7" fmla="*/ 4412 h 4794"/>
              <a:gd name="T8" fmla="*/ 1084 w 4712"/>
              <a:gd name="T9" fmla="*/ 4412 h 4794"/>
              <a:gd name="T10" fmla="*/ 3231 w 4712"/>
              <a:gd name="T11" fmla="*/ 4412 h 4794"/>
              <a:gd name="T12" fmla="*/ 3231 w 4712"/>
              <a:gd name="T13" fmla="*/ 4412 h 4794"/>
              <a:gd name="T14" fmla="*/ 4231 w 4712"/>
              <a:gd name="T15" fmla="*/ 3109 h 4794"/>
              <a:gd name="T16" fmla="*/ 4231 w 4712"/>
              <a:gd name="T17" fmla="*/ 3109 h 4794"/>
              <a:gd name="T18" fmla="*/ 4017 w 4712"/>
              <a:gd name="T19" fmla="*/ 1480 h 4794"/>
              <a:gd name="T20" fmla="*/ 4017 w 4712"/>
              <a:gd name="T21" fmla="*/ 1480 h 4794"/>
              <a:gd name="T22" fmla="*/ 1084 w 4712"/>
              <a:gd name="T23" fmla="*/ 695 h 4794"/>
              <a:gd name="T24" fmla="*/ 1084 w 4712"/>
              <a:gd name="T25" fmla="*/ 695 h 4794"/>
              <a:gd name="T26" fmla="*/ 87 w 4712"/>
              <a:gd name="T27" fmla="*/ 1988 h 4794"/>
              <a:gd name="T28" fmla="*/ 0 w 4712"/>
              <a:gd name="T29" fmla="*/ 1965 h 4794"/>
              <a:gd name="T30" fmla="*/ 0 w 4712"/>
              <a:gd name="T31" fmla="*/ 1965 h 4794"/>
              <a:gd name="T32" fmla="*/ 1039 w 4712"/>
              <a:gd name="T33" fmla="*/ 617 h 4794"/>
              <a:gd name="T34" fmla="*/ 1039 w 4712"/>
              <a:gd name="T35" fmla="*/ 617 h 4794"/>
              <a:gd name="T36" fmla="*/ 4094 w 4712"/>
              <a:gd name="T37" fmla="*/ 1435 h 4794"/>
              <a:gd name="T38" fmla="*/ 4094 w 4712"/>
              <a:gd name="T39" fmla="*/ 1435 h 4794"/>
              <a:gd name="T40" fmla="*/ 3276 w 4712"/>
              <a:gd name="T41" fmla="*/ 4490 h 4794"/>
              <a:gd name="T42" fmla="*/ 3276 w 4712"/>
              <a:gd name="T43" fmla="*/ 4490 h 4794"/>
              <a:gd name="T44" fmla="*/ 2157 w 4712"/>
              <a:gd name="T45" fmla="*/ 4788 h 4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712" h="4794">
                <a:moveTo>
                  <a:pt x="2157" y="4788"/>
                </a:moveTo>
                <a:lnTo>
                  <a:pt x="2157" y="4788"/>
                </a:lnTo>
                <a:cubicBezTo>
                  <a:pt x="1771" y="4788"/>
                  <a:pt x="1385" y="4689"/>
                  <a:pt x="1039" y="4490"/>
                </a:cubicBezTo>
                <a:lnTo>
                  <a:pt x="1084" y="4412"/>
                </a:lnTo>
                <a:lnTo>
                  <a:pt x="1084" y="4412"/>
                </a:lnTo>
                <a:cubicBezTo>
                  <a:pt x="1747" y="4793"/>
                  <a:pt x="2570" y="4793"/>
                  <a:pt x="3231" y="4412"/>
                </a:cubicBezTo>
                <a:lnTo>
                  <a:pt x="3231" y="4412"/>
                </a:lnTo>
                <a:cubicBezTo>
                  <a:pt x="3727" y="4125"/>
                  <a:pt x="4083" y="3662"/>
                  <a:pt x="4231" y="3109"/>
                </a:cubicBezTo>
                <a:lnTo>
                  <a:pt x="4231" y="3109"/>
                </a:lnTo>
                <a:cubicBezTo>
                  <a:pt x="4379" y="2556"/>
                  <a:pt x="4303" y="1977"/>
                  <a:pt x="4017" y="1480"/>
                </a:cubicBezTo>
                <a:lnTo>
                  <a:pt x="4017" y="1480"/>
                </a:lnTo>
                <a:cubicBezTo>
                  <a:pt x="3425" y="455"/>
                  <a:pt x="2109" y="103"/>
                  <a:pt x="1084" y="695"/>
                </a:cubicBezTo>
                <a:lnTo>
                  <a:pt x="1084" y="695"/>
                </a:lnTo>
                <a:cubicBezTo>
                  <a:pt x="591" y="980"/>
                  <a:pt x="237" y="1439"/>
                  <a:pt x="87" y="1988"/>
                </a:cubicBezTo>
                <a:lnTo>
                  <a:pt x="0" y="1965"/>
                </a:lnTo>
                <a:lnTo>
                  <a:pt x="0" y="1965"/>
                </a:lnTo>
                <a:cubicBezTo>
                  <a:pt x="156" y="1392"/>
                  <a:pt x="525" y="913"/>
                  <a:pt x="1039" y="617"/>
                </a:cubicBezTo>
                <a:lnTo>
                  <a:pt x="1039" y="617"/>
                </a:lnTo>
                <a:cubicBezTo>
                  <a:pt x="2107" y="0"/>
                  <a:pt x="3478" y="367"/>
                  <a:pt x="4094" y="1435"/>
                </a:cubicBezTo>
                <a:lnTo>
                  <a:pt x="4094" y="1435"/>
                </a:lnTo>
                <a:cubicBezTo>
                  <a:pt x="4711" y="2503"/>
                  <a:pt x="4344" y="3873"/>
                  <a:pt x="3276" y="4490"/>
                </a:cubicBezTo>
                <a:lnTo>
                  <a:pt x="3276" y="4490"/>
                </a:lnTo>
                <a:cubicBezTo>
                  <a:pt x="2932" y="4689"/>
                  <a:pt x="2544" y="4788"/>
                  <a:pt x="2157" y="4788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8578D9-22DE-C44B-A82B-40A850669652}"/>
              </a:ext>
            </a:extLst>
          </p:cNvPr>
          <p:cNvSpPr txBox="1"/>
          <p:nvPr/>
        </p:nvSpPr>
        <p:spPr>
          <a:xfrm>
            <a:off x="8384847" y="612372"/>
            <a:ext cx="7608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PROCESS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28E5B-8E49-6943-A0D9-B623DE32B9F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D1C820-F558-E24B-B72E-CDBA80CFCACA}"/>
              </a:ext>
            </a:extLst>
          </p:cNvPr>
          <p:cNvGrpSpPr/>
          <p:nvPr/>
        </p:nvGrpSpPr>
        <p:grpSpPr>
          <a:xfrm>
            <a:off x="3329951" y="7639746"/>
            <a:ext cx="3959190" cy="2516539"/>
            <a:chOff x="3055029" y="8372383"/>
            <a:chExt cx="3959190" cy="25165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3EB298E-5BDA-E54D-9BC0-C58CA698A76C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DESIGN</a:t>
              </a:r>
            </a:p>
          </p:txBody>
        </p:sp>
        <p:sp>
          <p:nvSpPr>
            <p:cNvPr id="23" name="Subtitle 2">
              <a:extLst>
                <a:ext uri="{FF2B5EF4-FFF2-40B4-BE49-F238E27FC236}">
                  <a16:creationId xmlns:a16="http://schemas.microsoft.com/office/drawing/2014/main" id="{B2A1DBAD-4ECA-5D48-862F-62F7B823BD19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E15A1C-1040-CC43-AB70-F30007C47ECB}"/>
              </a:ext>
            </a:extLst>
          </p:cNvPr>
          <p:cNvGrpSpPr/>
          <p:nvPr/>
        </p:nvGrpSpPr>
        <p:grpSpPr>
          <a:xfrm>
            <a:off x="10102973" y="7639746"/>
            <a:ext cx="3959190" cy="2516539"/>
            <a:chOff x="3055029" y="8372383"/>
            <a:chExt cx="3959190" cy="251653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DC02CBC-DFAF-F449-AFBE-3B806E003F56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TRAIN</a:t>
              </a:r>
            </a:p>
          </p:txBody>
        </p:sp>
        <p:sp>
          <p:nvSpPr>
            <p:cNvPr id="27" name="Subtitle 2">
              <a:extLst>
                <a:ext uri="{FF2B5EF4-FFF2-40B4-BE49-F238E27FC236}">
                  <a16:creationId xmlns:a16="http://schemas.microsoft.com/office/drawing/2014/main" id="{92145BC5-1B21-AB48-9E26-625E902F8FFC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A9B988-6421-8E44-B2AF-F6178E6D3871}"/>
              </a:ext>
            </a:extLst>
          </p:cNvPr>
          <p:cNvGrpSpPr/>
          <p:nvPr/>
        </p:nvGrpSpPr>
        <p:grpSpPr>
          <a:xfrm>
            <a:off x="16991123" y="7639753"/>
            <a:ext cx="3959190" cy="2516539"/>
            <a:chOff x="3055029" y="8372383"/>
            <a:chExt cx="3959190" cy="251653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4B632C-2276-4D42-BD0B-18C685DC295C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CERTIFY</a:t>
              </a:r>
            </a:p>
          </p:txBody>
        </p:sp>
        <p:sp>
          <p:nvSpPr>
            <p:cNvPr id="30" name="Subtitle 2">
              <a:extLst>
                <a:ext uri="{FF2B5EF4-FFF2-40B4-BE49-F238E27FC236}">
                  <a16:creationId xmlns:a16="http://schemas.microsoft.com/office/drawing/2014/main" id="{4D138DEE-2E21-FC4F-9E3A-CBD41AD0C0AD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267E651-F077-4045-8342-7CA685B9310E}"/>
              </a:ext>
            </a:extLst>
          </p:cNvPr>
          <p:cNvGrpSpPr/>
          <p:nvPr/>
        </p:nvGrpSpPr>
        <p:grpSpPr>
          <a:xfrm>
            <a:off x="13547048" y="10210278"/>
            <a:ext cx="3959190" cy="2516539"/>
            <a:chOff x="3055029" y="8372383"/>
            <a:chExt cx="3959190" cy="251653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EC44F3-1DC9-5F48-81E5-9B86F27F2DAE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GRADE</a:t>
              </a: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4BBA2718-397E-144F-A1D9-4F069721C747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7D61DD-E329-6245-882B-64F573DEE306}"/>
              </a:ext>
            </a:extLst>
          </p:cNvPr>
          <p:cNvGrpSpPr/>
          <p:nvPr/>
        </p:nvGrpSpPr>
        <p:grpSpPr>
          <a:xfrm>
            <a:off x="6716462" y="10210278"/>
            <a:ext cx="3959190" cy="2516539"/>
            <a:chOff x="3055029" y="8372383"/>
            <a:chExt cx="3959190" cy="251653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7DCCCF4-615E-3942-B86A-7CAECB71A4F2}"/>
                </a:ext>
              </a:extLst>
            </p:cNvPr>
            <p:cNvSpPr txBox="1"/>
            <p:nvPr/>
          </p:nvSpPr>
          <p:spPr>
            <a:xfrm>
              <a:off x="3055029" y="8372383"/>
              <a:ext cx="3959190" cy="584775"/>
            </a:xfrm>
            <a:prstGeom prst="rect">
              <a:avLst/>
            </a:prstGeom>
            <a:noFill/>
          </p:spPr>
          <p:txBody>
            <a:bodyPr wrap="square" rtlCol="0" anchor="b" anchorCtr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SCHEDULE</a:t>
              </a: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38319744-A225-5C46-A757-02C2B5C868FD}"/>
                </a:ext>
              </a:extLst>
            </p:cNvPr>
            <p:cNvSpPr txBox="1">
              <a:spLocks/>
            </p:cNvSpPr>
            <p:nvPr/>
          </p:nvSpPr>
          <p:spPr>
            <a:xfrm>
              <a:off x="3055029" y="9047905"/>
              <a:ext cx="3959190" cy="1841017"/>
            </a:xfrm>
            <a:prstGeom prst="rect">
              <a:avLst/>
            </a:prstGeom>
          </p:spPr>
          <p:txBody>
            <a:bodyPr vert="horz" wrap="square" lIns="91440" tIns="45720" rIns="91440" bIns="45720" rtlCol="0" anchor="t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ts val="3500"/>
                </a:lnSpc>
              </a:pPr>
              <a:r>
                <a:rPr lang="en-US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Mukta ExtraLight" panose="020B0000000000000000" pitchFamily="34" charset="77"/>
                </a:rPr>
                <a:t>Green marketing is a practice whereby companies seek to go above and beyond.</a:t>
              </a:r>
            </a:p>
          </p:txBody>
        </p:sp>
      </p:grpSp>
      <p:sp>
        <p:nvSpPr>
          <p:cNvPr id="37" name="Freeform 947">
            <a:extLst>
              <a:ext uri="{FF2B5EF4-FFF2-40B4-BE49-F238E27FC236}">
                <a16:creationId xmlns:a16="http://schemas.microsoft.com/office/drawing/2014/main" id="{2CF00784-94C6-354E-A2EC-EE70BD6E2749}"/>
              </a:ext>
            </a:extLst>
          </p:cNvPr>
          <p:cNvSpPr>
            <a:spLocks noChangeAspect="1"/>
          </p:cNvSpPr>
          <p:nvPr/>
        </p:nvSpPr>
        <p:spPr bwMode="auto">
          <a:xfrm>
            <a:off x="7992373" y="6150099"/>
            <a:ext cx="1435727" cy="1503239"/>
          </a:xfrm>
          <a:custGeom>
            <a:avLst/>
            <a:gdLst>
              <a:gd name="T0" fmla="*/ 6924557 w 279041"/>
              <a:gd name="T1" fmla="*/ 7718064 h 291739"/>
              <a:gd name="T2" fmla="*/ 6924557 w 279041"/>
              <a:gd name="T3" fmla="*/ 8049819 h 291739"/>
              <a:gd name="T4" fmla="*/ 5720105 w 279041"/>
              <a:gd name="T5" fmla="*/ 7883939 h 291739"/>
              <a:gd name="T6" fmla="*/ 1243449 w 279041"/>
              <a:gd name="T7" fmla="*/ 7718064 h 291739"/>
              <a:gd name="T8" fmla="*/ 5249432 w 279041"/>
              <a:gd name="T9" fmla="*/ 7883939 h 291739"/>
              <a:gd name="T10" fmla="*/ 1243449 w 279041"/>
              <a:gd name="T11" fmla="*/ 8049819 h 291739"/>
              <a:gd name="T12" fmla="*/ 1243449 w 279041"/>
              <a:gd name="T13" fmla="*/ 7718064 h 291739"/>
              <a:gd name="T14" fmla="*/ 7555303 w 279041"/>
              <a:gd name="T15" fmla="*/ 6623650 h 291739"/>
              <a:gd name="T16" fmla="*/ 7555303 w 279041"/>
              <a:gd name="T17" fmla="*/ 6955989 h 291739"/>
              <a:gd name="T18" fmla="*/ 5720105 w 279041"/>
              <a:gd name="T19" fmla="*/ 6783143 h 291739"/>
              <a:gd name="T20" fmla="*/ 3359503 w 279041"/>
              <a:gd name="T21" fmla="*/ 6623650 h 291739"/>
              <a:gd name="T22" fmla="*/ 4791854 w 279041"/>
              <a:gd name="T23" fmla="*/ 6783143 h 291739"/>
              <a:gd name="T24" fmla="*/ 3359503 w 279041"/>
              <a:gd name="T25" fmla="*/ 6955989 h 291739"/>
              <a:gd name="T26" fmla="*/ 3359503 w 279041"/>
              <a:gd name="T27" fmla="*/ 6623650 h 291739"/>
              <a:gd name="T28" fmla="*/ 7152412 w 279041"/>
              <a:gd name="T29" fmla="*/ 5586925 h 291739"/>
              <a:gd name="T30" fmla="*/ 7152412 w 279041"/>
              <a:gd name="T31" fmla="*/ 5919219 h 291739"/>
              <a:gd name="T32" fmla="*/ 5720105 w 279041"/>
              <a:gd name="T33" fmla="*/ 5759720 h 291739"/>
              <a:gd name="T34" fmla="*/ 3357227 w 279041"/>
              <a:gd name="T35" fmla="*/ 5586925 h 291739"/>
              <a:gd name="T36" fmla="*/ 5192465 w 279041"/>
              <a:gd name="T37" fmla="*/ 5759720 h 291739"/>
              <a:gd name="T38" fmla="*/ 3357227 w 279041"/>
              <a:gd name="T39" fmla="*/ 5919219 h 291739"/>
              <a:gd name="T40" fmla="*/ 3357227 w 279041"/>
              <a:gd name="T41" fmla="*/ 5586925 h 291739"/>
              <a:gd name="T42" fmla="*/ 1411858 w 279041"/>
              <a:gd name="T43" fmla="*/ 6628548 h 291739"/>
              <a:gd name="T44" fmla="*/ 2464815 w 279041"/>
              <a:gd name="T45" fmla="*/ 4807095 h 291739"/>
              <a:gd name="T46" fmla="*/ 5874095 w 279041"/>
              <a:gd name="T47" fmla="*/ 4492586 h 291739"/>
              <a:gd name="T48" fmla="*/ 7709297 w 279041"/>
              <a:gd name="T49" fmla="*/ 4658470 h 291739"/>
              <a:gd name="T50" fmla="*/ 5874095 w 279041"/>
              <a:gd name="T51" fmla="*/ 4824368 h 291739"/>
              <a:gd name="T52" fmla="*/ 5874095 w 279041"/>
              <a:gd name="T53" fmla="*/ 4492586 h 291739"/>
              <a:gd name="T54" fmla="*/ 5025627 w 279041"/>
              <a:gd name="T55" fmla="*/ 4492586 h 291739"/>
              <a:gd name="T56" fmla="*/ 5025627 w 279041"/>
              <a:gd name="T57" fmla="*/ 4824368 h 291739"/>
              <a:gd name="T58" fmla="*/ 3203275 w 279041"/>
              <a:gd name="T59" fmla="*/ 4658470 h 291739"/>
              <a:gd name="T60" fmla="*/ 1242839 w 279041"/>
              <a:gd name="T61" fmla="*/ 4492586 h 291739"/>
              <a:gd name="T62" fmla="*/ 2789864 w 279041"/>
              <a:gd name="T63" fmla="*/ 4649861 h 291739"/>
              <a:gd name="T64" fmla="*/ 2620896 w 279041"/>
              <a:gd name="T65" fmla="*/ 6956160 h 291739"/>
              <a:gd name="T66" fmla="*/ 1086847 w 279041"/>
              <a:gd name="T67" fmla="*/ 6785822 h 291739"/>
              <a:gd name="T68" fmla="*/ 1242839 w 279041"/>
              <a:gd name="T69" fmla="*/ 4492586 h 291739"/>
              <a:gd name="T70" fmla="*/ 7555303 w 279041"/>
              <a:gd name="T71" fmla="*/ 3455814 h 291739"/>
              <a:gd name="T72" fmla="*/ 7555303 w 279041"/>
              <a:gd name="T73" fmla="*/ 3788156 h 291739"/>
              <a:gd name="T74" fmla="*/ 5720105 w 279041"/>
              <a:gd name="T75" fmla="*/ 3615337 h 291739"/>
              <a:gd name="T76" fmla="*/ 1243449 w 279041"/>
              <a:gd name="T77" fmla="*/ 3455814 h 291739"/>
              <a:gd name="T78" fmla="*/ 5249432 w 279041"/>
              <a:gd name="T79" fmla="*/ 3615337 h 291739"/>
              <a:gd name="T80" fmla="*/ 1243449 w 279041"/>
              <a:gd name="T81" fmla="*/ 3788156 h 291739"/>
              <a:gd name="T82" fmla="*/ 1243449 w 279041"/>
              <a:gd name="T83" fmla="*/ 3455814 h 291739"/>
              <a:gd name="T84" fmla="*/ 8773342 w 279041"/>
              <a:gd name="T85" fmla="*/ 9132496 h 291739"/>
              <a:gd name="T86" fmla="*/ 1591639 w 279041"/>
              <a:gd name="T87" fmla="*/ 9289512 h 291739"/>
              <a:gd name="T88" fmla="*/ 9730894 w 279041"/>
              <a:gd name="T89" fmla="*/ 10257742 h 291739"/>
              <a:gd name="T90" fmla="*/ 8773342 w 279041"/>
              <a:gd name="T91" fmla="*/ 1596262 h 291739"/>
              <a:gd name="T92" fmla="*/ 1411114 w 279041"/>
              <a:gd name="T93" fmla="*/ 2381895 h 291739"/>
              <a:gd name="T94" fmla="*/ 7442063 w 279041"/>
              <a:gd name="T95" fmla="*/ 1419503 h 291739"/>
              <a:gd name="T96" fmla="*/ 1242491 w 279041"/>
              <a:gd name="T97" fmla="*/ 1094318 h 291739"/>
              <a:gd name="T98" fmla="*/ 7766328 w 279041"/>
              <a:gd name="T99" fmla="*/ 1263348 h 291739"/>
              <a:gd name="T100" fmla="*/ 7610682 w 279041"/>
              <a:gd name="T101" fmla="*/ 2694003 h 291739"/>
              <a:gd name="T102" fmla="*/ 1086847 w 279041"/>
              <a:gd name="T103" fmla="*/ 2538021 h 291739"/>
              <a:gd name="T104" fmla="*/ 1242491 w 279041"/>
              <a:gd name="T105" fmla="*/ 1094318 h 291739"/>
              <a:gd name="T106" fmla="*/ 323584 w 279041"/>
              <a:gd name="T107" fmla="*/ 8975518 h 291739"/>
              <a:gd name="T108" fmla="*/ 8462801 w 279041"/>
              <a:gd name="T109" fmla="*/ 314072 h 291739"/>
              <a:gd name="T110" fmla="*/ 155349 w 279041"/>
              <a:gd name="T111" fmla="*/ 0 h 291739"/>
              <a:gd name="T112" fmla="*/ 8773342 w 279041"/>
              <a:gd name="T113" fmla="*/ 156923 h 291739"/>
              <a:gd name="T114" fmla="*/ 9886147 w 279041"/>
              <a:gd name="T115" fmla="*/ 1282222 h 291739"/>
              <a:gd name="T116" fmla="*/ 10054382 w 279041"/>
              <a:gd name="T117" fmla="*/ 10414711 h 291739"/>
              <a:gd name="T118" fmla="*/ 1423415 w 279041"/>
              <a:gd name="T119" fmla="*/ 10584782 h 291739"/>
              <a:gd name="T120" fmla="*/ 1268105 w 279041"/>
              <a:gd name="T121" fmla="*/ 9289512 h 291739"/>
              <a:gd name="T122" fmla="*/ 0 w 279041"/>
              <a:gd name="T123" fmla="*/ 9132496 h 291739"/>
              <a:gd name="T124" fmla="*/ 155349 w 279041"/>
              <a:gd name="T125" fmla="*/ 0 h 291739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79041" h="291739">
                <a:moveTo>
                  <a:pt x="163063" y="212725"/>
                </a:moveTo>
                <a:lnTo>
                  <a:pt x="192177" y="212725"/>
                </a:lnTo>
                <a:cubicBezTo>
                  <a:pt x="194694" y="212725"/>
                  <a:pt x="196491" y="215011"/>
                  <a:pt x="196491" y="217297"/>
                </a:cubicBezTo>
                <a:cubicBezTo>
                  <a:pt x="196491" y="219964"/>
                  <a:pt x="194694" y="221869"/>
                  <a:pt x="192177" y="221869"/>
                </a:cubicBezTo>
                <a:lnTo>
                  <a:pt x="163063" y="221869"/>
                </a:lnTo>
                <a:cubicBezTo>
                  <a:pt x="160547" y="221869"/>
                  <a:pt x="158750" y="219964"/>
                  <a:pt x="158750" y="217297"/>
                </a:cubicBezTo>
                <a:cubicBezTo>
                  <a:pt x="158750" y="215011"/>
                  <a:pt x="160547" y="212725"/>
                  <a:pt x="163063" y="212725"/>
                </a:cubicBezTo>
                <a:close/>
                <a:moveTo>
                  <a:pt x="34509" y="212725"/>
                </a:moveTo>
                <a:lnTo>
                  <a:pt x="140980" y="212725"/>
                </a:lnTo>
                <a:cubicBezTo>
                  <a:pt x="143515" y="212725"/>
                  <a:pt x="145688" y="215011"/>
                  <a:pt x="145688" y="217297"/>
                </a:cubicBezTo>
                <a:cubicBezTo>
                  <a:pt x="145688" y="219964"/>
                  <a:pt x="143515" y="221869"/>
                  <a:pt x="140980" y="221869"/>
                </a:cubicBezTo>
                <a:lnTo>
                  <a:pt x="34509" y="221869"/>
                </a:lnTo>
                <a:cubicBezTo>
                  <a:pt x="32336" y="221869"/>
                  <a:pt x="30163" y="219964"/>
                  <a:pt x="30163" y="217297"/>
                </a:cubicBezTo>
                <a:cubicBezTo>
                  <a:pt x="30163" y="215011"/>
                  <a:pt x="32336" y="212725"/>
                  <a:pt x="34509" y="212725"/>
                </a:cubicBezTo>
                <a:close/>
                <a:moveTo>
                  <a:pt x="163024" y="182562"/>
                </a:moveTo>
                <a:lnTo>
                  <a:pt x="209683" y="182562"/>
                </a:lnTo>
                <a:cubicBezTo>
                  <a:pt x="211820" y="182562"/>
                  <a:pt x="213957" y="184760"/>
                  <a:pt x="213957" y="186958"/>
                </a:cubicBezTo>
                <a:cubicBezTo>
                  <a:pt x="213957" y="189523"/>
                  <a:pt x="211820" y="191721"/>
                  <a:pt x="209683" y="191721"/>
                </a:cubicBezTo>
                <a:lnTo>
                  <a:pt x="163024" y="191721"/>
                </a:lnTo>
                <a:cubicBezTo>
                  <a:pt x="160531" y="191721"/>
                  <a:pt x="158750" y="189523"/>
                  <a:pt x="158750" y="186958"/>
                </a:cubicBezTo>
                <a:cubicBezTo>
                  <a:pt x="158750" y="184760"/>
                  <a:pt x="160531" y="182562"/>
                  <a:pt x="163024" y="182562"/>
                </a:cubicBezTo>
                <a:close/>
                <a:moveTo>
                  <a:pt x="93237" y="182562"/>
                </a:moveTo>
                <a:lnTo>
                  <a:pt x="128291" y="182562"/>
                </a:lnTo>
                <a:cubicBezTo>
                  <a:pt x="130820" y="182562"/>
                  <a:pt x="132989" y="184760"/>
                  <a:pt x="132989" y="186958"/>
                </a:cubicBezTo>
                <a:cubicBezTo>
                  <a:pt x="132989" y="189523"/>
                  <a:pt x="130820" y="191721"/>
                  <a:pt x="128291" y="191721"/>
                </a:cubicBezTo>
                <a:lnTo>
                  <a:pt x="93237" y="191721"/>
                </a:lnTo>
                <a:cubicBezTo>
                  <a:pt x="90707" y="191721"/>
                  <a:pt x="88900" y="189523"/>
                  <a:pt x="88900" y="186958"/>
                </a:cubicBezTo>
                <a:cubicBezTo>
                  <a:pt x="88900" y="184760"/>
                  <a:pt x="90707" y="182562"/>
                  <a:pt x="93237" y="182562"/>
                </a:cubicBezTo>
                <a:close/>
                <a:moveTo>
                  <a:pt x="163087" y="153987"/>
                </a:moveTo>
                <a:lnTo>
                  <a:pt x="198502" y="153987"/>
                </a:lnTo>
                <a:cubicBezTo>
                  <a:pt x="201032" y="153987"/>
                  <a:pt x="202839" y="156185"/>
                  <a:pt x="202839" y="158750"/>
                </a:cubicBezTo>
                <a:cubicBezTo>
                  <a:pt x="202839" y="161314"/>
                  <a:pt x="201032" y="163146"/>
                  <a:pt x="198502" y="163146"/>
                </a:cubicBezTo>
                <a:lnTo>
                  <a:pt x="163087" y="163146"/>
                </a:lnTo>
                <a:cubicBezTo>
                  <a:pt x="160557" y="163146"/>
                  <a:pt x="158750" y="161314"/>
                  <a:pt x="158750" y="158750"/>
                </a:cubicBezTo>
                <a:cubicBezTo>
                  <a:pt x="158750" y="156185"/>
                  <a:pt x="160557" y="153987"/>
                  <a:pt x="163087" y="153987"/>
                </a:cubicBezTo>
                <a:close/>
                <a:moveTo>
                  <a:pt x="93174" y="153987"/>
                </a:moveTo>
                <a:lnTo>
                  <a:pt x="139477" y="153987"/>
                </a:lnTo>
                <a:cubicBezTo>
                  <a:pt x="141970" y="153987"/>
                  <a:pt x="144107" y="156185"/>
                  <a:pt x="144107" y="158750"/>
                </a:cubicBezTo>
                <a:cubicBezTo>
                  <a:pt x="144107" y="161314"/>
                  <a:pt x="141970" y="163146"/>
                  <a:pt x="139477" y="163146"/>
                </a:cubicBezTo>
                <a:lnTo>
                  <a:pt x="93174" y="163146"/>
                </a:lnTo>
                <a:cubicBezTo>
                  <a:pt x="90681" y="163146"/>
                  <a:pt x="88900" y="161314"/>
                  <a:pt x="88900" y="158750"/>
                </a:cubicBezTo>
                <a:cubicBezTo>
                  <a:pt x="88900" y="156185"/>
                  <a:pt x="90681" y="153987"/>
                  <a:pt x="93174" y="153987"/>
                </a:cubicBezTo>
                <a:close/>
                <a:moveTo>
                  <a:pt x="39183" y="132493"/>
                </a:moveTo>
                <a:lnTo>
                  <a:pt x="39183" y="182697"/>
                </a:lnTo>
                <a:lnTo>
                  <a:pt x="68407" y="182697"/>
                </a:lnTo>
                <a:lnTo>
                  <a:pt x="68407" y="132493"/>
                </a:lnTo>
                <a:lnTo>
                  <a:pt x="39183" y="132493"/>
                </a:lnTo>
                <a:close/>
                <a:moveTo>
                  <a:pt x="163024" y="123825"/>
                </a:moveTo>
                <a:lnTo>
                  <a:pt x="209683" y="123825"/>
                </a:lnTo>
                <a:cubicBezTo>
                  <a:pt x="211820" y="123825"/>
                  <a:pt x="213957" y="126111"/>
                  <a:pt x="213957" y="128397"/>
                </a:cubicBezTo>
                <a:cubicBezTo>
                  <a:pt x="213957" y="131064"/>
                  <a:pt x="211820" y="132969"/>
                  <a:pt x="209683" y="132969"/>
                </a:cubicBezTo>
                <a:lnTo>
                  <a:pt x="163024" y="132969"/>
                </a:lnTo>
                <a:cubicBezTo>
                  <a:pt x="160531" y="132969"/>
                  <a:pt x="158750" y="131064"/>
                  <a:pt x="158750" y="128397"/>
                </a:cubicBezTo>
                <a:cubicBezTo>
                  <a:pt x="158750" y="126111"/>
                  <a:pt x="160531" y="123825"/>
                  <a:pt x="163024" y="123825"/>
                </a:cubicBezTo>
                <a:close/>
                <a:moveTo>
                  <a:pt x="93174" y="123825"/>
                </a:moveTo>
                <a:lnTo>
                  <a:pt x="139477" y="123825"/>
                </a:lnTo>
                <a:cubicBezTo>
                  <a:pt x="141970" y="123825"/>
                  <a:pt x="144107" y="126111"/>
                  <a:pt x="144107" y="128397"/>
                </a:cubicBezTo>
                <a:cubicBezTo>
                  <a:pt x="144107" y="131064"/>
                  <a:pt x="141970" y="132969"/>
                  <a:pt x="139477" y="132969"/>
                </a:cubicBezTo>
                <a:lnTo>
                  <a:pt x="93174" y="132969"/>
                </a:lnTo>
                <a:cubicBezTo>
                  <a:pt x="90681" y="132969"/>
                  <a:pt x="88900" y="131064"/>
                  <a:pt x="88900" y="128397"/>
                </a:cubicBezTo>
                <a:cubicBezTo>
                  <a:pt x="88900" y="126111"/>
                  <a:pt x="90681" y="123825"/>
                  <a:pt x="93174" y="123825"/>
                </a:cubicBezTo>
                <a:close/>
                <a:moveTo>
                  <a:pt x="34493" y="123825"/>
                </a:moveTo>
                <a:lnTo>
                  <a:pt x="72737" y="123825"/>
                </a:lnTo>
                <a:cubicBezTo>
                  <a:pt x="75623" y="123825"/>
                  <a:pt x="77427" y="125992"/>
                  <a:pt x="77427" y="128159"/>
                </a:cubicBezTo>
                <a:lnTo>
                  <a:pt x="77427" y="187031"/>
                </a:lnTo>
                <a:cubicBezTo>
                  <a:pt x="77427" y="189559"/>
                  <a:pt x="75623" y="191726"/>
                  <a:pt x="72737" y="191726"/>
                </a:cubicBezTo>
                <a:lnTo>
                  <a:pt x="34493" y="191726"/>
                </a:lnTo>
                <a:cubicBezTo>
                  <a:pt x="32328" y="191726"/>
                  <a:pt x="30163" y="189559"/>
                  <a:pt x="30163" y="187031"/>
                </a:cubicBezTo>
                <a:lnTo>
                  <a:pt x="30163" y="128159"/>
                </a:lnTo>
                <a:cubicBezTo>
                  <a:pt x="30163" y="125992"/>
                  <a:pt x="32328" y="123825"/>
                  <a:pt x="34493" y="123825"/>
                </a:cubicBezTo>
                <a:close/>
                <a:moveTo>
                  <a:pt x="163024" y="95250"/>
                </a:moveTo>
                <a:lnTo>
                  <a:pt x="209683" y="95250"/>
                </a:lnTo>
                <a:cubicBezTo>
                  <a:pt x="211820" y="95250"/>
                  <a:pt x="213957" y="97082"/>
                  <a:pt x="213957" y="99646"/>
                </a:cubicBezTo>
                <a:cubicBezTo>
                  <a:pt x="213957" y="102577"/>
                  <a:pt x="211820" y="104409"/>
                  <a:pt x="209683" y="104409"/>
                </a:cubicBezTo>
                <a:lnTo>
                  <a:pt x="163024" y="104409"/>
                </a:lnTo>
                <a:cubicBezTo>
                  <a:pt x="160531" y="104409"/>
                  <a:pt x="158750" y="102577"/>
                  <a:pt x="158750" y="99646"/>
                </a:cubicBezTo>
                <a:cubicBezTo>
                  <a:pt x="158750" y="97082"/>
                  <a:pt x="160531" y="95250"/>
                  <a:pt x="163024" y="95250"/>
                </a:cubicBezTo>
                <a:close/>
                <a:moveTo>
                  <a:pt x="34509" y="95250"/>
                </a:moveTo>
                <a:lnTo>
                  <a:pt x="140980" y="95250"/>
                </a:lnTo>
                <a:cubicBezTo>
                  <a:pt x="143515" y="95250"/>
                  <a:pt x="145688" y="97082"/>
                  <a:pt x="145688" y="99646"/>
                </a:cubicBezTo>
                <a:cubicBezTo>
                  <a:pt x="145688" y="102577"/>
                  <a:pt x="143515" y="104409"/>
                  <a:pt x="140980" y="104409"/>
                </a:cubicBezTo>
                <a:lnTo>
                  <a:pt x="34509" y="104409"/>
                </a:lnTo>
                <a:cubicBezTo>
                  <a:pt x="32336" y="104409"/>
                  <a:pt x="30163" y="102577"/>
                  <a:pt x="30163" y="99646"/>
                </a:cubicBezTo>
                <a:cubicBezTo>
                  <a:pt x="30163" y="97082"/>
                  <a:pt x="32336" y="95250"/>
                  <a:pt x="34509" y="95250"/>
                </a:cubicBezTo>
                <a:close/>
                <a:moveTo>
                  <a:pt x="243488" y="43995"/>
                </a:moveTo>
                <a:lnTo>
                  <a:pt x="243488" y="251711"/>
                </a:lnTo>
                <a:cubicBezTo>
                  <a:pt x="243488" y="254235"/>
                  <a:pt x="241692" y="256038"/>
                  <a:pt x="239178" y="256038"/>
                </a:cubicBezTo>
                <a:lnTo>
                  <a:pt x="44173" y="256038"/>
                </a:lnTo>
                <a:lnTo>
                  <a:pt x="44173" y="282724"/>
                </a:lnTo>
                <a:lnTo>
                  <a:pt x="270063" y="282724"/>
                </a:lnTo>
                <a:lnTo>
                  <a:pt x="270063" y="43995"/>
                </a:lnTo>
                <a:lnTo>
                  <a:pt x="243488" y="43995"/>
                </a:lnTo>
                <a:close/>
                <a:moveTo>
                  <a:pt x="39162" y="39124"/>
                </a:moveTo>
                <a:lnTo>
                  <a:pt x="39162" y="65650"/>
                </a:lnTo>
                <a:lnTo>
                  <a:pt x="206541" y="65650"/>
                </a:lnTo>
                <a:lnTo>
                  <a:pt x="206541" y="39124"/>
                </a:lnTo>
                <a:lnTo>
                  <a:pt x="39162" y="39124"/>
                </a:lnTo>
                <a:close/>
                <a:moveTo>
                  <a:pt x="34483" y="30162"/>
                </a:moveTo>
                <a:lnTo>
                  <a:pt x="211221" y="30162"/>
                </a:lnTo>
                <a:cubicBezTo>
                  <a:pt x="213380" y="30162"/>
                  <a:pt x="215540" y="32313"/>
                  <a:pt x="215540" y="34822"/>
                </a:cubicBezTo>
                <a:lnTo>
                  <a:pt x="215540" y="69952"/>
                </a:lnTo>
                <a:cubicBezTo>
                  <a:pt x="215540" y="72103"/>
                  <a:pt x="213380" y="74253"/>
                  <a:pt x="211221" y="74253"/>
                </a:cubicBezTo>
                <a:lnTo>
                  <a:pt x="34483" y="74253"/>
                </a:lnTo>
                <a:cubicBezTo>
                  <a:pt x="32323" y="74253"/>
                  <a:pt x="30163" y="72103"/>
                  <a:pt x="30163" y="69952"/>
                </a:cubicBezTo>
                <a:lnTo>
                  <a:pt x="30163" y="34822"/>
                </a:lnTo>
                <a:cubicBezTo>
                  <a:pt x="30163" y="32313"/>
                  <a:pt x="32323" y="30162"/>
                  <a:pt x="34483" y="30162"/>
                </a:cubicBezTo>
                <a:close/>
                <a:moveTo>
                  <a:pt x="8978" y="8655"/>
                </a:moveTo>
                <a:lnTo>
                  <a:pt x="8978" y="247384"/>
                </a:lnTo>
                <a:lnTo>
                  <a:pt x="234869" y="247384"/>
                </a:lnTo>
                <a:lnTo>
                  <a:pt x="234869" y="8655"/>
                </a:lnTo>
                <a:lnTo>
                  <a:pt x="8978" y="8655"/>
                </a:lnTo>
                <a:close/>
                <a:moveTo>
                  <a:pt x="4309" y="0"/>
                </a:moveTo>
                <a:lnTo>
                  <a:pt x="239178" y="0"/>
                </a:lnTo>
                <a:cubicBezTo>
                  <a:pt x="241692" y="0"/>
                  <a:pt x="243488" y="1803"/>
                  <a:pt x="243488" y="4327"/>
                </a:cubicBezTo>
                <a:lnTo>
                  <a:pt x="243488" y="35340"/>
                </a:lnTo>
                <a:lnTo>
                  <a:pt x="274372" y="35340"/>
                </a:lnTo>
                <a:cubicBezTo>
                  <a:pt x="276886" y="35340"/>
                  <a:pt x="279041" y="37144"/>
                  <a:pt x="279041" y="39668"/>
                </a:cubicBezTo>
                <a:lnTo>
                  <a:pt x="279041" y="287051"/>
                </a:lnTo>
                <a:cubicBezTo>
                  <a:pt x="279041" y="289576"/>
                  <a:pt x="276886" y="291739"/>
                  <a:pt x="274372" y="291739"/>
                </a:cubicBezTo>
                <a:lnTo>
                  <a:pt x="39504" y="291739"/>
                </a:lnTo>
                <a:cubicBezTo>
                  <a:pt x="37349" y="291739"/>
                  <a:pt x="35194" y="289576"/>
                  <a:pt x="35194" y="287051"/>
                </a:cubicBezTo>
                <a:lnTo>
                  <a:pt x="35194" y="256038"/>
                </a:lnTo>
                <a:lnTo>
                  <a:pt x="4309" y="256038"/>
                </a:lnTo>
                <a:cubicBezTo>
                  <a:pt x="2155" y="256038"/>
                  <a:pt x="0" y="254235"/>
                  <a:pt x="0" y="251711"/>
                </a:cubicBezTo>
                <a:lnTo>
                  <a:pt x="0" y="4327"/>
                </a:lnTo>
                <a:cubicBezTo>
                  <a:pt x="0" y="1803"/>
                  <a:pt x="2155" y="0"/>
                  <a:pt x="430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48">
            <a:extLst>
              <a:ext uri="{FF2B5EF4-FFF2-40B4-BE49-F238E27FC236}">
                <a16:creationId xmlns:a16="http://schemas.microsoft.com/office/drawing/2014/main" id="{91798E2A-D0C8-2D45-A779-8CBF68D0DB00}"/>
              </a:ext>
            </a:extLst>
          </p:cNvPr>
          <p:cNvSpPr>
            <a:spLocks noChangeAspect="1"/>
          </p:cNvSpPr>
          <p:nvPr/>
        </p:nvSpPr>
        <p:spPr bwMode="auto">
          <a:xfrm>
            <a:off x="4553555" y="4221932"/>
            <a:ext cx="1494238" cy="1503239"/>
          </a:xfrm>
          <a:custGeom>
            <a:avLst/>
            <a:gdLst>
              <a:gd name="T0" fmla="*/ 8151805 w 290404"/>
              <a:gd name="T1" fmla="*/ 7218078 h 291739"/>
              <a:gd name="T2" fmla="*/ 7084153 w 290404"/>
              <a:gd name="T3" fmla="*/ 8292327 h 291739"/>
              <a:gd name="T4" fmla="*/ 8936349 w 290404"/>
              <a:gd name="T5" fmla="*/ 10204902 h 291739"/>
              <a:gd name="T6" fmla="*/ 9309399 w 290404"/>
              <a:gd name="T7" fmla="*/ 10204902 h 291739"/>
              <a:gd name="T8" fmla="*/ 10003937 w 290404"/>
              <a:gd name="T9" fmla="*/ 9484383 h 291739"/>
              <a:gd name="T10" fmla="*/ 10081155 w 290404"/>
              <a:gd name="T11" fmla="*/ 9300992 h 291739"/>
              <a:gd name="T12" fmla="*/ 10003937 w 290404"/>
              <a:gd name="T13" fmla="*/ 9104518 h 291739"/>
              <a:gd name="T14" fmla="*/ 7019845 w 290404"/>
              <a:gd name="T15" fmla="*/ 6615496 h 291739"/>
              <a:gd name="T16" fmla="*/ 6775312 w 290404"/>
              <a:gd name="T17" fmla="*/ 6903693 h 291739"/>
              <a:gd name="T18" fmla="*/ 6492384 w 290404"/>
              <a:gd name="T19" fmla="*/ 7152622 h 291739"/>
              <a:gd name="T20" fmla="*/ 7122705 w 290404"/>
              <a:gd name="T21" fmla="*/ 7794483 h 291739"/>
              <a:gd name="T22" fmla="*/ 7662982 w 290404"/>
              <a:gd name="T23" fmla="*/ 7257399 h 291739"/>
              <a:gd name="T24" fmla="*/ 3979449 w 290404"/>
              <a:gd name="T25" fmla="*/ 2076070 h 291739"/>
              <a:gd name="T26" fmla="*/ 4147351 w 290404"/>
              <a:gd name="T27" fmla="*/ 2245224 h 291739"/>
              <a:gd name="T28" fmla="*/ 3979449 w 290404"/>
              <a:gd name="T29" fmla="*/ 2401306 h 291739"/>
              <a:gd name="T30" fmla="*/ 2366088 w 290404"/>
              <a:gd name="T31" fmla="*/ 4027648 h 291739"/>
              <a:gd name="T32" fmla="*/ 2211071 w 290404"/>
              <a:gd name="T33" fmla="*/ 4196758 h 291739"/>
              <a:gd name="T34" fmla="*/ 2056147 w 290404"/>
              <a:gd name="T35" fmla="*/ 4027648 h 291739"/>
              <a:gd name="T36" fmla="*/ 3979449 w 290404"/>
              <a:gd name="T37" fmla="*/ 2076070 h 291739"/>
              <a:gd name="T38" fmla="*/ 4004759 w 290404"/>
              <a:gd name="T39" fmla="*/ 1479141 h 291739"/>
              <a:gd name="T40" fmla="*/ 2201523 w 290404"/>
              <a:gd name="T41" fmla="*/ 2234891 h 291739"/>
              <a:gd name="T42" fmla="*/ 2201523 w 290404"/>
              <a:gd name="T43" fmla="*/ 5883342 h 291739"/>
              <a:gd name="T44" fmla="*/ 4004759 w 290404"/>
              <a:gd name="T45" fmla="*/ 6652126 h 291739"/>
              <a:gd name="T46" fmla="*/ 5820704 w 290404"/>
              <a:gd name="T47" fmla="*/ 5883342 h 291739"/>
              <a:gd name="T48" fmla="*/ 6567767 w 290404"/>
              <a:gd name="T49" fmla="*/ 4059072 h 291739"/>
              <a:gd name="T50" fmla="*/ 5820704 w 290404"/>
              <a:gd name="T51" fmla="*/ 2234891 h 291739"/>
              <a:gd name="T52" fmla="*/ 4004759 w 290404"/>
              <a:gd name="T53" fmla="*/ 1479141 h 291739"/>
              <a:gd name="T54" fmla="*/ 4004759 w 290404"/>
              <a:gd name="T55" fmla="*/ 1153330 h 291739"/>
              <a:gd name="T56" fmla="*/ 6039759 w 290404"/>
              <a:gd name="T57" fmla="*/ 2013406 h 291739"/>
              <a:gd name="T58" fmla="*/ 6876893 w 290404"/>
              <a:gd name="T59" fmla="*/ 4059072 h 291739"/>
              <a:gd name="T60" fmla="*/ 6039759 w 290404"/>
              <a:gd name="T61" fmla="*/ 6117871 h 291739"/>
              <a:gd name="T62" fmla="*/ 4004759 w 290404"/>
              <a:gd name="T63" fmla="*/ 6964847 h 291739"/>
              <a:gd name="T64" fmla="*/ 1982619 w 290404"/>
              <a:gd name="T65" fmla="*/ 6117871 h 291739"/>
              <a:gd name="T66" fmla="*/ 1982619 w 290404"/>
              <a:gd name="T67" fmla="*/ 2013406 h 291739"/>
              <a:gd name="T68" fmla="*/ 4004759 w 290404"/>
              <a:gd name="T69" fmla="*/ 1153330 h 291739"/>
              <a:gd name="T70" fmla="*/ 3958483 w 290404"/>
              <a:gd name="T71" fmla="*/ 314465 h 291739"/>
              <a:gd name="T72" fmla="*/ 1385919 w 290404"/>
              <a:gd name="T73" fmla="*/ 1401722 h 291739"/>
              <a:gd name="T74" fmla="*/ 1385919 w 290404"/>
              <a:gd name="T75" fmla="*/ 6667903 h 291739"/>
              <a:gd name="T76" fmla="*/ 6556733 w 290404"/>
              <a:gd name="T77" fmla="*/ 6667903 h 291739"/>
              <a:gd name="T78" fmla="*/ 7624292 w 290404"/>
              <a:gd name="T79" fmla="*/ 4034780 h 291739"/>
              <a:gd name="T80" fmla="*/ 6556733 w 290404"/>
              <a:gd name="T81" fmla="*/ 1401722 h 291739"/>
              <a:gd name="T82" fmla="*/ 3958483 w 290404"/>
              <a:gd name="T83" fmla="*/ 314465 h 291739"/>
              <a:gd name="T84" fmla="*/ 3958483 w 290404"/>
              <a:gd name="T85" fmla="*/ 0 h 291739"/>
              <a:gd name="T86" fmla="*/ 6775312 w 290404"/>
              <a:gd name="T87" fmla="*/ 1178907 h 291739"/>
              <a:gd name="T88" fmla="*/ 7932932 w 290404"/>
              <a:gd name="T89" fmla="*/ 4034780 h 291739"/>
              <a:gd name="T90" fmla="*/ 7212774 w 290404"/>
              <a:gd name="T91" fmla="*/ 6353480 h 291739"/>
              <a:gd name="T92" fmla="*/ 7881634 w 290404"/>
              <a:gd name="T93" fmla="*/ 7034753 h 291739"/>
              <a:gd name="T94" fmla="*/ 8035914 w 290404"/>
              <a:gd name="T95" fmla="*/ 6877518 h 291739"/>
              <a:gd name="T96" fmla="*/ 8267507 w 290404"/>
              <a:gd name="T97" fmla="*/ 6877518 h 291739"/>
              <a:gd name="T98" fmla="*/ 10235368 w 290404"/>
              <a:gd name="T99" fmla="*/ 8881835 h 291739"/>
              <a:gd name="T100" fmla="*/ 10402628 w 290404"/>
              <a:gd name="T101" fmla="*/ 9300992 h 291739"/>
              <a:gd name="T102" fmla="*/ 10235368 w 290404"/>
              <a:gd name="T103" fmla="*/ 9707100 h 291739"/>
              <a:gd name="T104" fmla="*/ 9528022 w 290404"/>
              <a:gd name="T105" fmla="*/ 10427601 h 291739"/>
              <a:gd name="T106" fmla="*/ 9129290 w 290404"/>
              <a:gd name="T107" fmla="*/ 10597890 h 291739"/>
              <a:gd name="T108" fmla="*/ 8730621 w 290404"/>
              <a:gd name="T109" fmla="*/ 10427601 h 291739"/>
              <a:gd name="T110" fmla="*/ 6749653 w 290404"/>
              <a:gd name="T111" fmla="*/ 8410198 h 291739"/>
              <a:gd name="T112" fmla="*/ 6711103 w 290404"/>
              <a:gd name="T113" fmla="*/ 8292327 h 291739"/>
              <a:gd name="T114" fmla="*/ 6749653 w 290404"/>
              <a:gd name="T115" fmla="*/ 8187537 h 291739"/>
              <a:gd name="T116" fmla="*/ 6916946 w 290404"/>
              <a:gd name="T117" fmla="*/ 8030326 h 291739"/>
              <a:gd name="T118" fmla="*/ 6235175 w 290404"/>
              <a:gd name="T119" fmla="*/ 7349096 h 291739"/>
              <a:gd name="T120" fmla="*/ 3958483 w 290404"/>
              <a:gd name="T121" fmla="*/ 8082695 h 291739"/>
              <a:gd name="T122" fmla="*/ 1167218 w 290404"/>
              <a:gd name="T123" fmla="*/ 6903693 h 291739"/>
              <a:gd name="T124" fmla="*/ 1167218 w 290404"/>
              <a:gd name="T125" fmla="*/ 1178907 h 291739"/>
              <a:gd name="T126" fmla="*/ 3958483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9">
            <a:extLst>
              <a:ext uri="{FF2B5EF4-FFF2-40B4-BE49-F238E27FC236}">
                <a16:creationId xmlns:a16="http://schemas.microsoft.com/office/drawing/2014/main" id="{BBDEF3EE-595A-E847-AAE6-5B8BA4A6E15E}"/>
              </a:ext>
            </a:extLst>
          </p:cNvPr>
          <p:cNvSpPr>
            <a:spLocks noChangeAspect="1"/>
          </p:cNvSpPr>
          <p:nvPr/>
        </p:nvSpPr>
        <p:spPr bwMode="auto">
          <a:xfrm>
            <a:off x="18221350" y="4073457"/>
            <a:ext cx="1498737" cy="1503239"/>
          </a:xfrm>
          <a:custGeom>
            <a:avLst/>
            <a:gdLst>
              <a:gd name="T0" fmla="*/ 2875553 w 291288"/>
              <a:gd name="T1" fmla="*/ 9235525 h 291739"/>
              <a:gd name="T2" fmla="*/ 2717669 w 291288"/>
              <a:gd name="T3" fmla="*/ 10270410 h 291739"/>
              <a:gd name="T4" fmla="*/ 5163800 w 291288"/>
              <a:gd name="T5" fmla="*/ 10270410 h 291739"/>
              <a:gd name="T6" fmla="*/ 5163800 w 291288"/>
              <a:gd name="T7" fmla="*/ 9235525 h 291739"/>
              <a:gd name="T8" fmla="*/ 3072811 w 291288"/>
              <a:gd name="T9" fmla="*/ 8017179 h 291739"/>
              <a:gd name="T10" fmla="*/ 2928109 w 291288"/>
              <a:gd name="T11" fmla="*/ 8908009 h 291739"/>
              <a:gd name="T12" fmla="*/ 5321619 w 291288"/>
              <a:gd name="T13" fmla="*/ 8908009 h 291739"/>
              <a:gd name="T14" fmla="*/ 5479382 w 291288"/>
              <a:gd name="T15" fmla="*/ 9078334 h 291739"/>
              <a:gd name="T16" fmla="*/ 5479382 w 291288"/>
              <a:gd name="T17" fmla="*/ 10270410 h 291739"/>
              <a:gd name="T18" fmla="*/ 9792951 w 291288"/>
              <a:gd name="T19" fmla="*/ 10270410 h 291739"/>
              <a:gd name="T20" fmla="*/ 5282205 w 291288"/>
              <a:gd name="T21" fmla="*/ 8017179 h 291739"/>
              <a:gd name="T22" fmla="*/ 1060682 w 291288"/>
              <a:gd name="T23" fmla="*/ 8017179 h 291739"/>
              <a:gd name="T24" fmla="*/ 376840 w 291288"/>
              <a:gd name="T25" fmla="*/ 10270410 h 291739"/>
              <a:gd name="T26" fmla="*/ 2388870 w 291288"/>
              <a:gd name="T27" fmla="*/ 10270410 h 291739"/>
              <a:gd name="T28" fmla="*/ 2757129 w 291288"/>
              <a:gd name="T29" fmla="*/ 8017179 h 291739"/>
              <a:gd name="T30" fmla="*/ 9424810 w 291288"/>
              <a:gd name="T31" fmla="*/ 7493220 h 291739"/>
              <a:gd name="T32" fmla="*/ 7175876 w 291288"/>
              <a:gd name="T33" fmla="*/ 8619801 h 291739"/>
              <a:gd name="T34" fmla="*/ 10213778 w 291288"/>
              <a:gd name="T35" fmla="*/ 10126329 h 291739"/>
              <a:gd name="T36" fmla="*/ 6886613 w 291288"/>
              <a:gd name="T37" fmla="*/ 6314212 h 291739"/>
              <a:gd name="T38" fmla="*/ 5584673 w 291288"/>
              <a:gd name="T39" fmla="*/ 7820700 h 291739"/>
              <a:gd name="T40" fmla="*/ 6820887 w 291288"/>
              <a:gd name="T41" fmla="*/ 8423324 h 291739"/>
              <a:gd name="T42" fmla="*/ 9332637 w 291288"/>
              <a:gd name="T43" fmla="*/ 7178797 h 291739"/>
              <a:gd name="T44" fmla="*/ 9069571 w 291288"/>
              <a:gd name="T45" fmla="*/ 6314212 h 291739"/>
              <a:gd name="T46" fmla="*/ 3362110 w 291288"/>
              <a:gd name="T47" fmla="*/ 6314212 h 291739"/>
              <a:gd name="T48" fmla="*/ 3138571 w 291288"/>
              <a:gd name="T49" fmla="*/ 7702787 h 291739"/>
              <a:gd name="T50" fmla="*/ 4927007 w 291288"/>
              <a:gd name="T51" fmla="*/ 7702787 h 291739"/>
              <a:gd name="T52" fmla="*/ 3756653 w 291288"/>
              <a:gd name="T53" fmla="*/ 6314212 h 291739"/>
              <a:gd name="T54" fmla="*/ 1573525 w 291288"/>
              <a:gd name="T55" fmla="*/ 6314212 h 291739"/>
              <a:gd name="T56" fmla="*/ 1152705 w 291288"/>
              <a:gd name="T57" fmla="*/ 7702787 h 291739"/>
              <a:gd name="T58" fmla="*/ 2809820 w 291288"/>
              <a:gd name="T59" fmla="*/ 7702787 h 291739"/>
              <a:gd name="T60" fmla="*/ 3033360 w 291288"/>
              <a:gd name="T61" fmla="*/ 6314212 h 291739"/>
              <a:gd name="T62" fmla="*/ 5321619 w 291288"/>
              <a:gd name="T63" fmla="*/ 1871579 h 291739"/>
              <a:gd name="T64" fmla="*/ 4206942 w 291288"/>
              <a:gd name="T65" fmla="*/ 2998769 h 291739"/>
              <a:gd name="T66" fmla="*/ 5321619 w 291288"/>
              <a:gd name="T67" fmla="*/ 4112778 h 291739"/>
              <a:gd name="T68" fmla="*/ 6436343 w 291288"/>
              <a:gd name="T69" fmla="*/ 2998769 h 291739"/>
              <a:gd name="T70" fmla="*/ 5321619 w 291288"/>
              <a:gd name="T71" fmla="*/ 1871579 h 291739"/>
              <a:gd name="T72" fmla="*/ 5321619 w 291288"/>
              <a:gd name="T73" fmla="*/ 1556970 h 291739"/>
              <a:gd name="T74" fmla="*/ 6764161 w 291288"/>
              <a:gd name="T75" fmla="*/ 2998769 h 291739"/>
              <a:gd name="T76" fmla="*/ 5321619 w 291288"/>
              <a:gd name="T77" fmla="*/ 4427363 h 291739"/>
              <a:gd name="T78" fmla="*/ 3879052 w 291288"/>
              <a:gd name="T79" fmla="*/ 2998769 h 291739"/>
              <a:gd name="T80" fmla="*/ 5321619 w 291288"/>
              <a:gd name="T81" fmla="*/ 1556970 h 291739"/>
              <a:gd name="T82" fmla="*/ 5321619 w 291288"/>
              <a:gd name="T83" fmla="*/ 314465 h 291739"/>
              <a:gd name="T84" fmla="*/ 2665097 w 291288"/>
              <a:gd name="T85" fmla="*/ 2960599 h 291739"/>
              <a:gd name="T86" fmla="*/ 5321619 w 291288"/>
              <a:gd name="T87" fmla="*/ 7637287 h 291739"/>
              <a:gd name="T88" fmla="*/ 7964966 w 291288"/>
              <a:gd name="T89" fmla="*/ 2960599 h 291739"/>
              <a:gd name="T90" fmla="*/ 5321619 w 291288"/>
              <a:gd name="T91" fmla="*/ 314465 h 291739"/>
              <a:gd name="T92" fmla="*/ 5321619 w 291288"/>
              <a:gd name="T93" fmla="*/ 0 h 291739"/>
              <a:gd name="T94" fmla="*/ 8280560 w 291288"/>
              <a:gd name="T95" fmla="*/ 2960599 h 291739"/>
              <a:gd name="T96" fmla="*/ 7096949 w 291288"/>
              <a:gd name="T97" fmla="*/ 5986680 h 291739"/>
              <a:gd name="T98" fmla="*/ 9187919 w 291288"/>
              <a:gd name="T99" fmla="*/ 5986680 h 291739"/>
              <a:gd name="T100" fmla="*/ 9332637 w 291288"/>
              <a:gd name="T101" fmla="*/ 6104593 h 291739"/>
              <a:gd name="T102" fmla="*/ 10621448 w 291288"/>
              <a:gd name="T103" fmla="*/ 10375216 h 291739"/>
              <a:gd name="T104" fmla="*/ 10608323 w 291288"/>
              <a:gd name="T105" fmla="*/ 10532410 h 291739"/>
              <a:gd name="T106" fmla="*/ 10476790 w 291288"/>
              <a:gd name="T107" fmla="*/ 10597890 h 291739"/>
              <a:gd name="T108" fmla="*/ 153344 w 291288"/>
              <a:gd name="T109" fmla="*/ 10597890 h 291739"/>
              <a:gd name="T110" fmla="*/ 21847 w 291288"/>
              <a:gd name="T111" fmla="*/ 10532410 h 291739"/>
              <a:gd name="T112" fmla="*/ 8698 w 291288"/>
              <a:gd name="T113" fmla="*/ 10375216 h 291739"/>
              <a:gd name="T114" fmla="*/ 1297403 w 291288"/>
              <a:gd name="T115" fmla="*/ 6104593 h 291739"/>
              <a:gd name="T116" fmla="*/ 1455202 w 291288"/>
              <a:gd name="T117" fmla="*/ 5986680 h 291739"/>
              <a:gd name="T118" fmla="*/ 3519882 w 291288"/>
              <a:gd name="T119" fmla="*/ 5986680 h 291739"/>
              <a:gd name="T120" fmla="*/ 2349461 w 291288"/>
              <a:gd name="T121" fmla="*/ 2960599 h 291739"/>
              <a:gd name="T122" fmla="*/ 5321619 w 291288"/>
              <a:gd name="T123" fmla="*/ 0 h 291739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288" h="291739">
                <a:moveTo>
                  <a:pt x="78754" y="254235"/>
                </a:moveTo>
                <a:lnTo>
                  <a:pt x="74431" y="282724"/>
                </a:lnTo>
                <a:lnTo>
                  <a:pt x="141424" y="282724"/>
                </a:lnTo>
                <a:lnTo>
                  <a:pt x="141424" y="254235"/>
                </a:lnTo>
                <a:lnTo>
                  <a:pt x="78754" y="254235"/>
                </a:lnTo>
                <a:close/>
                <a:moveTo>
                  <a:pt x="84156" y="220698"/>
                </a:moveTo>
                <a:lnTo>
                  <a:pt x="80194" y="245220"/>
                </a:lnTo>
                <a:lnTo>
                  <a:pt x="145746" y="245220"/>
                </a:lnTo>
                <a:cubicBezTo>
                  <a:pt x="147907" y="245220"/>
                  <a:pt x="150068" y="247384"/>
                  <a:pt x="150068" y="249908"/>
                </a:cubicBezTo>
                <a:lnTo>
                  <a:pt x="150068" y="282724"/>
                </a:lnTo>
                <a:lnTo>
                  <a:pt x="268205" y="282724"/>
                </a:lnTo>
                <a:lnTo>
                  <a:pt x="144666" y="220698"/>
                </a:lnTo>
                <a:lnTo>
                  <a:pt x="84156" y="220698"/>
                </a:lnTo>
                <a:close/>
                <a:moveTo>
                  <a:pt x="29050" y="220698"/>
                </a:moveTo>
                <a:lnTo>
                  <a:pt x="10321" y="282724"/>
                </a:lnTo>
                <a:lnTo>
                  <a:pt x="65427" y="282724"/>
                </a:lnTo>
                <a:lnTo>
                  <a:pt x="75512" y="220698"/>
                </a:lnTo>
                <a:lnTo>
                  <a:pt x="29050" y="220698"/>
                </a:lnTo>
                <a:close/>
                <a:moveTo>
                  <a:pt x="258120" y="206273"/>
                </a:moveTo>
                <a:lnTo>
                  <a:pt x="196530" y="237286"/>
                </a:lnTo>
                <a:lnTo>
                  <a:pt x="279730" y="278757"/>
                </a:lnTo>
                <a:lnTo>
                  <a:pt x="258120" y="206273"/>
                </a:lnTo>
                <a:close/>
                <a:moveTo>
                  <a:pt x="188607" y="173818"/>
                </a:moveTo>
                <a:cubicBezTo>
                  <a:pt x="174200" y="192930"/>
                  <a:pt x="160153" y="208076"/>
                  <a:pt x="152950" y="215289"/>
                </a:cubicBezTo>
                <a:lnTo>
                  <a:pt x="186806" y="231877"/>
                </a:lnTo>
                <a:lnTo>
                  <a:pt x="255599" y="197618"/>
                </a:lnTo>
                <a:lnTo>
                  <a:pt x="248395" y="173818"/>
                </a:lnTo>
                <a:lnTo>
                  <a:pt x="188607" y="173818"/>
                </a:lnTo>
                <a:close/>
                <a:moveTo>
                  <a:pt x="92080" y="173818"/>
                </a:moveTo>
                <a:lnTo>
                  <a:pt x="85957" y="212043"/>
                </a:lnTo>
                <a:lnTo>
                  <a:pt x="134941" y="212043"/>
                </a:lnTo>
                <a:cubicBezTo>
                  <a:pt x="127377" y="204109"/>
                  <a:pt x="115131" y="190406"/>
                  <a:pt x="102885" y="173818"/>
                </a:cubicBezTo>
                <a:lnTo>
                  <a:pt x="92080" y="173818"/>
                </a:lnTo>
                <a:close/>
                <a:moveTo>
                  <a:pt x="43096" y="173818"/>
                </a:moveTo>
                <a:lnTo>
                  <a:pt x="31571" y="212043"/>
                </a:lnTo>
                <a:lnTo>
                  <a:pt x="76953" y="212043"/>
                </a:lnTo>
                <a:lnTo>
                  <a:pt x="83076" y="173818"/>
                </a:lnTo>
                <a:lnTo>
                  <a:pt x="43096" y="173818"/>
                </a:lnTo>
                <a:close/>
                <a:moveTo>
                  <a:pt x="145746" y="51521"/>
                </a:moveTo>
                <a:cubicBezTo>
                  <a:pt x="128866" y="51521"/>
                  <a:pt x="115217" y="65592"/>
                  <a:pt x="115217" y="82550"/>
                </a:cubicBezTo>
                <a:cubicBezTo>
                  <a:pt x="115217" y="99507"/>
                  <a:pt x="128866" y="113217"/>
                  <a:pt x="145746" y="113217"/>
                </a:cubicBezTo>
                <a:cubicBezTo>
                  <a:pt x="162627" y="113217"/>
                  <a:pt x="176275" y="99507"/>
                  <a:pt x="176275" y="82550"/>
                </a:cubicBezTo>
                <a:cubicBezTo>
                  <a:pt x="176275" y="65592"/>
                  <a:pt x="162627" y="51521"/>
                  <a:pt x="145746" y="51521"/>
                </a:cubicBezTo>
                <a:close/>
                <a:moveTo>
                  <a:pt x="145746" y="42862"/>
                </a:moveTo>
                <a:cubicBezTo>
                  <a:pt x="167296" y="42862"/>
                  <a:pt x="185254" y="60541"/>
                  <a:pt x="185254" y="82550"/>
                </a:cubicBezTo>
                <a:cubicBezTo>
                  <a:pt x="185254" y="104197"/>
                  <a:pt x="167296" y="121876"/>
                  <a:pt x="145746" y="121876"/>
                </a:cubicBezTo>
                <a:cubicBezTo>
                  <a:pt x="123837" y="121876"/>
                  <a:pt x="106238" y="104197"/>
                  <a:pt x="106238" y="82550"/>
                </a:cubicBezTo>
                <a:cubicBezTo>
                  <a:pt x="106238" y="60541"/>
                  <a:pt x="123837" y="42862"/>
                  <a:pt x="145746" y="42862"/>
                </a:cubicBezTo>
                <a:close/>
                <a:moveTo>
                  <a:pt x="145746" y="8655"/>
                </a:moveTo>
                <a:cubicBezTo>
                  <a:pt x="105767" y="8655"/>
                  <a:pt x="72991" y="41471"/>
                  <a:pt x="72991" y="81500"/>
                </a:cubicBezTo>
                <a:cubicBezTo>
                  <a:pt x="72991" y="133428"/>
                  <a:pt x="131339" y="195815"/>
                  <a:pt x="145746" y="210240"/>
                </a:cubicBezTo>
                <a:cubicBezTo>
                  <a:pt x="159793" y="195815"/>
                  <a:pt x="218141" y="133068"/>
                  <a:pt x="218141" y="81500"/>
                </a:cubicBezTo>
                <a:cubicBezTo>
                  <a:pt x="218141" y="41471"/>
                  <a:pt x="185725" y="8655"/>
                  <a:pt x="145746" y="8655"/>
                </a:cubicBezTo>
                <a:close/>
                <a:moveTo>
                  <a:pt x="145746" y="0"/>
                </a:moveTo>
                <a:cubicBezTo>
                  <a:pt x="190408" y="0"/>
                  <a:pt x="226785" y="36422"/>
                  <a:pt x="226785" y="81500"/>
                </a:cubicBezTo>
                <a:cubicBezTo>
                  <a:pt x="226785" y="109628"/>
                  <a:pt x="211658" y="139920"/>
                  <a:pt x="194369" y="164802"/>
                </a:cubicBezTo>
                <a:lnTo>
                  <a:pt x="251637" y="164802"/>
                </a:lnTo>
                <a:cubicBezTo>
                  <a:pt x="253438" y="164802"/>
                  <a:pt x="255239" y="166245"/>
                  <a:pt x="255599" y="168048"/>
                </a:cubicBezTo>
                <a:lnTo>
                  <a:pt x="290896" y="285609"/>
                </a:lnTo>
                <a:cubicBezTo>
                  <a:pt x="291616" y="287051"/>
                  <a:pt x="291256" y="288494"/>
                  <a:pt x="290536" y="289936"/>
                </a:cubicBezTo>
                <a:cubicBezTo>
                  <a:pt x="289455" y="291018"/>
                  <a:pt x="288375" y="291739"/>
                  <a:pt x="286934" y="291739"/>
                </a:cubicBezTo>
                <a:lnTo>
                  <a:pt x="4198" y="291739"/>
                </a:lnTo>
                <a:cubicBezTo>
                  <a:pt x="3117" y="291739"/>
                  <a:pt x="1677" y="291018"/>
                  <a:pt x="596" y="289936"/>
                </a:cubicBezTo>
                <a:cubicBezTo>
                  <a:pt x="-124" y="288494"/>
                  <a:pt x="-124" y="287051"/>
                  <a:pt x="236" y="285609"/>
                </a:cubicBezTo>
                <a:lnTo>
                  <a:pt x="35533" y="168048"/>
                </a:lnTo>
                <a:cubicBezTo>
                  <a:pt x="36253" y="166245"/>
                  <a:pt x="37694" y="164802"/>
                  <a:pt x="39855" y="164802"/>
                </a:cubicBezTo>
                <a:lnTo>
                  <a:pt x="96402" y="164802"/>
                </a:lnTo>
                <a:cubicBezTo>
                  <a:pt x="79834" y="139920"/>
                  <a:pt x="64347" y="109628"/>
                  <a:pt x="64347" y="81500"/>
                </a:cubicBezTo>
                <a:cubicBezTo>
                  <a:pt x="64347" y="36422"/>
                  <a:pt x="100724" y="0"/>
                  <a:pt x="14574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0" name="Freeform 959">
            <a:extLst>
              <a:ext uri="{FF2B5EF4-FFF2-40B4-BE49-F238E27FC236}">
                <a16:creationId xmlns:a16="http://schemas.microsoft.com/office/drawing/2014/main" id="{C01753FB-C17E-B14B-A26F-883D062608D1}"/>
              </a:ext>
            </a:extLst>
          </p:cNvPr>
          <p:cNvSpPr>
            <a:spLocks noChangeAspect="1"/>
          </p:cNvSpPr>
          <p:nvPr/>
        </p:nvSpPr>
        <p:spPr bwMode="auto">
          <a:xfrm>
            <a:off x="14766290" y="6150099"/>
            <a:ext cx="1377219" cy="1503239"/>
          </a:xfrm>
          <a:custGeom>
            <a:avLst/>
            <a:gdLst>
              <a:gd name="T0" fmla="*/ 3079160 w 267928"/>
              <a:gd name="T1" fmla="*/ 8927212 h 291740"/>
              <a:gd name="T2" fmla="*/ 3079160 w 267928"/>
              <a:gd name="T3" fmla="*/ 9259469 h 291740"/>
              <a:gd name="T4" fmla="*/ 1025030 w 267928"/>
              <a:gd name="T5" fmla="*/ 9099996 h 291740"/>
              <a:gd name="T6" fmla="*/ 4948778 w 267928"/>
              <a:gd name="T7" fmla="*/ 7660136 h 291740"/>
              <a:gd name="T8" fmla="*/ 6422455 w 267928"/>
              <a:gd name="T9" fmla="*/ 7819592 h 291740"/>
              <a:gd name="T10" fmla="*/ 4948778 w 267928"/>
              <a:gd name="T11" fmla="*/ 7992427 h 291740"/>
              <a:gd name="T12" fmla="*/ 4948778 w 267928"/>
              <a:gd name="T13" fmla="*/ 7660136 h 291740"/>
              <a:gd name="T14" fmla="*/ 3874188 w 267928"/>
              <a:gd name="T15" fmla="*/ 7660136 h 291740"/>
              <a:gd name="T16" fmla="*/ 3874188 w 267928"/>
              <a:gd name="T17" fmla="*/ 7992427 h 291740"/>
              <a:gd name="T18" fmla="*/ 1025030 w 267928"/>
              <a:gd name="T19" fmla="*/ 7819592 h 291740"/>
              <a:gd name="T20" fmla="*/ 3458337 w 267928"/>
              <a:gd name="T21" fmla="*/ 6393037 h 291740"/>
              <a:gd name="T22" fmla="*/ 6422163 w 267928"/>
              <a:gd name="T23" fmla="*/ 6552484 h 291740"/>
              <a:gd name="T24" fmla="*/ 3458337 w 267928"/>
              <a:gd name="T25" fmla="*/ 6725321 h 291740"/>
              <a:gd name="T26" fmla="*/ 3458337 w 267928"/>
              <a:gd name="T27" fmla="*/ 6393037 h 291740"/>
              <a:gd name="T28" fmla="*/ 2383271 w 267928"/>
              <a:gd name="T29" fmla="*/ 6393037 h 291740"/>
              <a:gd name="T30" fmla="*/ 2383271 w 267928"/>
              <a:gd name="T31" fmla="*/ 6725321 h 291740"/>
              <a:gd name="T32" fmla="*/ 1025030 w 267928"/>
              <a:gd name="T33" fmla="*/ 6552484 h 291740"/>
              <a:gd name="T34" fmla="*/ 5277855 w 267928"/>
              <a:gd name="T35" fmla="*/ 5125918 h 291740"/>
              <a:gd name="T36" fmla="*/ 6422455 w 267928"/>
              <a:gd name="T37" fmla="*/ 5285415 h 291740"/>
              <a:gd name="T38" fmla="*/ 5277855 w 267928"/>
              <a:gd name="T39" fmla="*/ 5458253 h 291740"/>
              <a:gd name="T40" fmla="*/ 5277855 w 267928"/>
              <a:gd name="T41" fmla="*/ 5125918 h 291740"/>
              <a:gd name="T42" fmla="*/ 4228745 w 267928"/>
              <a:gd name="T43" fmla="*/ 5125918 h 291740"/>
              <a:gd name="T44" fmla="*/ 4228745 w 267928"/>
              <a:gd name="T45" fmla="*/ 5458253 h 291740"/>
              <a:gd name="T46" fmla="*/ 1025030 w 267928"/>
              <a:gd name="T47" fmla="*/ 5285415 h 291740"/>
              <a:gd name="T48" fmla="*/ 1179784 w 267928"/>
              <a:gd name="T49" fmla="*/ 3801259 h 291740"/>
              <a:gd name="T50" fmla="*/ 4713806 w 267928"/>
              <a:gd name="T51" fmla="*/ 3967137 h 291740"/>
              <a:gd name="T52" fmla="*/ 1179784 w 267928"/>
              <a:gd name="T53" fmla="*/ 4133014 h 291740"/>
              <a:gd name="T54" fmla="*/ 1179784 w 267928"/>
              <a:gd name="T55" fmla="*/ 3801259 h 291740"/>
              <a:gd name="T56" fmla="*/ 5808116 w 267928"/>
              <a:gd name="T57" fmla="*/ 3846450 h 291740"/>
              <a:gd name="T58" fmla="*/ 5808116 w 267928"/>
              <a:gd name="T59" fmla="*/ 2682064 h 291740"/>
              <a:gd name="T60" fmla="*/ 310524 w 267928"/>
              <a:gd name="T61" fmla="*/ 10257306 h 291740"/>
              <a:gd name="T62" fmla="*/ 7179341 w 267928"/>
              <a:gd name="T63" fmla="*/ 4160474 h 291740"/>
              <a:gd name="T64" fmla="*/ 5497680 w 267928"/>
              <a:gd name="T65" fmla="*/ 4003506 h 291740"/>
              <a:gd name="T66" fmla="*/ 310524 w 267928"/>
              <a:gd name="T67" fmla="*/ 2459669 h 291740"/>
              <a:gd name="T68" fmla="*/ 1371162 w 267928"/>
              <a:gd name="T69" fmla="*/ 2145597 h 291740"/>
              <a:gd name="T70" fmla="*/ 5756378 w 267928"/>
              <a:gd name="T71" fmla="*/ 2184902 h 291740"/>
              <a:gd name="T72" fmla="*/ 7502719 w 267928"/>
              <a:gd name="T73" fmla="*/ 4003506 h 291740"/>
              <a:gd name="T74" fmla="*/ 8240068 w 267928"/>
              <a:gd name="T75" fmla="*/ 9197561 h 291740"/>
              <a:gd name="T76" fmla="*/ 1371162 w 267928"/>
              <a:gd name="T77" fmla="*/ 1386742 h 291740"/>
              <a:gd name="T78" fmla="*/ 2419035 w 267928"/>
              <a:gd name="T79" fmla="*/ 1072903 h 291740"/>
              <a:gd name="T80" fmla="*/ 8550552 w 267928"/>
              <a:gd name="T81" fmla="*/ 1229833 h 291740"/>
              <a:gd name="T82" fmla="*/ 9300774 w 267928"/>
              <a:gd name="T83" fmla="*/ 8124698 h 291740"/>
              <a:gd name="T84" fmla="*/ 2419035 w 267928"/>
              <a:gd name="T85" fmla="*/ 314069 h 291740"/>
              <a:gd name="T86" fmla="*/ 9456045 w 267928"/>
              <a:gd name="T87" fmla="*/ 0 h 291740"/>
              <a:gd name="T88" fmla="*/ 9611222 w 267928"/>
              <a:gd name="T89" fmla="*/ 8281704 h 291740"/>
              <a:gd name="T90" fmla="*/ 8550552 w 267928"/>
              <a:gd name="T91" fmla="*/ 8438702 h 291740"/>
              <a:gd name="T92" fmla="*/ 8395278 w 267928"/>
              <a:gd name="T93" fmla="*/ 9511583 h 291740"/>
              <a:gd name="T94" fmla="*/ 7502719 w 267928"/>
              <a:gd name="T95" fmla="*/ 10414274 h 291740"/>
              <a:gd name="T96" fmla="*/ 155254 w 267928"/>
              <a:gd name="T97" fmla="*/ 10584379 h 291740"/>
              <a:gd name="T98" fmla="*/ 0 w 267928"/>
              <a:gd name="T99" fmla="*/ 2302693 h 291740"/>
              <a:gd name="T100" fmla="*/ 1047739 w 267928"/>
              <a:gd name="T101" fmla="*/ 2145597 h 291740"/>
              <a:gd name="T102" fmla="*/ 1202986 w 267928"/>
              <a:gd name="T103" fmla="*/ 1072903 h 291740"/>
              <a:gd name="T104" fmla="*/ 2108482 w 267928"/>
              <a:gd name="T105" fmla="*/ 156923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2" name="Freeform 957">
            <a:extLst>
              <a:ext uri="{FF2B5EF4-FFF2-40B4-BE49-F238E27FC236}">
                <a16:creationId xmlns:a16="http://schemas.microsoft.com/office/drawing/2014/main" id="{7705B23B-0B8A-2E41-B8F0-E16B86E1C1B8}"/>
              </a:ext>
            </a:extLst>
          </p:cNvPr>
          <p:cNvSpPr>
            <a:spLocks noChangeAspect="1"/>
          </p:cNvSpPr>
          <p:nvPr/>
        </p:nvSpPr>
        <p:spPr bwMode="auto">
          <a:xfrm>
            <a:off x="11335158" y="4221930"/>
            <a:ext cx="1498737" cy="1503239"/>
          </a:xfrm>
          <a:custGeom>
            <a:avLst/>
            <a:gdLst>
              <a:gd name="T0" fmla="*/ 4330545 w 291740"/>
              <a:gd name="T1" fmla="*/ 9877882 h 291740"/>
              <a:gd name="T2" fmla="*/ 6134942 w 291740"/>
              <a:gd name="T3" fmla="*/ 9877882 h 291740"/>
              <a:gd name="T4" fmla="*/ 4704280 w 291740"/>
              <a:gd name="T5" fmla="*/ 9302219 h 291740"/>
              <a:gd name="T6" fmla="*/ 5320240 w 291740"/>
              <a:gd name="T7" fmla="*/ 6436778 h 291740"/>
              <a:gd name="T8" fmla="*/ 9475196 w 291740"/>
              <a:gd name="T9" fmla="*/ 4895570 h 291740"/>
              <a:gd name="T10" fmla="*/ 9475196 w 291740"/>
              <a:gd name="T11" fmla="*/ 6495094 h 291740"/>
              <a:gd name="T12" fmla="*/ 9475196 w 291740"/>
              <a:gd name="T13" fmla="*/ 4895570 h 291740"/>
              <a:gd name="T14" fmla="*/ 1178394 w 291740"/>
              <a:gd name="T15" fmla="*/ 6337783 h 291740"/>
              <a:gd name="T16" fmla="*/ 851020 w 291740"/>
              <a:gd name="T17" fmla="*/ 5052884 h 291740"/>
              <a:gd name="T18" fmla="*/ 8828669 w 291740"/>
              <a:gd name="T19" fmla="*/ 4435223 h 291740"/>
              <a:gd name="T20" fmla="*/ 9215331 w 291740"/>
              <a:gd name="T21" fmla="*/ 7261222 h 291740"/>
              <a:gd name="T22" fmla="*/ 9215331 w 291740"/>
              <a:gd name="T23" fmla="*/ 4160474 h 291740"/>
              <a:gd name="T24" fmla="*/ 322171 w 291740"/>
              <a:gd name="T25" fmla="*/ 5076318 h 291740"/>
              <a:gd name="T26" fmla="*/ 1430630 w 291740"/>
              <a:gd name="T27" fmla="*/ 7261222 h 291740"/>
              <a:gd name="T28" fmla="*/ 1430630 w 291740"/>
              <a:gd name="T29" fmla="*/ 4160474 h 291740"/>
              <a:gd name="T30" fmla="*/ 6194548 w 291740"/>
              <a:gd name="T31" fmla="*/ 3996485 h 291740"/>
              <a:gd name="T32" fmla="*/ 5484380 w 291740"/>
              <a:gd name="T33" fmla="*/ 5475601 h 291740"/>
              <a:gd name="T34" fmla="*/ 5161510 w 291740"/>
              <a:gd name="T35" fmla="*/ 5345913 h 291740"/>
              <a:gd name="T36" fmla="*/ 5458517 w 291740"/>
              <a:gd name="T37" fmla="*/ 3646150 h 291740"/>
              <a:gd name="T38" fmla="*/ 4580464 w 291740"/>
              <a:gd name="T39" fmla="*/ 4372777 h 291740"/>
              <a:gd name="T40" fmla="*/ 5535988 w 291740"/>
              <a:gd name="T41" fmla="*/ 3334782 h 291740"/>
              <a:gd name="T42" fmla="*/ 4162488 w 291740"/>
              <a:gd name="T43" fmla="*/ 6781633 h 291740"/>
              <a:gd name="T44" fmla="*/ 6148334 w 291740"/>
              <a:gd name="T45" fmla="*/ 6820739 h 291740"/>
              <a:gd name="T46" fmla="*/ 7166969 w 291740"/>
              <a:gd name="T47" fmla="*/ 2617100 h 291740"/>
              <a:gd name="T48" fmla="*/ 7321722 w 291740"/>
              <a:gd name="T49" fmla="*/ 2303805 h 291740"/>
              <a:gd name="T50" fmla="*/ 7321722 w 291740"/>
              <a:gd name="T51" fmla="*/ 7107997 h 291740"/>
              <a:gd name="T52" fmla="*/ 5219847 w 291740"/>
              <a:gd name="T53" fmla="*/ 8165383 h 291740"/>
              <a:gd name="T54" fmla="*/ 3105064 w 291740"/>
              <a:gd name="T55" fmla="*/ 7107997 h 291740"/>
              <a:gd name="T56" fmla="*/ 3105064 w 291740"/>
              <a:gd name="T57" fmla="*/ 2303805 h 291740"/>
              <a:gd name="T58" fmla="*/ 9627699 w 291740"/>
              <a:gd name="T59" fmla="*/ 3153089 h 291740"/>
              <a:gd name="T60" fmla="*/ 10426829 w 291740"/>
              <a:gd name="T61" fmla="*/ 6358493 h 291740"/>
              <a:gd name="T62" fmla="*/ 4704280 w 291740"/>
              <a:gd name="T63" fmla="*/ 10584379 h 291740"/>
              <a:gd name="T64" fmla="*/ 4704280 w 291740"/>
              <a:gd name="T65" fmla="*/ 8975144 h 291740"/>
              <a:gd name="T66" fmla="*/ 6457158 w 291740"/>
              <a:gd name="T67" fmla="*/ 9877882 h 291740"/>
              <a:gd name="T68" fmla="*/ 9305519 w 291740"/>
              <a:gd name="T69" fmla="*/ 7588302 h 291740"/>
              <a:gd name="T70" fmla="*/ 8519340 w 291740"/>
              <a:gd name="T71" fmla="*/ 6999542 h 291740"/>
              <a:gd name="T72" fmla="*/ 9215331 w 291740"/>
              <a:gd name="T73" fmla="*/ 3846450 h 291740"/>
              <a:gd name="T74" fmla="*/ 6495837 w 291740"/>
              <a:gd name="T75" fmla="*/ 314069 h 291740"/>
              <a:gd name="T76" fmla="*/ 1108362 w 291740"/>
              <a:gd name="T77" fmla="*/ 3859558 h 291740"/>
              <a:gd name="T78" fmla="*/ 1997660 w 291740"/>
              <a:gd name="T79" fmla="*/ 4435223 h 291740"/>
              <a:gd name="T80" fmla="*/ 1211520 w 291740"/>
              <a:gd name="T81" fmla="*/ 7588302 h 291740"/>
              <a:gd name="T82" fmla="*/ 799153 w 291740"/>
              <a:gd name="T83" fmla="*/ 3924955 h 2917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1740" h="291740">
                <a:moveTo>
                  <a:pt x="131625" y="256399"/>
                </a:moveTo>
                <a:cubicBezTo>
                  <a:pt x="125855" y="256399"/>
                  <a:pt x="121167" y="261087"/>
                  <a:pt x="121167" y="266496"/>
                </a:cubicBezTo>
                <a:lnTo>
                  <a:pt x="121167" y="272266"/>
                </a:lnTo>
                <a:cubicBezTo>
                  <a:pt x="121167" y="278036"/>
                  <a:pt x="125855" y="282724"/>
                  <a:pt x="131625" y="282724"/>
                </a:cubicBezTo>
                <a:lnTo>
                  <a:pt x="161557" y="282724"/>
                </a:lnTo>
                <a:cubicBezTo>
                  <a:pt x="167327" y="282724"/>
                  <a:pt x="171654" y="278036"/>
                  <a:pt x="171654" y="272266"/>
                </a:cubicBezTo>
                <a:lnTo>
                  <a:pt x="171654" y="266496"/>
                </a:lnTo>
                <a:cubicBezTo>
                  <a:pt x="171654" y="261087"/>
                  <a:pt x="167327" y="256399"/>
                  <a:pt x="161557" y="256399"/>
                </a:cubicBezTo>
                <a:lnTo>
                  <a:pt x="131625" y="256399"/>
                </a:lnTo>
                <a:close/>
                <a:moveTo>
                  <a:pt x="148858" y="168275"/>
                </a:moveTo>
                <a:cubicBezTo>
                  <a:pt x="151423" y="168275"/>
                  <a:pt x="153621" y="170180"/>
                  <a:pt x="153621" y="172847"/>
                </a:cubicBezTo>
                <a:cubicBezTo>
                  <a:pt x="153621" y="175514"/>
                  <a:pt x="151423" y="177419"/>
                  <a:pt x="148858" y="177419"/>
                </a:cubicBezTo>
                <a:cubicBezTo>
                  <a:pt x="146660" y="177419"/>
                  <a:pt x="144462" y="175514"/>
                  <a:pt x="144462" y="172847"/>
                </a:cubicBezTo>
                <a:cubicBezTo>
                  <a:pt x="144462" y="170180"/>
                  <a:pt x="146660" y="168275"/>
                  <a:pt x="148858" y="168275"/>
                </a:cubicBezTo>
                <a:close/>
                <a:moveTo>
                  <a:pt x="265113" y="134937"/>
                </a:moveTo>
                <a:cubicBezTo>
                  <a:pt x="267311" y="134937"/>
                  <a:pt x="269509" y="136744"/>
                  <a:pt x="269509" y="139274"/>
                </a:cubicBezTo>
                <a:lnTo>
                  <a:pt x="269509" y="174689"/>
                </a:lnTo>
                <a:cubicBezTo>
                  <a:pt x="269509" y="177219"/>
                  <a:pt x="267311" y="179026"/>
                  <a:pt x="265113" y="179026"/>
                </a:cubicBezTo>
                <a:cubicBezTo>
                  <a:pt x="262548" y="179026"/>
                  <a:pt x="260350" y="177219"/>
                  <a:pt x="260350" y="174689"/>
                </a:cubicBezTo>
                <a:lnTo>
                  <a:pt x="260350" y="139274"/>
                </a:lnTo>
                <a:cubicBezTo>
                  <a:pt x="260350" y="136744"/>
                  <a:pt x="262548" y="134937"/>
                  <a:pt x="265113" y="134937"/>
                </a:cubicBezTo>
                <a:close/>
                <a:moveTo>
                  <a:pt x="28574" y="134937"/>
                </a:moveTo>
                <a:cubicBezTo>
                  <a:pt x="31139" y="134937"/>
                  <a:pt x="32970" y="136744"/>
                  <a:pt x="32970" y="139274"/>
                </a:cubicBezTo>
                <a:lnTo>
                  <a:pt x="32970" y="174689"/>
                </a:lnTo>
                <a:cubicBezTo>
                  <a:pt x="32970" y="177219"/>
                  <a:pt x="31139" y="179026"/>
                  <a:pt x="28574" y="179026"/>
                </a:cubicBezTo>
                <a:cubicBezTo>
                  <a:pt x="26010" y="179026"/>
                  <a:pt x="23812" y="177219"/>
                  <a:pt x="23812" y="174689"/>
                </a:cubicBezTo>
                <a:lnTo>
                  <a:pt x="23812" y="139274"/>
                </a:lnTo>
                <a:cubicBezTo>
                  <a:pt x="23812" y="136744"/>
                  <a:pt x="26010" y="134937"/>
                  <a:pt x="28574" y="134937"/>
                </a:cubicBezTo>
                <a:close/>
                <a:moveTo>
                  <a:pt x="254596" y="114676"/>
                </a:moveTo>
                <a:cubicBezTo>
                  <a:pt x="250269" y="114676"/>
                  <a:pt x="247023" y="118282"/>
                  <a:pt x="247023" y="122249"/>
                </a:cubicBezTo>
                <a:lnTo>
                  <a:pt x="247023" y="192930"/>
                </a:lnTo>
                <a:cubicBezTo>
                  <a:pt x="247023" y="196897"/>
                  <a:pt x="250269" y="200143"/>
                  <a:pt x="254596" y="200143"/>
                </a:cubicBezTo>
                <a:lnTo>
                  <a:pt x="257842" y="200143"/>
                </a:lnTo>
                <a:cubicBezTo>
                  <a:pt x="271545" y="200143"/>
                  <a:pt x="282724" y="188964"/>
                  <a:pt x="282724" y="175260"/>
                </a:cubicBezTo>
                <a:lnTo>
                  <a:pt x="282724" y="139919"/>
                </a:lnTo>
                <a:cubicBezTo>
                  <a:pt x="282724" y="126216"/>
                  <a:pt x="271545" y="114676"/>
                  <a:pt x="257842" y="114676"/>
                </a:cubicBezTo>
                <a:lnTo>
                  <a:pt x="254596" y="114676"/>
                </a:lnTo>
                <a:close/>
                <a:moveTo>
                  <a:pt x="33898" y="114676"/>
                </a:moveTo>
                <a:cubicBezTo>
                  <a:pt x="20194" y="114676"/>
                  <a:pt x="9015" y="126216"/>
                  <a:pt x="9015" y="139919"/>
                </a:cubicBezTo>
                <a:lnTo>
                  <a:pt x="9015" y="175260"/>
                </a:lnTo>
                <a:cubicBezTo>
                  <a:pt x="9015" y="188964"/>
                  <a:pt x="20194" y="200143"/>
                  <a:pt x="33898" y="200143"/>
                </a:cubicBezTo>
                <a:lnTo>
                  <a:pt x="40028" y="200143"/>
                </a:lnTo>
                <a:cubicBezTo>
                  <a:pt x="43995" y="200143"/>
                  <a:pt x="47241" y="196897"/>
                  <a:pt x="47241" y="192930"/>
                </a:cubicBezTo>
                <a:lnTo>
                  <a:pt x="47241" y="122249"/>
                </a:lnTo>
                <a:cubicBezTo>
                  <a:pt x="47241" y="118282"/>
                  <a:pt x="43995" y="114676"/>
                  <a:pt x="40028" y="114676"/>
                </a:cubicBezTo>
                <a:lnTo>
                  <a:pt x="33898" y="114676"/>
                </a:lnTo>
                <a:close/>
                <a:moveTo>
                  <a:pt x="154896" y="91917"/>
                </a:moveTo>
                <a:cubicBezTo>
                  <a:pt x="163928" y="94063"/>
                  <a:pt x="171515" y="101216"/>
                  <a:pt x="173322" y="110156"/>
                </a:cubicBezTo>
                <a:cubicBezTo>
                  <a:pt x="175851" y="122316"/>
                  <a:pt x="169709" y="134475"/>
                  <a:pt x="158509" y="139124"/>
                </a:cubicBezTo>
                <a:cubicBezTo>
                  <a:pt x="155257" y="140197"/>
                  <a:pt x="153451" y="143773"/>
                  <a:pt x="153451" y="147350"/>
                </a:cubicBezTo>
                <a:lnTo>
                  <a:pt x="153451" y="150926"/>
                </a:lnTo>
                <a:cubicBezTo>
                  <a:pt x="153451" y="153429"/>
                  <a:pt x="151283" y="155217"/>
                  <a:pt x="148754" y="155217"/>
                </a:cubicBezTo>
                <a:cubicBezTo>
                  <a:pt x="146586" y="155217"/>
                  <a:pt x="144418" y="153429"/>
                  <a:pt x="144418" y="150926"/>
                </a:cubicBezTo>
                <a:lnTo>
                  <a:pt x="144418" y="147350"/>
                </a:lnTo>
                <a:cubicBezTo>
                  <a:pt x="144418" y="140197"/>
                  <a:pt x="148754" y="133760"/>
                  <a:pt x="155257" y="130899"/>
                </a:cubicBezTo>
                <a:cubicBezTo>
                  <a:pt x="162483" y="128038"/>
                  <a:pt x="166457" y="120170"/>
                  <a:pt x="164651" y="112302"/>
                </a:cubicBezTo>
                <a:cubicBezTo>
                  <a:pt x="163206" y="106580"/>
                  <a:pt x="158509" y="101931"/>
                  <a:pt x="152728" y="100500"/>
                </a:cubicBezTo>
                <a:cubicBezTo>
                  <a:pt x="147670" y="99428"/>
                  <a:pt x="142612" y="100500"/>
                  <a:pt x="138999" y="103361"/>
                </a:cubicBezTo>
                <a:cubicBezTo>
                  <a:pt x="135025" y="106580"/>
                  <a:pt x="132857" y="111229"/>
                  <a:pt x="132857" y="116236"/>
                </a:cubicBezTo>
                <a:cubicBezTo>
                  <a:pt x="132857" y="118739"/>
                  <a:pt x="130689" y="120528"/>
                  <a:pt x="128160" y="120528"/>
                </a:cubicBezTo>
                <a:cubicBezTo>
                  <a:pt x="125631" y="120528"/>
                  <a:pt x="123825" y="118739"/>
                  <a:pt x="123825" y="116236"/>
                </a:cubicBezTo>
                <a:cubicBezTo>
                  <a:pt x="123825" y="108726"/>
                  <a:pt x="127076" y="101573"/>
                  <a:pt x="133218" y="96924"/>
                </a:cubicBezTo>
                <a:cubicBezTo>
                  <a:pt x="139360" y="91917"/>
                  <a:pt x="147309" y="90487"/>
                  <a:pt x="154896" y="91917"/>
                </a:cubicBezTo>
                <a:close/>
                <a:moveTo>
                  <a:pt x="91209" y="72136"/>
                </a:moveTo>
                <a:lnTo>
                  <a:pt x="91209" y="186923"/>
                </a:lnTo>
                <a:lnTo>
                  <a:pt x="116465" y="186923"/>
                </a:lnTo>
                <a:cubicBezTo>
                  <a:pt x="117547" y="186923"/>
                  <a:pt x="118629" y="187283"/>
                  <a:pt x="119351" y="188002"/>
                </a:cubicBezTo>
                <a:lnTo>
                  <a:pt x="146050" y="214270"/>
                </a:lnTo>
                <a:lnTo>
                  <a:pt x="172028" y="188002"/>
                </a:lnTo>
                <a:cubicBezTo>
                  <a:pt x="173110" y="187283"/>
                  <a:pt x="174192" y="186923"/>
                  <a:pt x="175275" y="186923"/>
                </a:cubicBezTo>
                <a:lnTo>
                  <a:pt x="200530" y="186923"/>
                </a:lnTo>
                <a:lnTo>
                  <a:pt x="200530" y="72136"/>
                </a:lnTo>
                <a:lnTo>
                  <a:pt x="91209" y="72136"/>
                </a:lnTo>
                <a:close/>
                <a:moveTo>
                  <a:pt x="86879" y="63500"/>
                </a:moveTo>
                <a:lnTo>
                  <a:pt x="204860" y="63500"/>
                </a:lnTo>
                <a:cubicBezTo>
                  <a:pt x="207025" y="63500"/>
                  <a:pt x="209189" y="65299"/>
                  <a:pt x="209189" y="67818"/>
                </a:cubicBezTo>
                <a:lnTo>
                  <a:pt x="209189" y="191241"/>
                </a:lnTo>
                <a:cubicBezTo>
                  <a:pt x="209189" y="193760"/>
                  <a:pt x="207025" y="195919"/>
                  <a:pt x="204860" y="195919"/>
                </a:cubicBezTo>
                <a:lnTo>
                  <a:pt x="177079" y="195919"/>
                </a:lnTo>
                <a:lnTo>
                  <a:pt x="148937" y="223986"/>
                </a:lnTo>
                <a:cubicBezTo>
                  <a:pt x="148215" y="224705"/>
                  <a:pt x="146772" y="225065"/>
                  <a:pt x="146050" y="225065"/>
                </a:cubicBezTo>
                <a:cubicBezTo>
                  <a:pt x="144607" y="225065"/>
                  <a:pt x="143524" y="224705"/>
                  <a:pt x="142803" y="223986"/>
                </a:cubicBezTo>
                <a:lnTo>
                  <a:pt x="114661" y="195919"/>
                </a:lnTo>
                <a:lnTo>
                  <a:pt x="86879" y="195919"/>
                </a:lnTo>
                <a:cubicBezTo>
                  <a:pt x="84354" y="195919"/>
                  <a:pt x="82550" y="193760"/>
                  <a:pt x="82550" y="191241"/>
                </a:cubicBezTo>
                <a:lnTo>
                  <a:pt x="82550" y="67818"/>
                </a:lnTo>
                <a:cubicBezTo>
                  <a:pt x="82550" y="65299"/>
                  <a:pt x="84354" y="63500"/>
                  <a:pt x="86879" y="63500"/>
                </a:cubicBezTo>
                <a:close/>
                <a:moveTo>
                  <a:pt x="110349" y="0"/>
                </a:moveTo>
                <a:lnTo>
                  <a:pt x="181751" y="0"/>
                </a:lnTo>
                <a:cubicBezTo>
                  <a:pt x="230074" y="0"/>
                  <a:pt x="269381" y="38947"/>
                  <a:pt x="269381" y="86909"/>
                </a:cubicBezTo>
                <a:lnTo>
                  <a:pt x="269381" y="108185"/>
                </a:lnTo>
                <a:cubicBezTo>
                  <a:pt x="282364" y="112873"/>
                  <a:pt x="291740" y="125134"/>
                  <a:pt x="291740" y="139919"/>
                </a:cubicBezTo>
                <a:lnTo>
                  <a:pt x="291740" y="175260"/>
                </a:lnTo>
                <a:cubicBezTo>
                  <a:pt x="291740" y="190045"/>
                  <a:pt x="282364" y="202306"/>
                  <a:pt x="269381" y="206994"/>
                </a:cubicBezTo>
                <a:cubicBezTo>
                  <a:pt x="267939" y="253875"/>
                  <a:pt x="229353" y="291740"/>
                  <a:pt x="181751" y="291740"/>
                </a:cubicBezTo>
                <a:lnTo>
                  <a:pt x="131625" y="291740"/>
                </a:lnTo>
                <a:cubicBezTo>
                  <a:pt x="120807" y="291740"/>
                  <a:pt x="112512" y="283085"/>
                  <a:pt x="112512" y="272266"/>
                </a:cubicBezTo>
                <a:lnTo>
                  <a:pt x="112512" y="266496"/>
                </a:lnTo>
                <a:cubicBezTo>
                  <a:pt x="112512" y="256038"/>
                  <a:pt x="120807" y="247384"/>
                  <a:pt x="131625" y="247384"/>
                </a:cubicBezTo>
                <a:lnTo>
                  <a:pt x="161557" y="247384"/>
                </a:lnTo>
                <a:cubicBezTo>
                  <a:pt x="172015" y="247384"/>
                  <a:pt x="180670" y="256038"/>
                  <a:pt x="180670" y="266496"/>
                </a:cubicBezTo>
                <a:lnTo>
                  <a:pt x="180670" y="272266"/>
                </a:lnTo>
                <a:cubicBezTo>
                  <a:pt x="180670" y="276233"/>
                  <a:pt x="179588" y="279839"/>
                  <a:pt x="177785" y="282724"/>
                </a:cubicBezTo>
                <a:lnTo>
                  <a:pt x="181751" y="282724"/>
                </a:lnTo>
                <a:cubicBezTo>
                  <a:pt x="223583" y="282724"/>
                  <a:pt x="258202" y="249908"/>
                  <a:pt x="260366" y="209158"/>
                </a:cubicBezTo>
                <a:cubicBezTo>
                  <a:pt x="259645" y="209158"/>
                  <a:pt x="258563" y="209158"/>
                  <a:pt x="257842" y="209158"/>
                </a:cubicBezTo>
                <a:lnTo>
                  <a:pt x="254596" y="209158"/>
                </a:lnTo>
                <a:cubicBezTo>
                  <a:pt x="245581" y="209158"/>
                  <a:pt x="238368" y="201946"/>
                  <a:pt x="238368" y="192930"/>
                </a:cubicBezTo>
                <a:lnTo>
                  <a:pt x="238368" y="122249"/>
                </a:lnTo>
                <a:cubicBezTo>
                  <a:pt x="238368" y="113234"/>
                  <a:pt x="245581" y="106021"/>
                  <a:pt x="254596" y="106021"/>
                </a:cubicBezTo>
                <a:lnTo>
                  <a:pt x="257842" y="106021"/>
                </a:lnTo>
                <a:cubicBezTo>
                  <a:pt x="258923" y="106021"/>
                  <a:pt x="259645" y="106382"/>
                  <a:pt x="260366" y="106382"/>
                </a:cubicBezTo>
                <a:lnTo>
                  <a:pt x="260366" y="86909"/>
                </a:lnTo>
                <a:cubicBezTo>
                  <a:pt x="260366" y="43995"/>
                  <a:pt x="225386" y="8655"/>
                  <a:pt x="181751" y="8655"/>
                </a:cubicBezTo>
                <a:lnTo>
                  <a:pt x="110349" y="8655"/>
                </a:lnTo>
                <a:cubicBezTo>
                  <a:pt x="66714" y="8655"/>
                  <a:pt x="31013" y="43995"/>
                  <a:pt x="31013" y="86909"/>
                </a:cubicBezTo>
                <a:lnTo>
                  <a:pt x="31013" y="106382"/>
                </a:lnTo>
                <a:cubicBezTo>
                  <a:pt x="32455" y="106382"/>
                  <a:pt x="33177" y="106021"/>
                  <a:pt x="33898" y="106021"/>
                </a:cubicBezTo>
                <a:lnTo>
                  <a:pt x="40028" y="106021"/>
                </a:lnTo>
                <a:cubicBezTo>
                  <a:pt x="48683" y="106021"/>
                  <a:pt x="55895" y="113234"/>
                  <a:pt x="55895" y="122249"/>
                </a:cubicBezTo>
                <a:lnTo>
                  <a:pt x="55895" y="192930"/>
                </a:lnTo>
                <a:cubicBezTo>
                  <a:pt x="55895" y="201946"/>
                  <a:pt x="48683" y="209158"/>
                  <a:pt x="40028" y="209158"/>
                </a:cubicBezTo>
                <a:lnTo>
                  <a:pt x="33898" y="209158"/>
                </a:lnTo>
                <a:cubicBezTo>
                  <a:pt x="15146" y="209158"/>
                  <a:pt x="0" y="194012"/>
                  <a:pt x="0" y="175260"/>
                </a:cubicBezTo>
                <a:lnTo>
                  <a:pt x="0" y="139919"/>
                </a:lnTo>
                <a:cubicBezTo>
                  <a:pt x="0" y="125134"/>
                  <a:pt x="9376" y="112873"/>
                  <a:pt x="22358" y="108185"/>
                </a:cubicBezTo>
                <a:lnTo>
                  <a:pt x="22358" y="86909"/>
                </a:lnTo>
                <a:cubicBezTo>
                  <a:pt x="22358" y="38947"/>
                  <a:pt x="62026" y="0"/>
                  <a:pt x="11034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548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54441F-8E73-5745-BC5D-39F800640553}"/>
              </a:ext>
            </a:extLst>
          </p:cNvPr>
          <p:cNvSpPr txBox="1"/>
          <p:nvPr/>
        </p:nvSpPr>
        <p:spPr>
          <a:xfrm>
            <a:off x="8983571" y="612372"/>
            <a:ext cx="64107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STAFF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5EDAF-19BE-1F40-B4AF-CD2826D7594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A3CD44C-80DF-974D-B5E3-5927474F4FBA}"/>
              </a:ext>
            </a:extLst>
          </p:cNvPr>
          <p:cNvSpPr/>
          <p:nvPr/>
        </p:nvSpPr>
        <p:spPr>
          <a:xfrm>
            <a:off x="9977192" y="3050696"/>
            <a:ext cx="4872173" cy="3714206"/>
          </a:xfrm>
          <a:custGeom>
            <a:avLst/>
            <a:gdLst>
              <a:gd name="connsiteX0" fmla="*/ 2211634 w 4872173"/>
              <a:gd name="connsiteY0" fmla="*/ 0 h 3714206"/>
              <a:gd name="connsiteX1" fmla="*/ 4281875 w 4872173"/>
              <a:gd name="connsiteY1" fmla="*/ 2070242 h 3714206"/>
              <a:gd name="connsiteX2" fmla="*/ 4872173 w 4872173"/>
              <a:gd name="connsiteY2" fmla="*/ 1479944 h 3714206"/>
              <a:gd name="connsiteX3" fmla="*/ 4872173 w 4872173"/>
              <a:gd name="connsiteY3" fmla="*/ 2660540 h 3714206"/>
              <a:gd name="connsiteX4" fmla="*/ 4872173 w 4872173"/>
              <a:gd name="connsiteY4" fmla="*/ 3714206 h 3714206"/>
              <a:gd name="connsiteX5" fmla="*/ 3714207 w 4872173"/>
              <a:gd name="connsiteY5" fmla="*/ 3714206 h 3714206"/>
              <a:gd name="connsiteX6" fmla="*/ 2637911 w 4872173"/>
              <a:gd name="connsiteY6" fmla="*/ 3714206 h 3714206"/>
              <a:gd name="connsiteX7" fmla="*/ 3176059 w 4872173"/>
              <a:gd name="connsiteY7" fmla="*/ 3176059 h 3714206"/>
              <a:gd name="connsiteX8" fmla="*/ 2211634 w 4872173"/>
              <a:gd name="connsiteY8" fmla="*/ 2211634 h 3714206"/>
              <a:gd name="connsiteX9" fmla="*/ 1126235 w 4872173"/>
              <a:gd name="connsiteY9" fmla="*/ 3297033 h 3714206"/>
              <a:gd name="connsiteX10" fmla="*/ 1126235 w 4872173"/>
              <a:gd name="connsiteY10" fmla="*/ 2211634 h 3714206"/>
              <a:gd name="connsiteX11" fmla="*/ 0 w 4872173"/>
              <a:gd name="connsiteY11" fmla="*/ 2211634 h 3714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872173" h="3714206">
                <a:moveTo>
                  <a:pt x="2211634" y="0"/>
                </a:moveTo>
                <a:lnTo>
                  <a:pt x="4281875" y="2070242"/>
                </a:lnTo>
                <a:lnTo>
                  <a:pt x="4872173" y="1479944"/>
                </a:lnTo>
                <a:lnTo>
                  <a:pt x="4872173" y="2660540"/>
                </a:lnTo>
                <a:lnTo>
                  <a:pt x="4872173" y="3714206"/>
                </a:lnTo>
                <a:lnTo>
                  <a:pt x="3714207" y="3714206"/>
                </a:lnTo>
                <a:lnTo>
                  <a:pt x="2637911" y="3714206"/>
                </a:lnTo>
                <a:lnTo>
                  <a:pt x="3176059" y="3176059"/>
                </a:lnTo>
                <a:lnTo>
                  <a:pt x="2211634" y="2211634"/>
                </a:lnTo>
                <a:lnTo>
                  <a:pt x="1126235" y="3297033"/>
                </a:lnTo>
                <a:lnTo>
                  <a:pt x="1126235" y="2211634"/>
                </a:lnTo>
                <a:lnTo>
                  <a:pt x="0" y="22116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1B30902-C23E-5240-B2E6-A4E565574BCD}"/>
              </a:ext>
            </a:extLst>
          </p:cNvPr>
          <p:cNvSpPr/>
          <p:nvPr/>
        </p:nvSpPr>
        <p:spPr>
          <a:xfrm>
            <a:off x="13298967" y="5711236"/>
            <a:ext cx="3721194" cy="4790500"/>
          </a:xfrm>
          <a:custGeom>
            <a:avLst/>
            <a:gdLst>
              <a:gd name="connsiteX0" fmla="*/ 1550397 w 3721194"/>
              <a:gd name="connsiteY0" fmla="*/ 0 h 4790500"/>
              <a:gd name="connsiteX1" fmla="*/ 3721194 w 3721194"/>
              <a:gd name="connsiteY1" fmla="*/ 2170797 h 4790500"/>
              <a:gd name="connsiteX2" fmla="*/ 1667876 w 3721194"/>
              <a:gd name="connsiteY2" fmla="*/ 4224115 h 4790500"/>
              <a:gd name="connsiteX3" fmla="*/ 2234262 w 3721194"/>
              <a:gd name="connsiteY3" fmla="*/ 4790500 h 4790500"/>
              <a:gd name="connsiteX4" fmla="*/ 1101491 w 3721194"/>
              <a:gd name="connsiteY4" fmla="*/ 4790500 h 4790500"/>
              <a:gd name="connsiteX5" fmla="*/ 0 w 3721194"/>
              <a:gd name="connsiteY5" fmla="*/ 4790500 h 4790500"/>
              <a:gd name="connsiteX6" fmla="*/ 0 w 3721194"/>
              <a:gd name="connsiteY6" fmla="*/ 3680358 h 4790500"/>
              <a:gd name="connsiteX7" fmla="*/ 0 w 3721194"/>
              <a:gd name="connsiteY7" fmla="*/ 2556238 h 4790500"/>
              <a:gd name="connsiteX8" fmla="*/ 562060 w 3721194"/>
              <a:gd name="connsiteY8" fmla="*/ 3118298 h 4790500"/>
              <a:gd name="connsiteX9" fmla="*/ 1509562 w 3721194"/>
              <a:gd name="connsiteY9" fmla="*/ 2170797 h 4790500"/>
              <a:gd name="connsiteX10" fmla="*/ 392431 w 3721194"/>
              <a:gd name="connsiteY10" fmla="*/ 1053666 h 4790500"/>
              <a:gd name="connsiteX11" fmla="*/ 1550397 w 3721194"/>
              <a:gd name="connsiteY11" fmla="*/ 1053666 h 47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721194" h="4790500">
                <a:moveTo>
                  <a:pt x="1550397" y="0"/>
                </a:moveTo>
                <a:lnTo>
                  <a:pt x="3721194" y="2170797"/>
                </a:lnTo>
                <a:lnTo>
                  <a:pt x="1667876" y="4224115"/>
                </a:lnTo>
                <a:lnTo>
                  <a:pt x="2234262" y="4790500"/>
                </a:lnTo>
                <a:lnTo>
                  <a:pt x="1101491" y="4790500"/>
                </a:lnTo>
                <a:lnTo>
                  <a:pt x="0" y="4790500"/>
                </a:lnTo>
                <a:lnTo>
                  <a:pt x="0" y="3680358"/>
                </a:lnTo>
                <a:lnTo>
                  <a:pt x="0" y="2556238"/>
                </a:lnTo>
                <a:lnTo>
                  <a:pt x="562060" y="3118298"/>
                </a:lnTo>
                <a:lnTo>
                  <a:pt x="1509562" y="2170797"/>
                </a:lnTo>
                <a:lnTo>
                  <a:pt x="392431" y="1053666"/>
                </a:lnTo>
                <a:lnTo>
                  <a:pt x="1550397" y="10536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EDD4DE2E-3C3B-2C48-A215-AC57A8F4A7FF}"/>
              </a:ext>
            </a:extLst>
          </p:cNvPr>
          <p:cNvSpPr/>
          <p:nvPr/>
        </p:nvSpPr>
        <p:spPr>
          <a:xfrm>
            <a:off x="7357489" y="5262331"/>
            <a:ext cx="3745937" cy="4831336"/>
          </a:xfrm>
          <a:custGeom>
            <a:avLst/>
            <a:gdLst>
              <a:gd name="connsiteX0" fmla="*/ 1511675 w 3745937"/>
              <a:gd name="connsiteY0" fmla="*/ 0 h 4831336"/>
              <a:gd name="connsiteX1" fmla="*/ 2619702 w 3745937"/>
              <a:gd name="connsiteY1" fmla="*/ 0 h 4831336"/>
              <a:gd name="connsiteX2" fmla="*/ 3745937 w 3745937"/>
              <a:gd name="connsiteY2" fmla="*/ 0 h 4831336"/>
              <a:gd name="connsiteX3" fmla="*/ 3745937 w 3745937"/>
              <a:gd name="connsiteY3" fmla="*/ 1085399 h 4831336"/>
              <a:gd name="connsiteX4" fmla="*/ 3745937 w 3745937"/>
              <a:gd name="connsiteY4" fmla="*/ 2234262 h 4831336"/>
              <a:gd name="connsiteX5" fmla="*/ 3171505 w 3745937"/>
              <a:gd name="connsiteY5" fmla="*/ 1659831 h 4831336"/>
              <a:gd name="connsiteX6" fmla="*/ 2211633 w 3745937"/>
              <a:gd name="connsiteY6" fmla="*/ 2619703 h 4831336"/>
              <a:gd name="connsiteX7" fmla="*/ 3317450 w 3745937"/>
              <a:gd name="connsiteY7" fmla="*/ 3725520 h 4831336"/>
              <a:gd name="connsiteX8" fmla="*/ 2211633 w 3745937"/>
              <a:gd name="connsiteY8" fmla="*/ 3725520 h 4831336"/>
              <a:gd name="connsiteX9" fmla="*/ 2211633 w 3745937"/>
              <a:gd name="connsiteY9" fmla="*/ 4831336 h 4831336"/>
              <a:gd name="connsiteX10" fmla="*/ 0 w 3745937"/>
              <a:gd name="connsiteY10" fmla="*/ 2619703 h 4831336"/>
              <a:gd name="connsiteX11" fmla="*/ 2065689 w 3745937"/>
              <a:gd name="connsiteY11" fmla="*/ 554015 h 4831336"/>
              <a:gd name="connsiteX12" fmla="*/ 2065688 w 3745937"/>
              <a:gd name="connsiteY12" fmla="*/ 554014 h 483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745937" h="4831336">
                <a:moveTo>
                  <a:pt x="1511675" y="0"/>
                </a:moveTo>
                <a:lnTo>
                  <a:pt x="2619702" y="0"/>
                </a:lnTo>
                <a:lnTo>
                  <a:pt x="3745937" y="0"/>
                </a:lnTo>
                <a:lnTo>
                  <a:pt x="3745937" y="1085399"/>
                </a:lnTo>
                <a:lnTo>
                  <a:pt x="3745937" y="2234262"/>
                </a:lnTo>
                <a:lnTo>
                  <a:pt x="3171505" y="1659831"/>
                </a:lnTo>
                <a:lnTo>
                  <a:pt x="2211633" y="2619703"/>
                </a:lnTo>
                <a:lnTo>
                  <a:pt x="3317450" y="3725520"/>
                </a:lnTo>
                <a:lnTo>
                  <a:pt x="2211633" y="3725520"/>
                </a:lnTo>
                <a:lnTo>
                  <a:pt x="2211633" y="4831336"/>
                </a:lnTo>
                <a:lnTo>
                  <a:pt x="0" y="2619703"/>
                </a:lnTo>
                <a:lnTo>
                  <a:pt x="2065689" y="554015"/>
                </a:lnTo>
                <a:lnTo>
                  <a:pt x="2065688" y="5540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35DFAFF-27B1-9F47-85C8-962ED38692BC}"/>
              </a:ext>
            </a:extLst>
          </p:cNvPr>
          <p:cNvSpPr/>
          <p:nvPr/>
        </p:nvSpPr>
        <p:spPr>
          <a:xfrm>
            <a:off x="9569121" y="8987851"/>
            <a:ext cx="4831338" cy="3725519"/>
          </a:xfrm>
          <a:custGeom>
            <a:avLst/>
            <a:gdLst>
              <a:gd name="connsiteX0" fmla="*/ 3729847 w 4831338"/>
              <a:gd name="connsiteY0" fmla="*/ 403744 h 3725519"/>
              <a:gd name="connsiteX1" fmla="*/ 3729847 w 4831338"/>
              <a:gd name="connsiteY1" fmla="*/ 1513886 h 3725519"/>
              <a:gd name="connsiteX2" fmla="*/ 4831338 w 4831338"/>
              <a:gd name="connsiteY2" fmla="*/ 1513886 h 3725519"/>
              <a:gd name="connsiteX3" fmla="*/ 2619705 w 4831338"/>
              <a:gd name="connsiteY3" fmla="*/ 3725519 h 3725519"/>
              <a:gd name="connsiteX4" fmla="*/ 564224 w 4831338"/>
              <a:gd name="connsiteY4" fmla="*/ 1670039 h 3725519"/>
              <a:gd name="connsiteX5" fmla="*/ 1670041 w 4831338"/>
              <a:gd name="connsiteY5" fmla="*/ 564222 h 3725519"/>
              <a:gd name="connsiteX6" fmla="*/ 2619705 w 4831338"/>
              <a:gd name="connsiteY6" fmla="*/ 1513886 h 3725519"/>
              <a:gd name="connsiteX7" fmla="*/ 0 w 4831338"/>
              <a:gd name="connsiteY7" fmla="*/ 0 h 3725519"/>
              <a:gd name="connsiteX8" fmla="*/ 1105817 w 4831338"/>
              <a:gd name="connsiteY8" fmla="*/ 0 h 3725519"/>
              <a:gd name="connsiteX9" fmla="*/ 2234262 w 4831338"/>
              <a:gd name="connsiteY9" fmla="*/ 0 h 3725519"/>
              <a:gd name="connsiteX10" fmla="*/ 1670040 w 4831338"/>
              <a:gd name="connsiteY10" fmla="*/ 564222 h 3725519"/>
              <a:gd name="connsiteX11" fmla="*/ 564223 w 4831338"/>
              <a:gd name="connsiteY11" fmla="*/ 1670039 h 3725519"/>
              <a:gd name="connsiteX12" fmla="*/ 0 w 4831338"/>
              <a:gd name="connsiteY12" fmla="*/ 2234262 h 3725519"/>
              <a:gd name="connsiteX13" fmla="*/ 0 w 4831338"/>
              <a:gd name="connsiteY13" fmla="*/ 1105816 h 3725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31338" h="3725519">
                <a:moveTo>
                  <a:pt x="3729847" y="403744"/>
                </a:moveTo>
                <a:lnTo>
                  <a:pt x="3729847" y="1513886"/>
                </a:lnTo>
                <a:lnTo>
                  <a:pt x="4831338" y="1513886"/>
                </a:lnTo>
                <a:lnTo>
                  <a:pt x="2619705" y="3725519"/>
                </a:lnTo>
                <a:lnTo>
                  <a:pt x="564224" y="1670039"/>
                </a:lnTo>
                <a:lnTo>
                  <a:pt x="1670041" y="564222"/>
                </a:lnTo>
                <a:lnTo>
                  <a:pt x="2619705" y="1513886"/>
                </a:lnTo>
                <a:close/>
                <a:moveTo>
                  <a:pt x="0" y="0"/>
                </a:moveTo>
                <a:lnTo>
                  <a:pt x="1105817" y="0"/>
                </a:lnTo>
                <a:lnTo>
                  <a:pt x="2234262" y="0"/>
                </a:lnTo>
                <a:lnTo>
                  <a:pt x="1670040" y="564222"/>
                </a:lnTo>
                <a:lnTo>
                  <a:pt x="564223" y="1670039"/>
                </a:lnTo>
                <a:lnTo>
                  <a:pt x="0" y="2234262"/>
                </a:lnTo>
                <a:lnTo>
                  <a:pt x="0" y="110581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096A7E-C153-DE4C-BDE6-D9B41BE58C17}"/>
              </a:ext>
            </a:extLst>
          </p:cNvPr>
          <p:cNvSpPr txBox="1"/>
          <p:nvPr/>
        </p:nvSpPr>
        <p:spPr>
          <a:xfrm>
            <a:off x="13350171" y="5398693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4EE3C50-7EC0-EB44-880C-CBD0943CB7B9}"/>
              </a:ext>
            </a:extLst>
          </p:cNvPr>
          <p:cNvSpPr txBox="1"/>
          <p:nvPr/>
        </p:nvSpPr>
        <p:spPr>
          <a:xfrm>
            <a:off x="13577977" y="9168381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BFC7817-C856-9B45-B5E2-500C90D82B7D}"/>
              </a:ext>
            </a:extLst>
          </p:cNvPr>
          <p:cNvSpPr txBox="1"/>
          <p:nvPr/>
        </p:nvSpPr>
        <p:spPr>
          <a:xfrm>
            <a:off x="9679157" y="9168381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585AD5-D9C6-744B-A9A3-A5A37057F2C2}"/>
              </a:ext>
            </a:extLst>
          </p:cNvPr>
          <p:cNvSpPr txBox="1"/>
          <p:nvPr/>
        </p:nvSpPr>
        <p:spPr>
          <a:xfrm>
            <a:off x="9915690" y="5446819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10A937-AACE-7845-A6CF-E94479F7657A}"/>
              </a:ext>
            </a:extLst>
          </p:cNvPr>
          <p:cNvSpPr txBox="1"/>
          <p:nvPr/>
        </p:nvSpPr>
        <p:spPr>
          <a:xfrm>
            <a:off x="17299172" y="9816576"/>
            <a:ext cx="218681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THINKING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432809A-1344-844E-8F5D-9C0BCCC9DC86}"/>
              </a:ext>
            </a:extLst>
          </p:cNvPr>
          <p:cNvSpPr txBox="1">
            <a:spLocks/>
          </p:cNvSpPr>
          <p:nvPr/>
        </p:nvSpPr>
        <p:spPr>
          <a:xfrm>
            <a:off x="17299171" y="10492098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0AF36F-A33C-FA45-89DE-0FD1B6BDFB5F}"/>
              </a:ext>
            </a:extLst>
          </p:cNvPr>
          <p:cNvSpPr txBox="1"/>
          <p:nvPr/>
        </p:nvSpPr>
        <p:spPr>
          <a:xfrm>
            <a:off x="17299172" y="3879793"/>
            <a:ext cx="261321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REFLECTING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1A2834D8-114C-CE4D-8FCF-FBFF64D27784}"/>
              </a:ext>
            </a:extLst>
          </p:cNvPr>
          <p:cNvSpPr txBox="1">
            <a:spLocks/>
          </p:cNvSpPr>
          <p:nvPr/>
        </p:nvSpPr>
        <p:spPr>
          <a:xfrm>
            <a:off x="17299171" y="4555315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C922E0-BB90-034F-BF22-C0C6230B5195}"/>
              </a:ext>
            </a:extLst>
          </p:cNvPr>
          <p:cNvSpPr txBox="1"/>
          <p:nvPr/>
        </p:nvSpPr>
        <p:spPr>
          <a:xfrm>
            <a:off x="4768253" y="9816576"/>
            <a:ext cx="221567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APPLYING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BF6E7494-CFE9-0F46-9DF7-D33E67892F62}"/>
              </a:ext>
            </a:extLst>
          </p:cNvPr>
          <p:cNvSpPr txBox="1">
            <a:spLocks/>
          </p:cNvSpPr>
          <p:nvPr/>
        </p:nvSpPr>
        <p:spPr>
          <a:xfrm>
            <a:off x="1625348" y="10492098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22F1F8-FAAD-8D40-A550-28883EAFE111}"/>
              </a:ext>
            </a:extLst>
          </p:cNvPr>
          <p:cNvSpPr txBox="1"/>
          <p:nvPr/>
        </p:nvSpPr>
        <p:spPr>
          <a:xfrm>
            <a:off x="3830497" y="3879793"/>
            <a:ext cx="31534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EXPERIENCING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F749B8C3-06E4-0342-90B3-E263531D2B66}"/>
              </a:ext>
            </a:extLst>
          </p:cNvPr>
          <p:cNvSpPr txBox="1">
            <a:spLocks/>
          </p:cNvSpPr>
          <p:nvPr/>
        </p:nvSpPr>
        <p:spPr>
          <a:xfrm>
            <a:off x="1625348" y="4555315"/>
            <a:ext cx="535857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by.</a:t>
            </a:r>
          </a:p>
        </p:txBody>
      </p:sp>
    </p:spTree>
    <p:extLst>
      <p:ext uri="{BB962C8B-B14F-4D97-AF65-F5344CB8AC3E}">
        <p14:creationId xmlns:p14="http://schemas.microsoft.com/office/powerpoint/2010/main" val="22265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654D2-21AE-4F43-889A-07BA7A0145BD}"/>
              </a:ext>
            </a:extLst>
          </p:cNvPr>
          <p:cNvSpPr txBox="1"/>
          <p:nvPr/>
        </p:nvSpPr>
        <p:spPr>
          <a:xfrm>
            <a:off x="6224005" y="612372"/>
            <a:ext cx="11929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EMPLOYMENT SKILLS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30968-C584-DC42-9274-304D4298DD6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53A6F89C-C05D-8D4A-B70C-DD8F26510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4653" y="2874656"/>
            <a:ext cx="9878617" cy="9888285"/>
          </a:xfrm>
          <a:custGeom>
            <a:avLst/>
            <a:gdLst>
              <a:gd name="T0" fmla="*/ 2268 w 4508"/>
              <a:gd name="T1" fmla="*/ 887 h 4510"/>
              <a:gd name="T2" fmla="*/ 3668 w 4508"/>
              <a:gd name="T3" fmla="*/ 2286 h 4510"/>
              <a:gd name="T4" fmla="*/ 870 w 4508"/>
              <a:gd name="T5" fmla="*/ 2286 h 4510"/>
              <a:gd name="T6" fmla="*/ 330 w 4508"/>
              <a:gd name="T7" fmla="*/ 2772 h 4510"/>
              <a:gd name="T8" fmla="*/ 102 w 4508"/>
              <a:gd name="T9" fmla="*/ 2837 h 4510"/>
              <a:gd name="T10" fmla="*/ 444 w 4508"/>
              <a:gd name="T11" fmla="*/ 3096 h 4510"/>
              <a:gd name="T12" fmla="*/ 606 w 4508"/>
              <a:gd name="T13" fmla="*/ 3373 h 4510"/>
              <a:gd name="T14" fmla="*/ 639 w 4508"/>
              <a:gd name="T15" fmla="*/ 3795 h 4510"/>
              <a:gd name="T16" fmla="*/ 818 w 4508"/>
              <a:gd name="T17" fmla="*/ 3649 h 4510"/>
              <a:gd name="T18" fmla="*/ 915 w 4508"/>
              <a:gd name="T19" fmla="*/ 4055 h 4510"/>
              <a:gd name="T20" fmla="*/ 1240 w 4508"/>
              <a:gd name="T21" fmla="*/ 4250 h 4510"/>
              <a:gd name="T22" fmla="*/ 1629 w 4508"/>
              <a:gd name="T23" fmla="*/ 4152 h 4510"/>
              <a:gd name="T24" fmla="*/ 1564 w 4508"/>
              <a:gd name="T25" fmla="*/ 4396 h 4510"/>
              <a:gd name="T26" fmla="*/ 1954 w 4508"/>
              <a:gd name="T27" fmla="*/ 4250 h 4510"/>
              <a:gd name="T28" fmla="*/ 2279 w 4508"/>
              <a:gd name="T29" fmla="*/ 4266 h 4510"/>
              <a:gd name="T30" fmla="*/ 2653 w 4508"/>
              <a:gd name="T31" fmla="*/ 4477 h 4510"/>
              <a:gd name="T32" fmla="*/ 2620 w 4508"/>
              <a:gd name="T33" fmla="*/ 4250 h 4510"/>
              <a:gd name="T34" fmla="*/ 3010 w 4508"/>
              <a:gd name="T35" fmla="*/ 4380 h 4510"/>
              <a:gd name="T36" fmla="*/ 3351 w 4508"/>
              <a:gd name="T37" fmla="*/ 4233 h 4510"/>
              <a:gd name="T38" fmla="*/ 3497 w 4508"/>
              <a:gd name="T39" fmla="*/ 3843 h 4510"/>
              <a:gd name="T40" fmla="*/ 3643 w 4508"/>
              <a:gd name="T41" fmla="*/ 4023 h 4510"/>
              <a:gd name="T42" fmla="*/ 3757 w 4508"/>
              <a:gd name="T43" fmla="*/ 3617 h 4510"/>
              <a:gd name="T44" fmla="*/ 3952 w 4508"/>
              <a:gd name="T45" fmla="*/ 3356 h 4510"/>
              <a:gd name="T46" fmla="*/ 4326 w 4508"/>
              <a:gd name="T47" fmla="*/ 3162 h 4510"/>
              <a:gd name="T48" fmla="*/ 4115 w 4508"/>
              <a:gd name="T49" fmla="*/ 3064 h 4510"/>
              <a:gd name="T50" fmla="*/ 4440 w 4508"/>
              <a:gd name="T51" fmla="*/ 2804 h 4510"/>
              <a:gd name="T52" fmla="*/ 4488 w 4508"/>
              <a:gd name="T53" fmla="*/ 2431 h 4510"/>
              <a:gd name="T54" fmla="*/ 4277 w 4508"/>
              <a:gd name="T55" fmla="*/ 2090 h 4510"/>
              <a:gd name="T56" fmla="*/ 4439 w 4508"/>
              <a:gd name="T57" fmla="*/ 1716 h 4510"/>
              <a:gd name="T58" fmla="*/ 4228 w 4508"/>
              <a:gd name="T59" fmla="*/ 1749 h 4510"/>
              <a:gd name="T60" fmla="*/ 4309 w 4508"/>
              <a:gd name="T61" fmla="*/ 1375 h 4510"/>
              <a:gd name="T62" fmla="*/ 4147 w 4508"/>
              <a:gd name="T63" fmla="*/ 1035 h 4510"/>
              <a:gd name="T64" fmla="*/ 3757 w 4508"/>
              <a:gd name="T65" fmla="*/ 904 h 4510"/>
              <a:gd name="T66" fmla="*/ 3903 w 4508"/>
              <a:gd name="T67" fmla="*/ 758 h 4510"/>
              <a:gd name="T68" fmla="*/ 3513 w 4508"/>
              <a:gd name="T69" fmla="*/ 661 h 4510"/>
              <a:gd name="T70" fmla="*/ 3237 w 4508"/>
              <a:gd name="T71" fmla="*/ 498 h 4510"/>
              <a:gd name="T72" fmla="*/ 2977 w 4508"/>
              <a:gd name="T73" fmla="*/ 157 h 4510"/>
              <a:gd name="T74" fmla="*/ 2929 w 4508"/>
              <a:gd name="T75" fmla="*/ 352 h 4510"/>
              <a:gd name="T76" fmla="*/ 2636 w 4508"/>
              <a:gd name="T77" fmla="*/ 60 h 4510"/>
              <a:gd name="T78" fmla="*/ 2214 w 4508"/>
              <a:gd name="T79" fmla="*/ 238 h 4510"/>
              <a:gd name="T80" fmla="*/ 1906 w 4508"/>
              <a:gd name="T81" fmla="*/ 287 h 4510"/>
              <a:gd name="T82" fmla="*/ 1500 w 4508"/>
              <a:gd name="T83" fmla="*/ 157 h 4510"/>
              <a:gd name="T84" fmla="*/ 1564 w 4508"/>
              <a:gd name="T85" fmla="*/ 368 h 4510"/>
              <a:gd name="T86" fmla="*/ 1174 w 4508"/>
              <a:gd name="T87" fmla="*/ 319 h 4510"/>
              <a:gd name="T88" fmla="*/ 866 w 4508"/>
              <a:gd name="T89" fmla="*/ 531 h 4510"/>
              <a:gd name="T90" fmla="*/ 882 w 4508"/>
              <a:gd name="T91" fmla="*/ 823 h 4510"/>
              <a:gd name="T92" fmla="*/ 769 w 4508"/>
              <a:gd name="T93" fmla="*/ 937 h 4510"/>
              <a:gd name="T94" fmla="*/ 379 w 4508"/>
              <a:gd name="T95" fmla="*/ 1066 h 4510"/>
              <a:gd name="T96" fmla="*/ 558 w 4508"/>
              <a:gd name="T97" fmla="*/ 1197 h 4510"/>
              <a:gd name="T98" fmla="*/ 200 w 4508"/>
              <a:gd name="T99" fmla="*/ 1408 h 4510"/>
              <a:gd name="T100" fmla="*/ 87 w 4508"/>
              <a:gd name="T101" fmla="*/ 1765 h 4510"/>
              <a:gd name="T102" fmla="*/ 282 w 4508"/>
              <a:gd name="T103" fmla="*/ 2106 h 4510"/>
              <a:gd name="T104" fmla="*/ 38 w 4508"/>
              <a:gd name="T105" fmla="*/ 2122 h 4510"/>
              <a:gd name="T106" fmla="*/ 266 w 4508"/>
              <a:gd name="T107" fmla="*/ 2463 h 4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508" h="4510">
                <a:moveTo>
                  <a:pt x="870" y="2286"/>
                </a:moveTo>
                <a:lnTo>
                  <a:pt x="870" y="2286"/>
                </a:lnTo>
                <a:cubicBezTo>
                  <a:pt x="870" y="1513"/>
                  <a:pt x="1496" y="887"/>
                  <a:pt x="2268" y="887"/>
                </a:cubicBezTo>
                <a:lnTo>
                  <a:pt x="2268" y="887"/>
                </a:lnTo>
                <a:cubicBezTo>
                  <a:pt x="3042" y="887"/>
                  <a:pt x="3668" y="1513"/>
                  <a:pt x="3668" y="2286"/>
                </a:cubicBezTo>
                <a:lnTo>
                  <a:pt x="3668" y="2286"/>
                </a:lnTo>
                <a:cubicBezTo>
                  <a:pt x="3668" y="3058"/>
                  <a:pt x="3042" y="3685"/>
                  <a:pt x="2268" y="3685"/>
                </a:cubicBezTo>
                <a:lnTo>
                  <a:pt x="2268" y="3685"/>
                </a:lnTo>
                <a:cubicBezTo>
                  <a:pt x="1496" y="3685"/>
                  <a:pt x="870" y="3058"/>
                  <a:pt x="870" y="2286"/>
                </a:cubicBezTo>
                <a:close/>
                <a:moveTo>
                  <a:pt x="266" y="2463"/>
                </a:moveTo>
                <a:lnTo>
                  <a:pt x="266" y="2463"/>
                </a:lnTo>
                <a:cubicBezTo>
                  <a:pt x="298" y="2556"/>
                  <a:pt x="308" y="2670"/>
                  <a:pt x="330" y="2772"/>
                </a:cubicBezTo>
                <a:lnTo>
                  <a:pt x="330" y="2772"/>
                </a:lnTo>
                <a:cubicBezTo>
                  <a:pt x="269" y="2808"/>
                  <a:pt x="193" y="2830"/>
                  <a:pt x="102" y="2837"/>
                </a:cubicBezTo>
                <a:lnTo>
                  <a:pt x="102" y="2837"/>
                </a:lnTo>
                <a:cubicBezTo>
                  <a:pt x="124" y="2972"/>
                  <a:pt x="184" y="3070"/>
                  <a:pt x="217" y="3194"/>
                </a:cubicBezTo>
                <a:lnTo>
                  <a:pt x="217" y="3194"/>
                </a:lnTo>
                <a:cubicBezTo>
                  <a:pt x="307" y="3177"/>
                  <a:pt x="374" y="3135"/>
                  <a:pt x="444" y="3096"/>
                </a:cubicBezTo>
                <a:lnTo>
                  <a:pt x="444" y="3096"/>
                </a:lnTo>
                <a:cubicBezTo>
                  <a:pt x="505" y="3181"/>
                  <a:pt x="539" y="3294"/>
                  <a:pt x="606" y="3373"/>
                </a:cubicBezTo>
                <a:lnTo>
                  <a:pt x="606" y="3373"/>
                </a:lnTo>
                <a:cubicBezTo>
                  <a:pt x="548" y="3421"/>
                  <a:pt x="482" y="3465"/>
                  <a:pt x="412" y="3503"/>
                </a:cubicBezTo>
                <a:lnTo>
                  <a:pt x="412" y="3503"/>
                </a:lnTo>
                <a:cubicBezTo>
                  <a:pt x="466" y="3621"/>
                  <a:pt x="544" y="3716"/>
                  <a:pt x="639" y="3795"/>
                </a:cubicBezTo>
                <a:lnTo>
                  <a:pt x="639" y="3795"/>
                </a:lnTo>
                <a:cubicBezTo>
                  <a:pt x="724" y="3772"/>
                  <a:pt x="746" y="3685"/>
                  <a:pt x="818" y="3649"/>
                </a:cubicBezTo>
                <a:lnTo>
                  <a:pt x="818" y="3649"/>
                </a:lnTo>
                <a:cubicBezTo>
                  <a:pt x="902" y="3711"/>
                  <a:pt x="958" y="3801"/>
                  <a:pt x="1062" y="3843"/>
                </a:cubicBezTo>
                <a:lnTo>
                  <a:pt x="1062" y="3843"/>
                </a:lnTo>
                <a:cubicBezTo>
                  <a:pt x="1022" y="3924"/>
                  <a:pt x="945" y="3966"/>
                  <a:pt x="915" y="4055"/>
                </a:cubicBezTo>
                <a:lnTo>
                  <a:pt x="915" y="4055"/>
                </a:lnTo>
                <a:cubicBezTo>
                  <a:pt x="1019" y="4124"/>
                  <a:pt x="1114" y="4202"/>
                  <a:pt x="1240" y="4250"/>
                </a:cubicBezTo>
                <a:lnTo>
                  <a:pt x="1240" y="4250"/>
                </a:lnTo>
                <a:cubicBezTo>
                  <a:pt x="1261" y="4168"/>
                  <a:pt x="1306" y="4111"/>
                  <a:pt x="1338" y="4038"/>
                </a:cubicBezTo>
                <a:lnTo>
                  <a:pt x="1338" y="4038"/>
                </a:lnTo>
                <a:cubicBezTo>
                  <a:pt x="1443" y="4068"/>
                  <a:pt x="1515" y="4133"/>
                  <a:pt x="1629" y="4152"/>
                </a:cubicBezTo>
                <a:lnTo>
                  <a:pt x="1629" y="4152"/>
                </a:lnTo>
                <a:cubicBezTo>
                  <a:pt x="1623" y="4248"/>
                  <a:pt x="1572" y="4300"/>
                  <a:pt x="1564" y="4396"/>
                </a:cubicBezTo>
                <a:lnTo>
                  <a:pt x="1564" y="4396"/>
                </a:lnTo>
                <a:cubicBezTo>
                  <a:pt x="1680" y="4427"/>
                  <a:pt x="1788" y="4465"/>
                  <a:pt x="1922" y="4477"/>
                </a:cubicBezTo>
                <a:lnTo>
                  <a:pt x="1922" y="4477"/>
                </a:lnTo>
                <a:cubicBezTo>
                  <a:pt x="1943" y="4411"/>
                  <a:pt x="1952" y="4334"/>
                  <a:pt x="1954" y="4250"/>
                </a:cubicBezTo>
                <a:lnTo>
                  <a:pt x="1954" y="4250"/>
                </a:lnTo>
                <a:cubicBezTo>
                  <a:pt x="2080" y="4238"/>
                  <a:pt x="2154" y="4277"/>
                  <a:pt x="2279" y="4266"/>
                </a:cubicBezTo>
                <a:lnTo>
                  <a:pt x="2279" y="4266"/>
                </a:lnTo>
                <a:cubicBezTo>
                  <a:pt x="2287" y="4344"/>
                  <a:pt x="2262" y="4456"/>
                  <a:pt x="2296" y="4509"/>
                </a:cubicBezTo>
                <a:lnTo>
                  <a:pt x="2296" y="4509"/>
                </a:lnTo>
                <a:cubicBezTo>
                  <a:pt x="2424" y="4507"/>
                  <a:pt x="2530" y="4484"/>
                  <a:pt x="2653" y="4477"/>
                </a:cubicBezTo>
                <a:lnTo>
                  <a:pt x="2653" y="4477"/>
                </a:lnTo>
                <a:cubicBezTo>
                  <a:pt x="2655" y="4388"/>
                  <a:pt x="2634" y="4322"/>
                  <a:pt x="2620" y="4250"/>
                </a:cubicBezTo>
                <a:lnTo>
                  <a:pt x="2620" y="4250"/>
                </a:lnTo>
                <a:cubicBezTo>
                  <a:pt x="2699" y="4197"/>
                  <a:pt x="2841" y="4211"/>
                  <a:pt x="2912" y="4152"/>
                </a:cubicBezTo>
                <a:lnTo>
                  <a:pt x="2912" y="4152"/>
                </a:lnTo>
                <a:cubicBezTo>
                  <a:pt x="2968" y="4205"/>
                  <a:pt x="2973" y="4308"/>
                  <a:pt x="3010" y="4380"/>
                </a:cubicBezTo>
                <a:lnTo>
                  <a:pt x="3010" y="4380"/>
                </a:lnTo>
                <a:cubicBezTo>
                  <a:pt x="3134" y="4341"/>
                  <a:pt x="3237" y="4282"/>
                  <a:pt x="3351" y="4233"/>
                </a:cubicBezTo>
                <a:lnTo>
                  <a:pt x="3351" y="4233"/>
                </a:lnTo>
                <a:cubicBezTo>
                  <a:pt x="3332" y="4155"/>
                  <a:pt x="3279" y="4111"/>
                  <a:pt x="3254" y="4038"/>
                </a:cubicBezTo>
                <a:lnTo>
                  <a:pt x="3254" y="4038"/>
                </a:lnTo>
                <a:cubicBezTo>
                  <a:pt x="3302" y="3941"/>
                  <a:pt x="3437" y="3929"/>
                  <a:pt x="3497" y="3843"/>
                </a:cubicBezTo>
                <a:lnTo>
                  <a:pt x="3497" y="3843"/>
                </a:lnTo>
                <a:cubicBezTo>
                  <a:pt x="3559" y="3890"/>
                  <a:pt x="3603" y="3954"/>
                  <a:pt x="3643" y="4023"/>
                </a:cubicBezTo>
                <a:lnTo>
                  <a:pt x="3643" y="4023"/>
                </a:lnTo>
                <a:cubicBezTo>
                  <a:pt x="3747" y="3953"/>
                  <a:pt x="3840" y="3872"/>
                  <a:pt x="3919" y="3779"/>
                </a:cubicBezTo>
                <a:lnTo>
                  <a:pt x="3919" y="3779"/>
                </a:lnTo>
                <a:cubicBezTo>
                  <a:pt x="3884" y="3706"/>
                  <a:pt x="3810" y="3671"/>
                  <a:pt x="3757" y="3617"/>
                </a:cubicBezTo>
                <a:lnTo>
                  <a:pt x="3757" y="3617"/>
                </a:lnTo>
                <a:cubicBezTo>
                  <a:pt x="3825" y="3532"/>
                  <a:pt x="3898" y="3454"/>
                  <a:pt x="3952" y="3356"/>
                </a:cubicBezTo>
                <a:lnTo>
                  <a:pt x="3952" y="3356"/>
                </a:lnTo>
                <a:cubicBezTo>
                  <a:pt x="4022" y="3394"/>
                  <a:pt x="4070" y="3456"/>
                  <a:pt x="4163" y="3470"/>
                </a:cubicBezTo>
                <a:lnTo>
                  <a:pt x="4163" y="3470"/>
                </a:lnTo>
                <a:cubicBezTo>
                  <a:pt x="4215" y="3365"/>
                  <a:pt x="4276" y="3269"/>
                  <a:pt x="4326" y="3162"/>
                </a:cubicBezTo>
                <a:lnTo>
                  <a:pt x="4326" y="3162"/>
                </a:lnTo>
                <a:cubicBezTo>
                  <a:pt x="4271" y="3114"/>
                  <a:pt x="4190" y="3091"/>
                  <a:pt x="4115" y="3064"/>
                </a:cubicBezTo>
                <a:lnTo>
                  <a:pt x="4115" y="3064"/>
                </a:lnTo>
                <a:cubicBezTo>
                  <a:pt x="4154" y="2969"/>
                  <a:pt x="4198" y="2877"/>
                  <a:pt x="4212" y="2756"/>
                </a:cubicBezTo>
                <a:lnTo>
                  <a:pt x="4212" y="2756"/>
                </a:lnTo>
                <a:cubicBezTo>
                  <a:pt x="4297" y="2763"/>
                  <a:pt x="4354" y="2797"/>
                  <a:pt x="4440" y="2804"/>
                </a:cubicBezTo>
                <a:lnTo>
                  <a:pt x="4440" y="2804"/>
                </a:lnTo>
                <a:cubicBezTo>
                  <a:pt x="4469" y="2701"/>
                  <a:pt x="4507" y="2529"/>
                  <a:pt x="4488" y="2431"/>
                </a:cubicBezTo>
                <a:lnTo>
                  <a:pt x="4488" y="2431"/>
                </a:lnTo>
                <a:cubicBezTo>
                  <a:pt x="4413" y="2430"/>
                  <a:pt x="4329" y="2438"/>
                  <a:pt x="4277" y="2414"/>
                </a:cubicBezTo>
                <a:lnTo>
                  <a:pt x="4277" y="2090"/>
                </a:lnTo>
                <a:lnTo>
                  <a:pt x="4277" y="2090"/>
                </a:lnTo>
                <a:cubicBezTo>
                  <a:pt x="4367" y="2099"/>
                  <a:pt x="4431" y="2081"/>
                  <a:pt x="4504" y="2074"/>
                </a:cubicBezTo>
                <a:lnTo>
                  <a:pt x="4504" y="2074"/>
                </a:lnTo>
                <a:cubicBezTo>
                  <a:pt x="4479" y="1959"/>
                  <a:pt x="4470" y="1826"/>
                  <a:pt x="4439" y="1716"/>
                </a:cubicBezTo>
                <a:lnTo>
                  <a:pt x="4439" y="1716"/>
                </a:lnTo>
                <a:cubicBezTo>
                  <a:pt x="4349" y="1707"/>
                  <a:pt x="4314" y="1754"/>
                  <a:pt x="4228" y="1749"/>
                </a:cubicBezTo>
                <a:lnTo>
                  <a:pt x="4228" y="1749"/>
                </a:lnTo>
                <a:cubicBezTo>
                  <a:pt x="4174" y="1673"/>
                  <a:pt x="4174" y="1543"/>
                  <a:pt x="4115" y="1473"/>
                </a:cubicBezTo>
                <a:lnTo>
                  <a:pt x="4115" y="1473"/>
                </a:lnTo>
                <a:cubicBezTo>
                  <a:pt x="4154" y="1415"/>
                  <a:pt x="4241" y="1404"/>
                  <a:pt x="4309" y="1375"/>
                </a:cubicBezTo>
                <a:lnTo>
                  <a:pt x="4309" y="1375"/>
                </a:lnTo>
                <a:cubicBezTo>
                  <a:pt x="4284" y="1232"/>
                  <a:pt x="4192" y="1156"/>
                  <a:pt x="4147" y="1035"/>
                </a:cubicBezTo>
                <a:lnTo>
                  <a:pt x="4147" y="1035"/>
                </a:lnTo>
                <a:cubicBezTo>
                  <a:pt x="4076" y="1066"/>
                  <a:pt x="4026" y="1120"/>
                  <a:pt x="3951" y="1148"/>
                </a:cubicBezTo>
                <a:lnTo>
                  <a:pt x="3951" y="1148"/>
                </a:lnTo>
                <a:cubicBezTo>
                  <a:pt x="3889" y="1063"/>
                  <a:pt x="3827" y="981"/>
                  <a:pt x="3757" y="904"/>
                </a:cubicBezTo>
                <a:lnTo>
                  <a:pt x="3757" y="904"/>
                </a:lnTo>
                <a:cubicBezTo>
                  <a:pt x="3788" y="838"/>
                  <a:pt x="3866" y="818"/>
                  <a:pt x="3903" y="758"/>
                </a:cubicBezTo>
                <a:lnTo>
                  <a:pt x="3903" y="758"/>
                </a:lnTo>
                <a:cubicBezTo>
                  <a:pt x="3845" y="643"/>
                  <a:pt x="3723" y="591"/>
                  <a:pt x="3643" y="498"/>
                </a:cubicBezTo>
                <a:lnTo>
                  <a:pt x="3643" y="498"/>
                </a:lnTo>
                <a:cubicBezTo>
                  <a:pt x="3585" y="538"/>
                  <a:pt x="3555" y="606"/>
                  <a:pt x="3513" y="661"/>
                </a:cubicBezTo>
                <a:lnTo>
                  <a:pt x="3513" y="661"/>
                </a:lnTo>
                <a:cubicBezTo>
                  <a:pt x="3405" y="622"/>
                  <a:pt x="3339" y="542"/>
                  <a:pt x="3237" y="498"/>
                </a:cubicBezTo>
                <a:lnTo>
                  <a:pt x="3237" y="498"/>
                </a:lnTo>
                <a:cubicBezTo>
                  <a:pt x="3262" y="431"/>
                  <a:pt x="3283" y="360"/>
                  <a:pt x="3335" y="319"/>
                </a:cubicBezTo>
                <a:lnTo>
                  <a:pt x="3335" y="319"/>
                </a:lnTo>
                <a:cubicBezTo>
                  <a:pt x="3243" y="238"/>
                  <a:pt x="3119" y="189"/>
                  <a:pt x="2977" y="157"/>
                </a:cubicBezTo>
                <a:lnTo>
                  <a:pt x="2977" y="157"/>
                </a:lnTo>
                <a:cubicBezTo>
                  <a:pt x="2976" y="237"/>
                  <a:pt x="2929" y="272"/>
                  <a:pt x="2929" y="352"/>
                </a:cubicBezTo>
                <a:lnTo>
                  <a:pt x="2929" y="352"/>
                </a:lnTo>
                <a:cubicBezTo>
                  <a:pt x="2805" y="346"/>
                  <a:pt x="2735" y="285"/>
                  <a:pt x="2604" y="287"/>
                </a:cubicBezTo>
                <a:lnTo>
                  <a:pt x="2604" y="287"/>
                </a:lnTo>
                <a:cubicBezTo>
                  <a:pt x="2607" y="203"/>
                  <a:pt x="2634" y="145"/>
                  <a:pt x="2636" y="60"/>
                </a:cubicBezTo>
                <a:lnTo>
                  <a:pt x="2636" y="60"/>
                </a:lnTo>
                <a:cubicBezTo>
                  <a:pt x="2503" y="55"/>
                  <a:pt x="2341" y="0"/>
                  <a:pt x="2214" y="43"/>
                </a:cubicBezTo>
                <a:lnTo>
                  <a:pt x="2214" y="238"/>
                </a:lnTo>
                <a:lnTo>
                  <a:pt x="2214" y="238"/>
                </a:lnTo>
                <a:cubicBezTo>
                  <a:pt x="2128" y="271"/>
                  <a:pt x="2001" y="264"/>
                  <a:pt x="1906" y="287"/>
                </a:cubicBezTo>
                <a:lnTo>
                  <a:pt x="1906" y="287"/>
                </a:lnTo>
                <a:cubicBezTo>
                  <a:pt x="1875" y="230"/>
                  <a:pt x="1873" y="147"/>
                  <a:pt x="1856" y="77"/>
                </a:cubicBezTo>
                <a:lnTo>
                  <a:pt x="1856" y="77"/>
                </a:lnTo>
                <a:cubicBezTo>
                  <a:pt x="1712" y="78"/>
                  <a:pt x="1626" y="138"/>
                  <a:pt x="1500" y="157"/>
                </a:cubicBezTo>
                <a:lnTo>
                  <a:pt x="1500" y="157"/>
                </a:lnTo>
                <a:cubicBezTo>
                  <a:pt x="1510" y="239"/>
                  <a:pt x="1540" y="300"/>
                  <a:pt x="1564" y="368"/>
                </a:cubicBezTo>
                <a:lnTo>
                  <a:pt x="1564" y="368"/>
                </a:lnTo>
                <a:cubicBezTo>
                  <a:pt x="1489" y="434"/>
                  <a:pt x="1368" y="454"/>
                  <a:pt x="1288" y="514"/>
                </a:cubicBezTo>
                <a:lnTo>
                  <a:pt x="1288" y="514"/>
                </a:lnTo>
                <a:cubicBezTo>
                  <a:pt x="1237" y="462"/>
                  <a:pt x="1203" y="394"/>
                  <a:pt x="1174" y="319"/>
                </a:cubicBezTo>
                <a:lnTo>
                  <a:pt x="1174" y="319"/>
                </a:lnTo>
                <a:cubicBezTo>
                  <a:pt x="1058" y="376"/>
                  <a:pt x="952" y="442"/>
                  <a:pt x="866" y="531"/>
                </a:cubicBezTo>
                <a:lnTo>
                  <a:pt x="866" y="531"/>
                </a:lnTo>
                <a:cubicBezTo>
                  <a:pt x="892" y="607"/>
                  <a:pt x="957" y="646"/>
                  <a:pt x="997" y="709"/>
                </a:cubicBezTo>
                <a:lnTo>
                  <a:pt x="997" y="709"/>
                </a:lnTo>
                <a:cubicBezTo>
                  <a:pt x="943" y="750"/>
                  <a:pt x="926" y="782"/>
                  <a:pt x="882" y="823"/>
                </a:cubicBezTo>
                <a:lnTo>
                  <a:pt x="882" y="823"/>
                </a:lnTo>
                <a:cubicBezTo>
                  <a:pt x="872" y="833"/>
                  <a:pt x="785" y="936"/>
                  <a:pt x="769" y="937"/>
                </a:cubicBezTo>
                <a:lnTo>
                  <a:pt x="769" y="937"/>
                </a:lnTo>
                <a:cubicBezTo>
                  <a:pt x="704" y="939"/>
                  <a:pt x="658" y="791"/>
                  <a:pt x="606" y="790"/>
                </a:cubicBezTo>
                <a:lnTo>
                  <a:pt x="606" y="790"/>
                </a:lnTo>
                <a:cubicBezTo>
                  <a:pt x="526" y="790"/>
                  <a:pt x="433" y="1004"/>
                  <a:pt x="379" y="1066"/>
                </a:cubicBezTo>
                <a:lnTo>
                  <a:pt x="379" y="1066"/>
                </a:lnTo>
                <a:cubicBezTo>
                  <a:pt x="412" y="1137"/>
                  <a:pt x="494" y="1157"/>
                  <a:pt x="558" y="1197"/>
                </a:cubicBezTo>
                <a:lnTo>
                  <a:pt x="558" y="1197"/>
                </a:lnTo>
                <a:cubicBezTo>
                  <a:pt x="528" y="1308"/>
                  <a:pt x="452" y="1372"/>
                  <a:pt x="428" y="1489"/>
                </a:cubicBezTo>
                <a:lnTo>
                  <a:pt x="428" y="1489"/>
                </a:lnTo>
                <a:cubicBezTo>
                  <a:pt x="339" y="1474"/>
                  <a:pt x="289" y="1421"/>
                  <a:pt x="200" y="1408"/>
                </a:cubicBezTo>
                <a:lnTo>
                  <a:pt x="200" y="1408"/>
                </a:lnTo>
                <a:cubicBezTo>
                  <a:pt x="152" y="1516"/>
                  <a:pt x="110" y="1631"/>
                  <a:pt x="87" y="1765"/>
                </a:cubicBezTo>
                <a:lnTo>
                  <a:pt x="87" y="1765"/>
                </a:lnTo>
                <a:cubicBezTo>
                  <a:pt x="168" y="1776"/>
                  <a:pt x="240" y="1795"/>
                  <a:pt x="314" y="1814"/>
                </a:cubicBezTo>
                <a:lnTo>
                  <a:pt x="314" y="1814"/>
                </a:lnTo>
                <a:cubicBezTo>
                  <a:pt x="309" y="1917"/>
                  <a:pt x="268" y="1985"/>
                  <a:pt x="282" y="2106"/>
                </a:cubicBezTo>
                <a:lnTo>
                  <a:pt x="282" y="2106"/>
                </a:lnTo>
                <a:cubicBezTo>
                  <a:pt x="228" y="2139"/>
                  <a:pt x="117" y="2115"/>
                  <a:pt x="38" y="2122"/>
                </a:cubicBezTo>
                <a:lnTo>
                  <a:pt x="38" y="2122"/>
                </a:lnTo>
                <a:cubicBezTo>
                  <a:pt x="0" y="2224"/>
                  <a:pt x="29" y="2387"/>
                  <a:pt x="38" y="2496"/>
                </a:cubicBezTo>
                <a:lnTo>
                  <a:pt x="38" y="2496"/>
                </a:lnTo>
                <a:cubicBezTo>
                  <a:pt x="99" y="2471"/>
                  <a:pt x="209" y="2494"/>
                  <a:pt x="266" y="246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6032FEA-B4F2-5548-B168-71D3BDA1D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3992895"/>
              </p:ext>
            </p:extLst>
          </p:nvPr>
        </p:nvGraphicFramePr>
        <p:xfrm>
          <a:off x="8339074" y="4024312"/>
          <a:ext cx="7699502" cy="7698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2DD9D6-24CD-0047-AAE1-692CC310A86F}"/>
              </a:ext>
            </a:extLst>
          </p:cNvPr>
          <p:cNvSpPr txBox="1"/>
          <p:nvPr/>
        </p:nvSpPr>
        <p:spPr>
          <a:xfrm>
            <a:off x="10171399" y="5510614"/>
            <a:ext cx="1186543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66ECA-BEDD-5842-901F-1888E09C41E0}"/>
              </a:ext>
            </a:extLst>
          </p:cNvPr>
          <p:cNvSpPr txBox="1"/>
          <p:nvPr/>
        </p:nvSpPr>
        <p:spPr>
          <a:xfrm>
            <a:off x="13125508" y="5510614"/>
            <a:ext cx="97494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93F91A-B75D-5347-B60E-0505BBE5263A}"/>
              </a:ext>
            </a:extLst>
          </p:cNvPr>
          <p:cNvSpPr txBox="1"/>
          <p:nvPr/>
        </p:nvSpPr>
        <p:spPr>
          <a:xfrm>
            <a:off x="13795660" y="8104958"/>
            <a:ext cx="1125629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648470-266C-4644-B298-BF8B51CE2EC7}"/>
              </a:ext>
            </a:extLst>
          </p:cNvPr>
          <p:cNvSpPr txBox="1"/>
          <p:nvPr/>
        </p:nvSpPr>
        <p:spPr>
          <a:xfrm>
            <a:off x="11613187" y="9636046"/>
            <a:ext cx="1151277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282EB4-A0E7-A74D-93F3-65F245336B58}"/>
              </a:ext>
            </a:extLst>
          </p:cNvPr>
          <p:cNvSpPr txBox="1"/>
          <p:nvPr/>
        </p:nvSpPr>
        <p:spPr>
          <a:xfrm>
            <a:off x="9415485" y="8104958"/>
            <a:ext cx="1207382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79D100-BCA1-1D42-9F75-BECC83553DDE}"/>
              </a:ext>
            </a:extLst>
          </p:cNvPr>
          <p:cNvSpPr txBox="1"/>
          <p:nvPr/>
        </p:nvSpPr>
        <p:spPr>
          <a:xfrm>
            <a:off x="18404957" y="3442916"/>
            <a:ext cx="29562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01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A972082-7CFA-1348-AAC6-C4EBFE741794}"/>
              </a:ext>
            </a:extLst>
          </p:cNvPr>
          <p:cNvSpPr txBox="1">
            <a:spLocks/>
          </p:cNvSpPr>
          <p:nvPr/>
        </p:nvSpPr>
        <p:spPr>
          <a:xfrm>
            <a:off x="18404956" y="4118438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71650C-F5F6-FB4D-827C-B9F526692F7C}"/>
              </a:ext>
            </a:extLst>
          </p:cNvPr>
          <p:cNvSpPr txBox="1"/>
          <p:nvPr/>
        </p:nvSpPr>
        <p:spPr>
          <a:xfrm>
            <a:off x="18404957" y="10143877"/>
            <a:ext cx="30508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03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DFA471F-7F7B-454E-A78A-8DC0F6F85A39}"/>
              </a:ext>
            </a:extLst>
          </p:cNvPr>
          <p:cNvSpPr txBox="1">
            <a:spLocks/>
          </p:cNvSpPr>
          <p:nvPr/>
        </p:nvSpPr>
        <p:spPr>
          <a:xfrm>
            <a:off x="18404956" y="10819399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43E65E-7529-3544-BD6A-587BBA12720C}"/>
              </a:ext>
            </a:extLst>
          </p:cNvPr>
          <p:cNvSpPr txBox="1"/>
          <p:nvPr/>
        </p:nvSpPr>
        <p:spPr>
          <a:xfrm>
            <a:off x="18404957" y="6793397"/>
            <a:ext cx="303640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02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68FB2671-A08C-E740-993D-1CDCF62A650C}"/>
              </a:ext>
            </a:extLst>
          </p:cNvPr>
          <p:cNvSpPr txBox="1">
            <a:spLocks/>
          </p:cNvSpPr>
          <p:nvPr/>
        </p:nvSpPr>
        <p:spPr>
          <a:xfrm>
            <a:off x="18404956" y="7468919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54BC4B-F65E-B746-9B3C-1881E8F2B032}"/>
              </a:ext>
            </a:extLst>
          </p:cNvPr>
          <p:cNvSpPr txBox="1"/>
          <p:nvPr/>
        </p:nvSpPr>
        <p:spPr>
          <a:xfrm>
            <a:off x="2904225" y="4660957"/>
            <a:ext cx="306846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05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D94414D-44D5-7D45-B924-953A45BDB2BC}"/>
              </a:ext>
            </a:extLst>
          </p:cNvPr>
          <p:cNvSpPr txBox="1">
            <a:spLocks/>
          </p:cNvSpPr>
          <p:nvPr/>
        </p:nvSpPr>
        <p:spPr>
          <a:xfrm>
            <a:off x="1520825" y="5336479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86C77-95C0-B541-BBB3-E8E8957ED88F}"/>
              </a:ext>
            </a:extLst>
          </p:cNvPr>
          <p:cNvSpPr txBox="1"/>
          <p:nvPr/>
        </p:nvSpPr>
        <p:spPr>
          <a:xfrm>
            <a:off x="2893005" y="8925835"/>
            <a:ext cx="307968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YOUR TITLE 04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F9A87B1-112F-4140-AA57-AC14AE39CC77}"/>
              </a:ext>
            </a:extLst>
          </p:cNvPr>
          <p:cNvSpPr txBox="1">
            <a:spLocks/>
          </p:cNvSpPr>
          <p:nvPr/>
        </p:nvSpPr>
        <p:spPr>
          <a:xfrm>
            <a:off x="1520825" y="9601357"/>
            <a:ext cx="445186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16320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374338-30B3-AB40-83A5-4A25E29251DB}"/>
              </a:ext>
            </a:extLst>
          </p:cNvPr>
          <p:cNvSpPr txBox="1"/>
          <p:nvPr/>
        </p:nvSpPr>
        <p:spPr>
          <a:xfrm>
            <a:off x="6224005" y="612372"/>
            <a:ext cx="119298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EMPLOYMENT SKILLS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972F1A-2B6C-C444-8304-BDCAC6D9279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06E7AA-7D69-3E49-B39B-6793A67ABE51}"/>
              </a:ext>
            </a:extLst>
          </p:cNvPr>
          <p:cNvGrpSpPr/>
          <p:nvPr/>
        </p:nvGrpSpPr>
        <p:grpSpPr>
          <a:xfrm>
            <a:off x="6168320" y="2671789"/>
            <a:ext cx="11937323" cy="2543306"/>
            <a:chOff x="7024445" y="2671789"/>
            <a:chExt cx="11937323" cy="2543306"/>
          </a:xfrm>
        </p:grpSpPr>
        <p:sp>
          <p:nvSpPr>
            <p:cNvPr id="4" name="Freeform 1">
              <a:extLst>
                <a:ext uri="{FF2B5EF4-FFF2-40B4-BE49-F238E27FC236}">
                  <a16:creationId xmlns:a16="http://schemas.microsoft.com/office/drawing/2014/main" id="{BCEE641C-E52E-364A-8A2F-C2974136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4" y="2876291"/>
              <a:ext cx="11263334" cy="215158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6FD9E7B0-D560-0744-8703-4F9803EB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6" y="2876291"/>
              <a:ext cx="2289841" cy="2151587"/>
            </a:xfrm>
            <a:custGeom>
              <a:avLst/>
              <a:gdLst>
                <a:gd name="T0" fmla="*/ 2923 w 3506"/>
                <a:gd name="T1" fmla="*/ 0 h 3296"/>
                <a:gd name="T2" fmla="*/ 594 w 3506"/>
                <a:gd name="T3" fmla="*/ 0 h 3296"/>
                <a:gd name="T4" fmla="*/ 594 w 3506"/>
                <a:gd name="T5" fmla="*/ 0 h 3296"/>
                <a:gd name="T6" fmla="*/ 0 w 3506"/>
                <a:gd name="T7" fmla="*/ 594 h 3296"/>
                <a:gd name="T8" fmla="*/ 0 w 3506"/>
                <a:gd name="T9" fmla="*/ 2701 h 3296"/>
                <a:gd name="T10" fmla="*/ 0 w 3506"/>
                <a:gd name="T11" fmla="*/ 2701 h 3296"/>
                <a:gd name="T12" fmla="*/ 594 w 3506"/>
                <a:gd name="T13" fmla="*/ 3295 h 3296"/>
                <a:gd name="T14" fmla="*/ 2902 w 3506"/>
                <a:gd name="T15" fmla="*/ 3295 h 3296"/>
                <a:gd name="T16" fmla="*/ 2902 w 3506"/>
                <a:gd name="T17" fmla="*/ 3295 h 3296"/>
                <a:gd name="T18" fmla="*/ 3505 w 3506"/>
                <a:gd name="T19" fmla="*/ 1634 h 3296"/>
                <a:gd name="T20" fmla="*/ 3505 w 3506"/>
                <a:gd name="T21" fmla="*/ 1634 h 3296"/>
                <a:gd name="T22" fmla="*/ 2923 w 3506"/>
                <a:gd name="T23" fmla="*/ 0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6">
                  <a:moveTo>
                    <a:pt x="2923" y="0"/>
                  </a:moveTo>
                  <a:lnTo>
                    <a:pt x="594" y="0"/>
                  </a:lnTo>
                  <a:lnTo>
                    <a:pt x="594" y="0"/>
                  </a:lnTo>
                  <a:cubicBezTo>
                    <a:pt x="266" y="0"/>
                    <a:pt x="0" y="265"/>
                    <a:pt x="0" y="594"/>
                  </a:cubicBezTo>
                  <a:lnTo>
                    <a:pt x="0" y="2701"/>
                  </a:lnTo>
                  <a:lnTo>
                    <a:pt x="0" y="2701"/>
                  </a:lnTo>
                  <a:cubicBezTo>
                    <a:pt x="0" y="3030"/>
                    <a:pt x="266" y="3295"/>
                    <a:pt x="594" y="3295"/>
                  </a:cubicBezTo>
                  <a:lnTo>
                    <a:pt x="2902" y="3295"/>
                  </a:lnTo>
                  <a:lnTo>
                    <a:pt x="2902" y="3295"/>
                  </a:lnTo>
                  <a:cubicBezTo>
                    <a:pt x="3279" y="2846"/>
                    <a:pt x="3505" y="2266"/>
                    <a:pt x="3505" y="1634"/>
                  </a:cubicBezTo>
                  <a:lnTo>
                    <a:pt x="3505" y="1634"/>
                  </a:lnTo>
                  <a:cubicBezTo>
                    <a:pt x="3505" y="1014"/>
                    <a:pt x="3287" y="446"/>
                    <a:pt x="292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6" name="Freeform 3">
              <a:extLst>
                <a:ext uri="{FF2B5EF4-FFF2-40B4-BE49-F238E27FC236}">
                  <a16:creationId xmlns:a16="http://schemas.microsoft.com/office/drawing/2014/main" id="{E0FA98E4-605D-E646-9710-CB6456F39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445" y="2671789"/>
              <a:ext cx="2543308" cy="2543306"/>
            </a:xfrm>
            <a:custGeom>
              <a:avLst/>
              <a:gdLst>
                <a:gd name="T0" fmla="*/ 3894 w 3895"/>
                <a:gd name="T1" fmla="*/ 1946 h 3894"/>
                <a:gd name="T2" fmla="*/ 3894 w 3895"/>
                <a:gd name="T3" fmla="*/ 1946 h 3894"/>
                <a:gd name="T4" fmla="*/ 1947 w 3895"/>
                <a:gd name="T5" fmla="*/ 3893 h 3894"/>
                <a:gd name="T6" fmla="*/ 1947 w 3895"/>
                <a:gd name="T7" fmla="*/ 3893 h 3894"/>
                <a:gd name="T8" fmla="*/ 0 w 3895"/>
                <a:gd name="T9" fmla="*/ 1946 h 3894"/>
                <a:gd name="T10" fmla="*/ 0 w 3895"/>
                <a:gd name="T11" fmla="*/ 1946 h 3894"/>
                <a:gd name="T12" fmla="*/ 1947 w 3895"/>
                <a:gd name="T13" fmla="*/ 0 h 3894"/>
                <a:gd name="T14" fmla="*/ 1947 w 3895"/>
                <a:gd name="T15" fmla="*/ 0 h 3894"/>
                <a:gd name="T16" fmla="*/ 3894 w 3895"/>
                <a:gd name="T17" fmla="*/ 1946 h 3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5" h="3894">
                  <a:moveTo>
                    <a:pt x="3894" y="1946"/>
                  </a:moveTo>
                  <a:lnTo>
                    <a:pt x="3894" y="1946"/>
                  </a:lnTo>
                  <a:cubicBezTo>
                    <a:pt x="3894" y="3022"/>
                    <a:pt x="3022" y="3893"/>
                    <a:pt x="1947" y="3893"/>
                  </a:cubicBezTo>
                  <a:lnTo>
                    <a:pt x="1947" y="3893"/>
                  </a:lnTo>
                  <a:cubicBezTo>
                    <a:pt x="872" y="3893"/>
                    <a:pt x="0" y="3022"/>
                    <a:pt x="0" y="1946"/>
                  </a:cubicBezTo>
                  <a:lnTo>
                    <a:pt x="0" y="1946"/>
                  </a:lnTo>
                  <a:cubicBezTo>
                    <a:pt x="0" y="872"/>
                    <a:pt x="872" y="0"/>
                    <a:pt x="1947" y="0"/>
                  </a:cubicBezTo>
                  <a:lnTo>
                    <a:pt x="1947" y="0"/>
                  </a:lnTo>
                  <a:cubicBezTo>
                    <a:pt x="3022" y="0"/>
                    <a:pt x="3894" y="872"/>
                    <a:pt x="3894" y="1946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0224C3-13FF-7643-B71B-509F13E650AE}"/>
              </a:ext>
            </a:extLst>
          </p:cNvPr>
          <p:cNvGrpSpPr/>
          <p:nvPr/>
        </p:nvGrpSpPr>
        <p:grpSpPr>
          <a:xfrm>
            <a:off x="6168320" y="5251383"/>
            <a:ext cx="11937323" cy="2543308"/>
            <a:chOff x="5312194" y="5251383"/>
            <a:chExt cx="11937323" cy="2543308"/>
          </a:xfrm>
        </p:grpSpPr>
        <p:sp>
          <p:nvSpPr>
            <p:cNvPr id="7" name="Freeform 4">
              <a:extLst>
                <a:ext uri="{FF2B5EF4-FFF2-40B4-BE49-F238E27FC236}">
                  <a16:creationId xmlns:a16="http://schemas.microsoft.com/office/drawing/2014/main" id="{B60340BD-5C5B-614B-B3DF-906BA12D1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194" y="5453004"/>
              <a:ext cx="11263333" cy="215446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C4170249-EE94-164D-A7E0-F4C2EA173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5687" y="5453004"/>
              <a:ext cx="2289839" cy="2154466"/>
            </a:xfrm>
            <a:custGeom>
              <a:avLst/>
              <a:gdLst>
                <a:gd name="T0" fmla="*/ 583 w 3506"/>
                <a:gd name="T1" fmla="*/ 0 h 3297"/>
                <a:gd name="T2" fmla="*/ 2911 w 3506"/>
                <a:gd name="T3" fmla="*/ 0 h 3297"/>
                <a:gd name="T4" fmla="*/ 2911 w 3506"/>
                <a:gd name="T5" fmla="*/ 0 h 3297"/>
                <a:gd name="T6" fmla="*/ 3505 w 3506"/>
                <a:gd name="T7" fmla="*/ 594 h 3297"/>
                <a:gd name="T8" fmla="*/ 3505 w 3506"/>
                <a:gd name="T9" fmla="*/ 2702 h 3297"/>
                <a:gd name="T10" fmla="*/ 3505 w 3506"/>
                <a:gd name="T11" fmla="*/ 2702 h 3297"/>
                <a:gd name="T12" fmla="*/ 2911 w 3506"/>
                <a:gd name="T13" fmla="*/ 3296 h 3297"/>
                <a:gd name="T14" fmla="*/ 604 w 3506"/>
                <a:gd name="T15" fmla="*/ 3296 h 3297"/>
                <a:gd name="T16" fmla="*/ 604 w 3506"/>
                <a:gd name="T17" fmla="*/ 3296 h 3297"/>
                <a:gd name="T18" fmla="*/ 0 w 3506"/>
                <a:gd name="T19" fmla="*/ 1635 h 3297"/>
                <a:gd name="T20" fmla="*/ 0 w 3506"/>
                <a:gd name="T21" fmla="*/ 1635 h 3297"/>
                <a:gd name="T22" fmla="*/ 583 w 3506"/>
                <a:gd name="T23" fmla="*/ 0 h 3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7">
                  <a:moveTo>
                    <a:pt x="583" y="0"/>
                  </a:moveTo>
                  <a:lnTo>
                    <a:pt x="2911" y="0"/>
                  </a:lnTo>
                  <a:lnTo>
                    <a:pt x="2911" y="0"/>
                  </a:lnTo>
                  <a:cubicBezTo>
                    <a:pt x="3239" y="0"/>
                    <a:pt x="3505" y="266"/>
                    <a:pt x="3505" y="594"/>
                  </a:cubicBezTo>
                  <a:lnTo>
                    <a:pt x="3505" y="2702"/>
                  </a:lnTo>
                  <a:lnTo>
                    <a:pt x="3505" y="2702"/>
                  </a:lnTo>
                  <a:cubicBezTo>
                    <a:pt x="3505" y="3029"/>
                    <a:pt x="3239" y="3296"/>
                    <a:pt x="2911" y="3296"/>
                  </a:cubicBezTo>
                  <a:lnTo>
                    <a:pt x="604" y="3296"/>
                  </a:lnTo>
                  <a:lnTo>
                    <a:pt x="604" y="3296"/>
                  </a:lnTo>
                  <a:cubicBezTo>
                    <a:pt x="227" y="2846"/>
                    <a:pt x="0" y="2267"/>
                    <a:pt x="0" y="1635"/>
                  </a:cubicBezTo>
                  <a:lnTo>
                    <a:pt x="0" y="1635"/>
                  </a:lnTo>
                  <a:cubicBezTo>
                    <a:pt x="0" y="1015"/>
                    <a:pt x="218" y="446"/>
                    <a:pt x="58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2FE8A226-B4B6-E14A-B9C8-7DE740844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6211" y="5251383"/>
              <a:ext cx="2543306" cy="2543308"/>
            </a:xfrm>
            <a:custGeom>
              <a:avLst/>
              <a:gdLst>
                <a:gd name="T0" fmla="*/ 0 w 3894"/>
                <a:gd name="T1" fmla="*/ 1946 h 3894"/>
                <a:gd name="T2" fmla="*/ 0 w 3894"/>
                <a:gd name="T3" fmla="*/ 1946 h 3894"/>
                <a:gd name="T4" fmla="*/ 1946 w 3894"/>
                <a:gd name="T5" fmla="*/ 3893 h 3894"/>
                <a:gd name="T6" fmla="*/ 1946 w 3894"/>
                <a:gd name="T7" fmla="*/ 3893 h 3894"/>
                <a:gd name="T8" fmla="*/ 3893 w 3894"/>
                <a:gd name="T9" fmla="*/ 1946 h 3894"/>
                <a:gd name="T10" fmla="*/ 3893 w 3894"/>
                <a:gd name="T11" fmla="*/ 1946 h 3894"/>
                <a:gd name="T12" fmla="*/ 1946 w 3894"/>
                <a:gd name="T13" fmla="*/ 0 h 3894"/>
                <a:gd name="T14" fmla="*/ 1946 w 3894"/>
                <a:gd name="T15" fmla="*/ 0 h 3894"/>
                <a:gd name="T16" fmla="*/ 0 w 3894"/>
                <a:gd name="T17" fmla="*/ 1946 h 3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4" h="3894">
                  <a:moveTo>
                    <a:pt x="0" y="1946"/>
                  </a:moveTo>
                  <a:lnTo>
                    <a:pt x="0" y="1946"/>
                  </a:lnTo>
                  <a:cubicBezTo>
                    <a:pt x="0" y="3021"/>
                    <a:pt x="871" y="3893"/>
                    <a:pt x="1946" y="3893"/>
                  </a:cubicBezTo>
                  <a:lnTo>
                    <a:pt x="1946" y="3893"/>
                  </a:lnTo>
                  <a:cubicBezTo>
                    <a:pt x="3021" y="3893"/>
                    <a:pt x="3893" y="3021"/>
                    <a:pt x="3893" y="1946"/>
                  </a:cubicBezTo>
                  <a:lnTo>
                    <a:pt x="3893" y="1946"/>
                  </a:lnTo>
                  <a:cubicBezTo>
                    <a:pt x="3893" y="871"/>
                    <a:pt x="3021" y="0"/>
                    <a:pt x="1946" y="0"/>
                  </a:cubicBezTo>
                  <a:lnTo>
                    <a:pt x="1946" y="0"/>
                  </a:lnTo>
                  <a:cubicBezTo>
                    <a:pt x="871" y="0"/>
                    <a:pt x="0" y="871"/>
                    <a:pt x="0" y="1946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6640543-75CE-9C44-A84C-5C412018CBAB}"/>
              </a:ext>
            </a:extLst>
          </p:cNvPr>
          <p:cNvGrpSpPr/>
          <p:nvPr/>
        </p:nvGrpSpPr>
        <p:grpSpPr>
          <a:xfrm>
            <a:off x="6168320" y="7830979"/>
            <a:ext cx="11937323" cy="2543306"/>
            <a:chOff x="7024445" y="7830979"/>
            <a:chExt cx="11937323" cy="2543306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99EF9F75-546F-BF42-86DC-34FDD4E52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4" y="8032600"/>
              <a:ext cx="11263334" cy="215158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54D57E4D-8ED0-A443-92B4-59C217673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8436" y="8032600"/>
              <a:ext cx="2289841" cy="2151585"/>
            </a:xfrm>
            <a:custGeom>
              <a:avLst/>
              <a:gdLst>
                <a:gd name="T0" fmla="*/ 2923 w 3506"/>
                <a:gd name="T1" fmla="*/ 0 h 3296"/>
                <a:gd name="T2" fmla="*/ 594 w 3506"/>
                <a:gd name="T3" fmla="*/ 0 h 3296"/>
                <a:gd name="T4" fmla="*/ 594 w 3506"/>
                <a:gd name="T5" fmla="*/ 0 h 3296"/>
                <a:gd name="T6" fmla="*/ 0 w 3506"/>
                <a:gd name="T7" fmla="*/ 594 h 3296"/>
                <a:gd name="T8" fmla="*/ 0 w 3506"/>
                <a:gd name="T9" fmla="*/ 2702 h 3296"/>
                <a:gd name="T10" fmla="*/ 0 w 3506"/>
                <a:gd name="T11" fmla="*/ 2702 h 3296"/>
                <a:gd name="T12" fmla="*/ 594 w 3506"/>
                <a:gd name="T13" fmla="*/ 3295 h 3296"/>
                <a:gd name="T14" fmla="*/ 2902 w 3506"/>
                <a:gd name="T15" fmla="*/ 3295 h 3296"/>
                <a:gd name="T16" fmla="*/ 2902 w 3506"/>
                <a:gd name="T17" fmla="*/ 3295 h 3296"/>
                <a:gd name="T18" fmla="*/ 3505 w 3506"/>
                <a:gd name="T19" fmla="*/ 1635 h 3296"/>
                <a:gd name="T20" fmla="*/ 3505 w 3506"/>
                <a:gd name="T21" fmla="*/ 1635 h 3296"/>
                <a:gd name="T22" fmla="*/ 2923 w 3506"/>
                <a:gd name="T23" fmla="*/ 0 h 3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6">
                  <a:moveTo>
                    <a:pt x="2923" y="0"/>
                  </a:moveTo>
                  <a:lnTo>
                    <a:pt x="594" y="0"/>
                  </a:lnTo>
                  <a:lnTo>
                    <a:pt x="594" y="0"/>
                  </a:lnTo>
                  <a:cubicBezTo>
                    <a:pt x="266" y="0"/>
                    <a:pt x="0" y="266"/>
                    <a:pt x="0" y="594"/>
                  </a:cubicBezTo>
                  <a:lnTo>
                    <a:pt x="0" y="2702"/>
                  </a:lnTo>
                  <a:lnTo>
                    <a:pt x="0" y="2702"/>
                  </a:lnTo>
                  <a:cubicBezTo>
                    <a:pt x="0" y="3029"/>
                    <a:pt x="266" y="3295"/>
                    <a:pt x="594" y="3295"/>
                  </a:cubicBezTo>
                  <a:lnTo>
                    <a:pt x="2902" y="3295"/>
                  </a:lnTo>
                  <a:lnTo>
                    <a:pt x="2902" y="3295"/>
                  </a:lnTo>
                  <a:cubicBezTo>
                    <a:pt x="3279" y="2846"/>
                    <a:pt x="3505" y="2267"/>
                    <a:pt x="3505" y="1635"/>
                  </a:cubicBezTo>
                  <a:lnTo>
                    <a:pt x="3505" y="1635"/>
                  </a:lnTo>
                  <a:cubicBezTo>
                    <a:pt x="3505" y="1015"/>
                    <a:pt x="3287" y="446"/>
                    <a:pt x="292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EDE2905-8EE9-4D42-8FE8-EA7F78202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4445" y="7830979"/>
              <a:ext cx="2543308" cy="2543306"/>
            </a:xfrm>
            <a:custGeom>
              <a:avLst/>
              <a:gdLst>
                <a:gd name="T0" fmla="*/ 3894 w 3895"/>
                <a:gd name="T1" fmla="*/ 1946 h 3893"/>
                <a:gd name="T2" fmla="*/ 3894 w 3895"/>
                <a:gd name="T3" fmla="*/ 1946 h 3893"/>
                <a:gd name="T4" fmla="*/ 1947 w 3895"/>
                <a:gd name="T5" fmla="*/ 3892 h 3893"/>
                <a:gd name="T6" fmla="*/ 1947 w 3895"/>
                <a:gd name="T7" fmla="*/ 3892 h 3893"/>
                <a:gd name="T8" fmla="*/ 0 w 3895"/>
                <a:gd name="T9" fmla="*/ 1946 h 3893"/>
                <a:gd name="T10" fmla="*/ 0 w 3895"/>
                <a:gd name="T11" fmla="*/ 1946 h 3893"/>
                <a:gd name="T12" fmla="*/ 1947 w 3895"/>
                <a:gd name="T13" fmla="*/ 0 h 3893"/>
                <a:gd name="T14" fmla="*/ 1947 w 3895"/>
                <a:gd name="T15" fmla="*/ 0 h 3893"/>
                <a:gd name="T16" fmla="*/ 3894 w 3895"/>
                <a:gd name="T17" fmla="*/ 1946 h 38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5" h="3893">
                  <a:moveTo>
                    <a:pt x="3894" y="1946"/>
                  </a:moveTo>
                  <a:lnTo>
                    <a:pt x="3894" y="1946"/>
                  </a:lnTo>
                  <a:cubicBezTo>
                    <a:pt x="3894" y="3021"/>
                    <a:pt x="3022" y="3892"/>
                    <a:pt x="1947" y="3892"/>
                  </a:cubicBezTo>
                  <a:lnTo>
                    <a:pt x="1947" y="3892"/>
                  </a:lnTo>
                  <a:cubicBezTo>
                    <a:pt x="872" y="3892"/>
                    <a:pt x="0" y="3021"/>
                    <a:pt x="0" y="1946"/>
                  </a:cubicBezTo>
                  <a:lnTo>
                    <a:pt x="0" y="1946"/>
                  </a:lnTo>
                  <a:cubicBezTo>
                    <a:pt x="0" y="871"/>
                    <a:pt x="872" y="0"/>
                    <a:pt x="1947" y="0"/>
                  </a:cubicBezTo>
                  <a:lnTo>
                    <a:pt x="1947" y="0"/>
                  </a:lnTo>
                  <a:cubicBezTo>
                    <a:pt x="3022" y="0"/>
                    <a:pt x="3894" y="871"/>
                    <a:pt x="3894" y="1946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99A266-2FAF-854E-B2AD-72F3C03C7055}"/>
              </a:ext>
            </a:extLst>
          </p:cNvPr>
          <p:cNvGrpSpPr/>
          <p:nvPr/>
        </p:nvGrpSpPr>
        <p:grpSpPr>
          <a:xfrm>
            <a:off x="6168320" y="10410573"/>
            <a:ext cx="11937323" cy="2543308"/>
            <a:chOff x="5312194" y="10410573"/>
            <a:chExt cx="11937323" cy="2543308"/>
          </a:xfrm>
        </p:grpSpPr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A5C74A4E-77D4-D148-AAD1-5C36EAF3D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2194" y="10615075"/>
              <a:ext cx="11263333" cy="2154466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24255967-CA66-5A47-95B1-F22296045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5687" y="10615075"/>
              <a:ext cx="2289839" cy="2154466"/>
            </a:xfrm>
            <a:custGeom>
              <a:avLst/>
              <a:gdLst>
                <a:gd name="T0" fmla="*/ 583 w 3506"/>
                <a:gd name="T1" fmla="*/ 0 h 3297"/>
                <a:gd name="T2" fmla="*/ 2911 w 3506"/>
                <a:gd name="T3" fmla="*/ 0 h 3297"/>
                <a:gd name="T4" fmla="*/ 2911 w 3506"/>
                <a:gd name="T5" fmla="*/ 0 h 3297"/>
                <a:gd name="T6" fmla="*/ 3505 w 3506"/>
                <a:gd name="T7" fmla="*/ 594 h 3297"/>
                <a:gd name="T8" fmla="*/ 3505 w 3506"/>
                <a:gd name="T9" fmla="*/ 2702 h 3297"/>
                <a:gd name="T10" fmla="*/ 3505 w 3506"/>
                <a:gd name="T11" fmla="*/ 2702 h 3297"/>
                <a:gd name="T12" fmla="*/ 2911 w 3506"/>
                <a:gd name="T13" fmla="*/ 3296 h 3297"/>
                <a:gd name="T14" fmla="*/ 604 w 3506"/>
                <a:gd name="T15" fmla="*/ 3296 h 3297"/>
                <a:gd name="T16" fmla="*/ 604 w 3506"/>
                <a:gd name="T17" fmla="*/ 3296 h 3297"/>
                <a:gd name="T18" fmla="*/ 0 w 3506"/>
                <a:gd name="T19" fmla="*/ 1635 h 3297"/>
                <a:gd name="T20" fmla="*/ 0 w 3506"/>
                <a:gd name="T21" fmla="*/ 1635 h 3297"/>
                <a:gd name="T22" fmla="*/ 583 w 3506"/>
                <a:gd name="T23" fmla="*/ 0 h 3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6" h="3297">
                  <a:moveTo>
                    <a:pt x="583" y="0"/>
                  </a:moveTo>
                  <a:lnTo>
                    <a:pt x="2911" y="0"/>
                  </a:lnTo>
                  <a:lnTo>
                    <a:pt x="2911" y="0"/>
                  </a:lnTo>
                  <a:cubicBezTo>
                    <a:pt x="3239" y="0"/>
                    <a:pt x="3505" y="266"/>
                    <a:pt x="3505" y="594"/>
                  </a:cubicBezTo>
                  <a:lnTo>
                    <a:pt x="3505" y="2702"/>
                  </a:lnTo>
                  <a:lnTo>
                    <a:pt x="3505" y="2702"/>
                  </a:lnTo>
                  <a:cubicBezTo>
                    <a:pt x="3505" y="3029"/>
                    <a:pt x="3239" y="3296"/>
                    <a:pt x="2911" y="3296"/>
                  </a:cubicBezTo>
                  <a:lnTo>
                    <a:pt x="604" y="3296"/>
                  </a:lnTo>
                  <a:lnTo>
                    <a:pt x="604" y="3296"/>
                  </a:lnTo>
                  <a:cubicBezTo>
                    <a:pt x="227" y="2846"/>
                    <a:pt x="0" y="2267"/>
                    <a:pt x="0" y="1635"/>
                  </a:cubicBezTo>
                  <a:lnTo>
                    <a:pt x="0" y="1635"/>
                  </a:lnTo>
                  <a:cubicBezTo>
                    <a:pt x="0" y="1015"/>
                    <a:pt x="218" y="446"/>
                    <a:pt x="583" y="0"/>
                  </a:cubicBezTo>
                </a:path>
              </a:pathLst>
            </a:custGeom>
            <a:solidFill>
              <a:schemeClr val="accent6">
                <a:lumMod val="10000"/>
                <a:alpha val="1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996A5E6-D4FD-034E-BA02-463260660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6211" y="10410573"/>
              <a:ext cx="2543306" cy="2543308"/>
            </a:xfrm>
            <a:custGeom>
              <a:avLst/>
              <a:gdLst>
                <a:gd name="T0" fmla="*/ 0 w 3894"/>
                <a:gd name="T1" fmla="*/ 1947 h 3895"/>
                <a:gd name="T2" fmla="*/ 0 w 3894"/>
                <a:gd name="T3" fmla="*/ 1947 h 3895"/>
                <a:gd name="T4" fmla="*/ 1946 w 3894"/>
                <a:gd name="T5" fmla="*/ 3894 h 3895"/>
                <a:gd name="T6" fmla="*/ 1946 w 3894"/>
                <a:gd name="T7" fmla="*/ 3894 h 3895"/>
                <a:gd name="T8" fmla="*/ 3893 w 3894"/>
                <a:gd name="T9" fmla="*/ 1947 h 3895"/>
                <a:gd name="T10" fmla="*/ 3893 w 3894"/>
                <a:gd name="T11" fmla="*/ 1947 h 3895"/>
                <a:gd name="T12" fmla="*/ 1946 w 3894"/>
                <a:gd name="T13" fmla="*/ 0 h 3895"/>
                <a:gd name="T14" fmla="*/ 1946 w 3894"/>
                <a:gd name="T15" fmla="*/ 0 h 3895"/>
                <a:gd name="T16" fmla="*/ 0 w 3894"/>
                <a:gd name="T17" fmla="*/ 1947 h 3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894" h="3895">
                  <a:moveTo>
                    <a:pt x="0" y="1947"/>
                  </a:moveTo>
                  <a:lnTo>
                    <a:pt x="0" y="1947"/>
                  </a:lnTo>
                  <a:cubicBezTo>
                    <a:pt x="0" y="3022"/>
                    <a:pt x="871" y="3894"/>
                    <a:pt x="1946" y="3894"/>
                  </a:cubicBezTo>
                  <a:lnTo>
                    <a:pt x="1946" y="3894"/>
                  </a:lnTo>
                  <a:cubicBezTo>
                    <a:pt x="3021" y="3894"/>
                    <a:pt x="3893" y="3022"/>
                    <a:pt x="3893" y="1947"/>
                  </a:cubicBezTo>
                  <a:lnTo>
                    <a:pt x="3893" y="1947"/>
                  </a:lnTo>
                  <a:cubicBezTo>
                    <a:pt x="3893" y="872"/>
                    <a:pt x="3021" y="0"/>
                    <a:pt x="1946" y="0"/>
                  </a:cubicBezTo>
                  <a:lnTo>
                    <a:pt x="1946" y="0"/>
                  </a:lnTo>
                  <a:cubicBezTo>
                    <a:pt x="871" y="0"/>
                    <a:pt x="0" y="872"/>
                    <a:pt x="0" y="194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140F931-6AFC-A045-80E8-AEF95B98F96E}"/>
              </a:ext>
            </a:extLst>
          </p:cNvPr>
          <p:cNvSpPr txBox="1"/>
          <p:nvPr/>
        </p:nvSpPr>
        <p:spPr>
          <a:xfrm>
            <a:off x="9515368" y="8293203"/>
            <a:ext cx="20858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DELIVERY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04662FCC-BB60-F44D-AEF4-92DCA7D401CD}"/>
              </a:ext>
            </a:extLst>
          </p:cNvPr>
          <p:cNvSpPr txBox="1">
            <a:spLocks/>
          </p:cNvSpPr>
          <p:nvPr/>
        </p:nvSpPr>
        <p:spPr>
          <a:xfrm>
            <a:off x="9515368" y="8968725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DEB578-6D3C-6547-B8F5-86F920399406}"/>
              </a:ext>
            </a:extLst>
          </p:cNvPr>
          <p:cNvSpPr txBox="1"/>
          <p:nvPr/>
        </p:nvSpPr>
        <p:spPr>
          <a:xfrm>
            <a:off x="9515368" y="3134014"/>
            <a:ext cx="219643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02CA2EFB-5022-8D41-AE2F-7DFA17211C99}"/>
              </a:ext>
            </a:extLst>
          </p:cNvPr>
          <p:cNvSpPr txBox="1">
            <a:spLocks/>
          </p:cNvSpPr>
          <p:nvPr/>
        </p:nvSpPr>
        <p:spPr>
          <a:xfrm>
            <a:off x="9515368" y="3809536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4EBCB6-7133-C945-BA3A-660560B30ECE}"/>
              </a:ext>
            </a:extLst>
          </p:cNvPr>
          <p:cNvSpPr txBox="1"/>
          <p:nvPr/>
        </p:nvSpPr>
        <p:spPr>
          <a:xfrm>
            <a:off x="12324916" y="5720808"/>
            <a:ext cx="243368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OBJECTIVE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82C2147-6E9B-7D4E-BB85-B0707893E2FD}"/>
              </a:ext>
            </a:extLst>
          </p:cNvPr>
          <p:cNvSpPr txBox="1">
            <a:spLocks/>
          </p:cNvSpPr>
          <p:nvPr/>
        </p:nvSpPr>
        <p:spPr>
          <a:xfrm>
            <a:off x="6551538" y="6396330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58AA4-2944-1641-BE81-02FEB994AA53}"/>
              </a:ext>
            </a:extLst>
          </p:cNvPr>
          <p:cNvSpPr txBox="1"/>
          <p:nvPr/>
        </p:nvSpPr>
        <p:spPr>
          <a:xfrm>
            <a:off x="11967447" y="10882879"/>
            <a:ext cx="279114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71D77AD-9A7C-B54F-9519-F01E401208FA}"/>
              </a:ext>
            </a:extLst>
          </p:cNvPr>
          <p:cNvSpPr txBox="1">
            <a:spLocks/>
          </p:cNvSpPr>
          <p:nvPr/>
        </p:nvSpPr>
        <p:spPr>
          <a:xfrm>
            <a:off x="6551538" y="11558401"/>
            <a:ext cx="820705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promoting.</a:t>
            </a:r>
          </a:p>
        </p:txBody>
      </p:sp>
      <p:sp>
        <p:nvSpPr>
          <p:cNvPr id="36" name="Freeform 957">
            <a:extLst>
              <a:ext uri="{FF2B5EF4-FFF2-40B4-BE49-F238E27FC236}">
                <a16:creationId xmlns:a16="http://schemas.microsoft.com/office/drawing/2014/main" id="{80550B37-A2A0-FB48-B7AA-8E959F07E9F7}"/>
              </a:ext>
            </a:extLst>
          </p:cNvPr>
          <p:cNvSpPr>
            <a:spLocks noChangeAspect="1"/>
          </p:cNvSpPr>
          <p:nvPr/>
        </p:nvSpPr>
        <p:spPr bwMode="auto">
          <a:xfrm>
            <a:off x="6875372" y="8588194"/>
            <a:ext cx="1129204" cy="1036812"/>
          </a:xfrm>
          <a:custGeom>
            <a:avLst/>
            <a:gdLst>
              <a:gd name="T0" fmla="*/ 8158222 w 288440"/>
              <a:gd name="T1" fmla="*/ 8445065 h 264755"/>
              <a:gd name="T2" fmla="*/ 7826577 w 288440"/>
              <a:gd name="T3" fmla="*/ 8445065 h 264755"/>
              <a:gd name="T4" fmla="*/ 2515811 w 288440"/>
              <a:gd name="T5" fmla="*/ 8285717 h 264755"/>
              <a:gd name="T6" fmla="*/ 2515811 w 288440"/>
              <a:gd name="T7" fmla="*/ 8617717 h 264755"/>
              <a:gd name="T8" fmla="*/ 2515811 w 288440"/>
              <a:gd name="T9" fmla="*/ 8285717 h 264755"/>
              <a:gd name="T10" fmla="*/ 7078212 w 288440"/>
              <a:gd name="T11" fmla="*/ 8394325 h 264755"/>
              <a:gd name="T12" fmla="*/ 8881795 w 288440"/>
              <a:gd name="T13" fmla="*/ 8394325 h 264755"/>
              <a:gd name="T14" fmla="*/ 2477749 w 288440"/>
              <a:gd name="T15" fmla="*/ 7515549 h 264755"/>
              <a:gd name="T16" fmla="*/ 2477749 w 288440"/>
              <a:gd name="T17" fmla="*/ 9286027 h 264755"/>
              <a:gd name="T18" fmla="*/ 2477749 w 288440"/>
              <a:gd name="T19" fmla="*/ 7515549 h 264755"/>
              <a:gd name="T20" fmla="*/ 3693201 w 288440"/>
              <a:gd name="T21" fmla="*/ 8239294 h 264755"/>
              <a:gd name="T22" fmla="*/ 7980013 w 288440"/>
              <a:gd name="T23" fmla="*/ 7192468 h 264755"/>
              <a:gd name="T24" fmla="*/ 7980013 w 288440"/>
              <a:gd name="T25" fmla="*/ 9596156 h 264755"/>
              <a:gd name="T26" fmla="*/ 3693201 w 288440"/>
              <a:gd name="T27" fmla="*/ 8562353 h 264755"/>
              <a:gd name="T28" fmla="*/ 1262342 w 288440"/>
              <a:gd name="T29" fmla="*/ 8394325 h 264755"/>
              <a:gd name="T30" fmla="*/ 3397182 w 288440"/>
              <a:gd name="T31" fmla="*/ 5274281 h 264755"/>
              <a:gd name="T32" fmla="*/ 1369285 w 288440"/>
              <a:gd name="T33" fmla="*/ 5745399 h 264755"/>
              <a:gd name="T34" fmla="*/ 3580353 w 288440"/>
              <a:gd name="T35" fmla="*/ 6347409 h 264755"/>
              <a:gd name="T36" fmla="*/ 6210105 w 288440"/>
              <a:gd name="T37" fmla="*/ 5117224 h 264755"/>
              <a:gd name="T38" fmla="*/ 3907437 w 288440"/>
              <a:gd name="T39" fmla="*/ 6347409 h 264755"/>
              <a:gd name="T40" fmla="*/ 6210105 w 288440"/>
              <a:gd name="T41" fmla="*/ 5117224 h 264755"/>
              <a:gd name="T42" fmla="*/ 6537268 w 288440"/>
              <a:gd name="T43" fmla="*/ 5104140 h 264755"/>
              <a:gd name="T44" fmla="*/ 7989437 w 288440"/>
              <a:gd name="T45" fmla="*/ 6347409 h 264755"/>
              <a:gd name="T46" fmla="*/ 8892255 w 288440"/>
              <a:gd name="T47" fmla="*/ 4986399 h 264755"/>
              <a:gd name="T48" fmla="*/ 793601 w 288440"/>
              <a:gd name="T49" fmla="*/ 4083301 h 264755"/>
              <a:gd name="T50" fmla="*/ 3357933 w 288440"/>
              <a:gd name="T51" fmla="*/ 4960204 h 264755"/>
              <a:gd name="T52" fmla="*/ 6079286 w 288440"/>
              <a:gd name="T53" fmla="*/ 3559776 h 264755"/>
              <a:gd name="T54" fmla="*/ 3671951 w 288440"/>
              <a:gd name="T55" fmla="*/ 4934031 h 264755"/>
              <a:gd name="T56" fmla="*/ 6079286 w 288440"/>
              <a:gd name="T57" fmla="*/ 3559776 h 264755"/>
              <a:gd name="T58" fmla="*/ 6393273 w 288440"/>
              <a:gd name="T59" fmla="*/ 3533617 h 264755"/>
              <a:gd name="T60" fmla="*/ 8892255 w 288440"/>
              <a:gd name="T61" fmla="*/ 4659164 h 264755"/>
              <a:gd name="T62" fmla="*/ 2939249 w 288440"/>
              <a:gd name="T63" fmla="*/ 2473541 h 264755"/>
              <a:gd name="T64" fmla="*/ 688896 w 288440"/>
              <a:gd name="T65" fmla="*/ 3769208 h 264755"/>
              <a:gd name="T66" fmla="*/ 2939249 w 288440"/>
              <a:gd name="T67" fmla="*/ 2473541 h 264755"/>
              <a:gd name="T68" fmla="*/ 3253285 w 288440"/>
              <a:gd name="T69" fmla="*/ 2421164 h 264755"/>
              <a:gd name="T70" fmla="*/ 6053183 w 288440"/>
              <a:gd name="T71" fmla="*/ 3258820 h 264755"/>
              <a:gd name="T72" fmla="*/ 8892255 w 288440"/>
              <a:gd name="T73" fmla="*/ 1609767 h 264755"/>
              <a:gd name="T74" fmla="*/ 6367121 w 288440"/>
              <a:gd name="T75" fmla="*/ 3219524 h 264755"/>
              <a:gd name="T76" fmla="*/ 8892255 w 288440"/>
              <a:gd name="T77" fmla="*/ 1609767 h 264755"/>
              <a:gd name="T78" fmla="*/ 10462211 w 288440"/>
              <a:gd name="T79" fmla="*/ 157068 h 264755"/>
              <a:gd name="T80" fmla="*/ 9206226 w 288440"/>
              <a:gd name="T81" fmla="*/ 1439699 h 264755"/>
              <a:gd name="T82" fmla="*/ 7989437 w 288440"/>
              <a:gd name="T83" fmla="*/ 6661502 h 264755"/>
              <a:gd name="T84" fmla="*/ 1081370 w 288440"/>
              <a:gd name="T85" fmla="*/ 5850138 h 264755"/>
              <a:gd name="T86" fmla="*/ 21666 w 288440"/>
              <a:gd name="T87" fmla="*/ 2617537 h 264755"/>
              <a:gd name="T88" fmla="*/ 8892255 w 288440"/>
              <a:gd name="T89" fmla="*/ 1282604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45">
            <a:extLst>
              <a:ext uri="{FF2B5EF4-FFF2-40B4-BE49-F238E27FC236}">
                <a16:creationId xmlns:a16="http://schemas.microsoft.com/office/drawing/2014/main" id="{0E0E65F0-0EB3-D241-83EC-F2A632FAA964}"/>
              </a:ext>
            </a:extLst>
          </p:cNvPr>
          <p:cNvSpPr>
            <a:spLocks noChangeAspect="1"/>
          </p:cNvSpPr>
          <p:nvPr/>
        </p:nvSpPr>
        <p:spPr bwMode="auto">
          <a:xfrm>
            <a:off x="16264256" y="5948167"/>
            <a:ext cx="1139468" cy="1142890"/>
          </a:xfrm>
          <a:custGeom>
            <a:avLst/>
            <a:gdLst>
              <a:gd name="T0" fmla="*/ 2147483646 w 811"/>
              <a:gd name="T1" fmla="*/ 2147483646 h 811"/>
              <a:gd name="T2" fmla="*/ 2147483646 w 811"/>
              <a:gd name="T3" fmla="*/ 2147483646 h 811"/>
              <a:gd name="T4" fmla="*/ 2147483646 w 811"/>
              <a:gd name="T5" fmla="*/ 2147483646 h 811"/>
              <a:gd name="T6" fmla="*/ 2147483646 w 811"/>
              <a:gd name="T7" fmla="*/ 2147483646 h 811"/>
              <a:gd name="T8" fmla="*/ 2147483646 w 811"/>
              <a:gd name="T9" fmla="*/ 2147483646 h 811"/>
              <a:gd name="T10" fmla="*/ 2147483646 w 811"/>
              <a:gd name="T11" fmla="*/ 2147483646 h 811"/>
              <a:gd name="T12" fmla="*/ 2147483646 w 811"/>
              <a:gd name="T13" fmla="*/ 2147483646 h 811"/>
              <a:gd name="T14" fmla="*/ 2147483646 w 811"/>
              <a:gd name="T15" fmla="*/ 2147483646 h 811"/>
              <a:gd name="T16" fmla="*/ 2147483646 w 811"/>
              <a:gd name="T17" fmla="*/ 2147483646 h 811"/>
              <a:gd name="T18" fmla="*/ 2147483646 w 811"/>
              <a:gd name="T19" fmla="*/ 2147483646 h 811"/>
              <a:gd name="T20" fmla="*/ 2147483646 w 811"/>
              <a:gd name="T21" fmla="*/ 2147483646 h 811"/>
              <a:gd name="T22" fmla="*/ 2147483646 w 811"/>
              <a:gd name="T23" fmla="*/ 2147483646 h 811"/>
              <a:gd name="T24" fmla="*/ 2147483646 w 811"/>
              <a:gd name="T25" fmla="*/ 2147483646 h 811"/>
              <a:gd name="T26" fmla="*/ 2147483646 w 811"/>
              <a:gd name="T27" fmla="*/ 2147483646 h 811"/>
              <a:gd name="T28" fmla="*/ 2147483646 w 811"/>
              <a:gd name="T29" fmla="*/ 2147483646 h 811"/>
              <a:gd name="T30" fmla="*/ 2147483646 w 811"/>
              <a:gd name="T31" fmla="*/ 2147483646 h 811"/>
              <a:gd name="T32" fmla="*/ 2147483646 w 811"/>
              <a:gd name="T33" fmla="*/ 2147483646 h 811"/>
              <a:gd name="T34" fmla="*/ 2147483646 w 811"/>
              <a:gd name="T35" fmla="*/ 2147483646 h 811"/>
              <a:gd name="T36" fmla="*/ 2147483646 w 811"/>
              <a:gd name="T37" fmla="*/ 2147483646 h 811"/>
              <a:gd name="T38" fmla="*/ 2147483646 w 811"/>
              <a:gd name="T39" fmla="*/ 2147483646 h 811"/>
              <a:gd name="T40" fmla="*/ 2147483646 w 811"/>
              <a:gd name="T41" fmla="*/ 2147483646 h 811"/>
              <a:gd name="T42" fmla="*/ 2147483646 w 811"/>
              <a:gd name="T43" fmla="*/ 2147483646 h 811"/>
              <a:gd name="T44" fmla="*/ 2147483646 w 811"/>
              <a:gd name="T45" fmla="*/ 2147483646 h 811"/>
              <a:gd name="T46" fmla="*/ 2147483646 w 811"/>
              <a:gd name="T47" fmla="*/ 2147483646 h 811"/>
              <a:gd name="T48" fmla="*/ 2147483646 w 811"/>
              <a:gd name="T49" fmla="*/ 2147483646 h 811"/>
              <a:gd name="T50" fmla="*/ 2147483646 w 811"/>
              <a:gd name="T51" fmla="*/ 2147483646 h 811"/>
              <a:gd name="T52" fmla="*/ 2147483646 w 811"/>
              <a:gd name="T53" fmla="*/ 2147483646 h 811"/>
              <a:gd name="T54" fmla="*/ 2147483646 w 811"/>
              <a:gd name="T55" fmla="*/ 2147483646 h 811"/>
              <a:gd name="T56" fmla="*/ 2147483646 w 811"/>
              <a:gd name="T57" fmla="*/ 2147483646 h 811"/>
              <a:gd name="T58" fmla="*/ 2147483646 w 811"/>
              <a:gd name="T59" fmla="*/ 2147483646 h 811"/>
              <a:gd name="T60" fmla="*/ 2147483646 w 811"/>
              <a:gd name="T61" fmla="*/ 2147483646 h 811"/>
              <a:gd name="T62" fmla="*/ 2147483646 w 811"/>
              <a:gd name="T63" fmla="*/ 2147483646 h 811"/>
              <a:gd name="T64" fmla="*/ 2147483646 w 811"/>
              <a:gd name="T65" fmla="*/ 2147483646 h 811"/>
              <a:gd name="T66" fmla="*/ 2147483646 w 811"/>
              <a:gd name="T67" fmla="*/ 2147483646 h 811"/>
              <a:gd name="T68" fmla="*/ 2147483646 w 811"/>
              <a:gd name="T69" fmla="*/ 2147483646 h 811"/>
              <a:gd name="T70" fmla="*/ 2147483646 w 811"/>
              <a:gd name="T71" fmla="*/ 2147483646 h 811"/>
              <a:gd name="T72" fmla="*/ 2147483646 w 811"/>
              <a:gd name="T73" fmla="*/ 2147483646 h 811"/>
              <a:gd name="T74" fmla="*/ 2147483646 w 811"/>
              <a:gd name="T75" fmla="*/ 2147483646 h 811"/>
              <a:gd name="T76" fmla="*/ 2147483646 w 811"/>
              <a:gd name="T77" fmla="*/ 2147483646 h 811"/>
              <a:gd name="T78" fmla="*/ 2147483646 w 811"/>
              <a:gd name="T79" fmla="*/ 2147483646 h 811"/>
              <a:gd name="T80" fmla="*/ 2147483646 w 811"/>
              <a:gd name="T81" fmla="*/ 2147483646 h 811"/>
              <a:gd name="T82" fmla="*/ 2147483646 w 811"/>
              <a:gd name="T83" fmla="*/ 2147483646 h 811"/>
              <a:gd name="T84" fmla="*/ 2147483646 w 811"/>
              <a:gd name="T85" fmla="*/ 2147483646 h 811"/>
              <a:gd name="T86" fmla="*/ 2147483646 w 811"/>
              <a:gd name="T87" fmla="*/ 2147483646 h 811"/>
              <a:gd name="T88" fmla="*/ 2147483646 w 811"/>
              <a:gd name="T89" fmla="*/ 2147483646 h 811"/>
              <a:gd name="T90" fmla="*/ 2147483646 w 811"/>
              <a:gd name="T91" fmla="*/ 2147483646 h 811"/>
              <a:gd name="T92" fmla="*/ 2147483646 w 811"/>
              <a:gd name="T93" fmla="*/ 2147483646 h 811"/>
              <a:gd name="T94" fmla="*/ 2147483646 w 811"/>
              <a:gd name="T95" fmla="*/ 2147483646 h 811"/>
              <a:gd name="T96" fmla="*/ 2147483646 w 811"/>
              <a:gd name="T97" fmla="*/ 2147483646 h 811"/>
              <a:gd name="T98" fmla="*/ 2147483646 w 811"/>
              <a:gd name="T99" fmla="*/ 2147483646 h 811"/>
              <a:gd name="T100" fmla="*/ 0 w 811"/>
              <a:gd name="T101" fmla="*/ 2147483646 h 811"/>
              <a:gd name="T102" fmla="*/ 2147483646 w 811"/>
              <a:gd name="T103" fmla="*/ 2147483646 h 811"/>
              <a:gd name="T104" fmla="*/ 2147483646 w 811"/>
              <a:gd name="T105" fmla="*/ 2147483646 h 81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811" h="811">
                <a:moveTo>
                  <a:pt x="784" y="393"/>
                </a:moveTo>
                <a:lnTo>
                  <a:pt x="686" y="393"/>
                </a:lnTo>
                <a:cubicBezTo>
                  <a:pt x="684" y="342"/>
                  <a:pt x="668" y="295"/>
                  <a:pt x="642" y="254"/>
                </a:cubicBezTo>
                <a:lnTo>
                  <a:pt x="666" y="254"/>
                </a:lnTo>
                <a:cubicBezTo>
                  <a:pt x="669" y="254"/>
                  <a:pt x="673" y="253"/>
                  <a:pt x="675" y="251"/>
                </a:cubicBezTo>
                <a:lnTo>
                  <a:pt x="724" y="201"/>
                </a:lnTo>
                <a:cubicBezTo>
                  <a:pt x="760" y="257"/>
                  <a:pt x="782" y="323"/>
                  <a:pt x="784" y="393"/>
                </a:cubicBezTo>
                <a:close/>
                <a:moveTo>
                  <a:pt x="417" y="785"/>
                </a:moveTo>
                <a:lnTo>
                  <a:pt x="417" y="686"/>
                </a:lnTo>
                <a:cubicBezTo>
                  <a:pt x="563" y="681"/>
                  <a:pt x="680" y="563"/>
                  <a:pt x="686" y="418"/>
                </a:cubicBezTo>
                <a:lnTo>
                  <a:pt x="784" y="418"/>
                </a:lnTo>
                <a:cubicBezTo>
                  <a:pt x="778" y="618"/>
                  <a:pt x="617" y="779"/>
                  <a:pt x="417" y="785"/>
                </a:cubicBezTo>
                <a:close/>
                <a:moveTo>
                  <a:pt x="25" y="418"/>
                </a:moveTo>
                <a:lnTo>
                  <a:pt x="123" y="418"/>
                </a:lnTo>
                <a:cubicBezTo>
                  <a:pt x="130" y="563"/>
                  <a:pt x="247" y="681"/>
                  <a:pt x="393" y="686"/>
                </a:cubicBezTo>
                <a:lnTo>
                  <a:pt x="393" y="785"/>
                </a:lnTo>
                <a:cubicBezTo>
                  <a:pt x="193" y="779"/>
                  <a:pt x="31" y="618"/>
                  <a:pt x="25" y="418"/>
                </a:cubicBezTo>
                <a:close/>
                <a:moveTo>
                  <a:pt x="393" y="26"/>
                </a:moveTo>
                <a:lnTo>
                  <a:pt x="393" y="124"/>
                </a:lnTo>
                <a:cubicBezTo>
                  <a:pt x="247" y="131"/>
                  <a:pt x="130" y="248"/>
                  <a:pt x="123" y="393"/>
                </a:cubicBezTo>
                <a:lnTo>
                  <a:pt x="25" y="393"/>
                </a:lnTo>
                <a:cubicBezTo>
                  <a:pt x="31" y="194"/>
                  <a:pt x="193" y="32"/>
                  <a:pt x="393" y="26"/>
                </a:cubicBezTo>
                <a:close/>
                <a:moveTo>
                  <a:pt x="559" y="135"/>
                </a:moveTo>
                <a:lnTo>
                  <a:pt x="559" y="135"/>
                </a:lnTo>
                <a:cubicBezTo>
                  <a:pt x="557" y="138"/>
                  <a:pt x="556" y="141"/>
                  <a:pt x="556" y="144"/>
                </a:cubicBezTo>
                <a:lnTo>
                  <a:pt x="556" y="168"/>
                </a:lnTo>
                <a:cubicBezTo>
                  <a:pt x="515" y="143"/>
                  <a:pt x="468" y="126"/>
                  <a:pt x="417" y="124"/>
                </a:cubicBezTo>
                <a:lnTo>
                  <a:pt x="417" y="26"/>
                </a:lnTo>
                <a:cubicBezTo>
                  <a:pt x="488" y="29"/>
                  <a:pt x="553" y="50"/>
                  <a:pt x="609" y="85"/>
                </a:cubicBezTo>
                <a:lnTo>
                  <a:pt x="559" y="135"/>
                </a:lnTo>
                <a:close/>
                <a:moveTo>
                  <a:pt x="563" y="393"/>
                </a:moveTo>
                <a:lnTo>
                  <a:pt x="563" y="393"/>
                </a:lnTo>
                <a:cubicBezTo>
                  <a:pt x="560" y="359"/>
                  <a:pt x="547" y="327"/>
                  <a:pt x="525" y="302"/>
                </a:cubicBezTo>
                <a:lnTo>
                  <a:pt x="573" y="254"/>
                </a:lnTo>
                <a:lnTo>
                  <a:pt x="612" y="254"/>
                </a:lnTo>
                <a:cubicBezTo>
                  <a:pt x="641" y="294"/>
                  <a:pt x="659" y="342"/>
                  <a:pt x="661" y="393"/>
                </a:cubicBezTo>
                <a:lnTo>
                  <a:pt x="563" y="393"/>
                </a:lnTo>
                <a:close/>
                <a:moveTo>
                  <a:pt x="417" y="564"/>
                </a:moveTo>
                <a:lnTo>
                  <a:pt x="417" y="564"/>
                </a:lnTo>
                <a:cubicBezTo>
                  <a:pt x="495" y="558"/>
                  <a:pt x="558" y="496"/>
                  <a:pt x="563" y="418"/>
                </a:cubicBezTo>
                <a:lnTo>
                  <a:pt x="661" y="418"/>
                </a:lnTo>
                <a:cubicBezTo>
                  <a:pt x="655" y="550"/>
                  <a:pt x="549" y="656"/>
                  <a:pt x="417" y="662"/>
                </a:cubicBezTo>
                <a:lnTo>
                  <a:pt x="417" y="564"/>
                </a:lnTo>
                <a:close/>
                <a:moveTo>
                  <a:pt x="246" y="418"/>
                </a:moveTo>
                <a:lnTo>
                  <a:pt x="246" y="418"/>
                </a:lnTo>
                <a:cubicBezTo>
                  <a:pt x="252" y="496"/>
                  <a:pt x="314" y="558"/>
                  <a:pt x="393" y="564"/>
                </a:cubicBezTo>
                <a:lnTo>
                  <a:pt x="393" y="662"/>
                </a:lnTo>
                <a:cubicBezTo>
                  <a:pt x="260" y="656"/>
                  <a:pt x="154" y="550"/>
                  <a:pt x="148" y="418"/>
                </a:cubicBezTo>
                <a:lnTo>
                  <a:pt x="246" y="418"/>
                </a:lnTo>
                <a:close/>
                <a:moveTo>
                  <a:pt x="393" y="246"/>
                </a:moveTo>
                <a:lnTo>
                  <a:pt x="393" y="246"/>
                </a:lnTo>
                <a:cubicBezTo>
                  <a:pt x="314" y="253"/>
                  <a:pt x="252" y="315"/>
                  <a:pt x="246" y="393"/>
                </a:cubicBezTo>
                <a:lnTo>
                  <a:pt x="148" y="393"/>
                </a:lnTo>
                <a:cubicBezTo>
                  <a:pt x="154" y="261"/>
                  <a:pt x="260" y="155"/>
                  <a:pt x="393" y="149"/>
                </a:cubicBezTo>
                <a:lnTo>
                  <a:pt x="393" y="246"/>
                </a:lnTo>
                <a:close/>
                <a:moveTo>
                  <a:pt x="508" y="285"/>
                </a:moveTo>
                <a:lnTo>
                  <a:pt x="508" y="285"/>
                </a:lnTo>
                <a:cubicBezTo>
                  <a:pt x="483" y="263"/>
                  <a:pt x="452" y="249"/>
                  <a:pt x="417" y="246"/>
                </a:cubicBezTo>
                <a:lnTo>
                  <a:pt x="417" y="148"/>
                </a:lnTo>
                <a:cubicBezTo>
                  <a:pt x="469" y="151"/>
                  <a:pt x="516" y="169"/>
                  <a:pt x="556" y="198"/>
                </a:cubicBezTo>
                <a:lnTo>
                  <a:pt x="556" y="237"/>
                </a:lnTo>
                <a:lnTo>
                  <a:pt x="508" y="285"/>
                </a:lnTo>
                <a:close/>
                <a:moveTo>
                  <a:pt x="503" y="418"/>
                </a:moveTo>
                <a:lnTo>
                  <a:pt x="539" y="418"/>
                </a:lnTo>
                <a:cubicBezTo>
                  <a:pt x="533" y="482"/>
                  <a:pt x="481" y="534"/>
                  <a:pt x="417" y="540"/>
                </a:cubicBezTo>
                <a:lnTo>
                  <a:pt x="417" y="504"/>
                </a:lnTo>
                <a:cubicBezTo>
                  <a:pt x="417" y="497"/>
                  <a:pt x="411" y="491"/>
                  <a:pt x="405" y="491"/>
                </a:cubicBezTo>
                <a:cubicBezTo>
                  <a:pt x="398" y="491"/>
                  <a:pt x="393" y="497"/>
                  <a:pt x="393" y="504"/>
                </a:cubicBezTo>
                <a:lnTo>
                  <a:pt x="393" y="540"/>
                </a:lnTo>
                <a:cubicBezTo>
                  <a:pt x="328" y="534"/>
                  <a:pt x="276" y="482"/>
                  <a:pt x="270" y="418"/>
                </a:cubicBezTo>
                <a:lnTo>
                  <a:pt x="307" y="418"/>
                </a:lnTo>
                <a:cubicBezTo>
                  <a:pt x="313" y="418"/>
                  <a:pt x="319" y="412"/>
                  <a:pt x="319" y="406"/>
                </a:cubicBezTo>
                <a:cubicBezTo>
                  <a:pt x="319" y="399"/>
                  <a:pt x="313" y="393"/>
                  <a:pt x="307" y="393"/>
                </a:cubicBezTo>
                <a:lnTo>
                  <a:pt x="270" y="393"/>
                </a:lnTo>
                <a:cubicBezTo>
                  <a:pt x="276" y="329"/>
                  <a:pt x="328" y="277"/>
                  <a:pt x="393" y="271"/>
                </a:cubicBezTo>
                <a:lnTo>
                  <a:pt x="393" y="308"/>
                </a:lnTo>
                <a:cubicBezTo>
                  <a:pt x="393" y="314"/>
                  <a:pt x="398" y="320"/>
                  <a:pt x="405" y="320"/>
                </a:cubicBezTo>
                <a:cubicBezTo>
                  <a:pt x="411" y="320"/>
                  <a:pt x="417" y="314"/>
                  <a:pt x="417" y="308"/>
                </a:cubicBezTo>
                <a:lnTo>
                  <a:pt x="417" y="271"/>
                </a:lnTo>
                <a:cubicBezTo>
                  <a:pt x="445" y="274"/>
                  <a:pt x="471" y="285"/>
                  <a:pt x="490" y="302"/>
                </a:cubicBezTo>
                <a:lnTo>
                  <a:pt x="396" y="397"/>
                </a:lnTo>
                <a:cubicBezTo>
                  <a:pt x="391" y="401"/>
                  <a:pt x="391" y="409"/>
                  <a:pt x="396" y="414"/>
                </a:cubicBezTo>
                <a:cubicBezTo>
                  <a:pt x="398" y="416"/>
                  <a:pt x="401" y="418"/>
                  <a:pt x="405" y="418"/>
                </a:cubicBezTo>
                <a:cubicBezTo>
                  <a:pt x="408" y="418"/>
                  <a:pt x="411" y="416"/>
                  <a:pt x="413" y="414"/>
                </a:cubicBezTo>
                <a:lnTo>
                  <a:pt x="508" y="319"/>
                </a:lnTo>
                <a:cubicBezTo>
                  <a:pt x="525" y="340"/>
                  <a:pt x="536" y="365"/>
                  <a:pt x="539" y="393"/>
                </a:cubicBezTo>
                <a:lnTo>
                  <a:pt x="503" y="393"/>
                </a:lnTo>
                <a:cubicBezTo>
                  <a:pt x="496" y="393"/>
                  <a:pt x="490" y="399"/>
                  <a:pt x="490" y="406"/>
                </a:cubicBezTo>
                <a:cubicBezTo>
                  <a:pt x="490" y="412"/>
                  <a:pt x="496" y="418"/>
                  <a:pt x="503" y="418"/>
                </a:cubicBezTo>
                <a:close/>
                <a:moveTo>
                  <a:pt x="687" y="43"/>
                </a:moveTo>
                <a:lnTo>
                  <a:pt x="687" y="112"/>
                </a:lnTo>
                <a:cubicBezTo>
                  <a:pt x="687" y="118"/>
                  <a:pt x="692" y="124"/>
                  <a:pt x="699" y="124"/>
                </a:cubicBezTo>
                <a:lnTo>
                  <a:pt x="767" y="124"/>
                </a:lnTo>
                <a:lnTo>
                  <a:pt x="661" y="230"/>
                </a:lnTo>
                <a:lnTo>
                  <a:pt x="580" y="230"/>
                </a:lnTo>
                <a:lnTo>
                  <a:pt x="580" y="149"/>
                </a:lnTo>
                <a:lnTo>
                  <a:pt x="687" y="43"/>
                </a:lnTo>
                <a:close/>
                <a:moveTo>
                  <a:pt x="805" y="120"/>
                </a:moveTo>
                <a:lnTo>
                  <a:pt x="805" y="120"/>
                </a:lnTo>
                <a:cubicBezTo>
                  <a:pt x="809" y="117"/>
                  <a:pt x="810" y="112"/>
                  <a:pt x="808" y="107"/>
                </a:cubicBezTo>
                <a:cubicBezTo>
                  <a:pt x="806" y="102"/>
                  <a:pt x="802" y="99"/>
                  <a:pt x="797" y="99"/>
                </a:cubicBezTo>
                <a:lnTo>
                  <a:pt x="729" y="99"/>
                </a:lnTo>
                <a:lnTo>
                  <a:pt x="805" y="22"/>
                </a:lnTo>
                <a:cubicBezTo>
                  <a:pt x="810" y="17"/>
                  <a:pt x="810" y="9"/>
                  <a:pt x="805" y="4"/>
                </a:cubicBezTo>
                <a:cubicBezTo>
                  <a:pt x="801" y="0"/>
                  <a:pt x="793" y="0"/>
                  <a:pt x="788" y="4"/>
                </a:cubicBezTo>
                <a:lnTo>
                  <a:pt x="711" y="82"/>
                </a:lnTo>
                <a:lnTo>
                  <a:pt x="711" y="13"/>
                </a:lnTo>
                <a:cubicBezTo>
                  <a:pt x="711" y="9"/>
                  <a:pt x="708" y="4"/>
                  <a:pt x="703" y="2"/>
                </a:cubicBezTo>
                <a:cubicBezTo>
                  <a:pt x="699" y="0"/>
                  <a:pt x="694" y="1"/>
                  <a:pt x="690" y="4"/>
                </a:cubicBezTo>
                <a:lnTo>
                  <a:pt x="627" y="68"/>
                </a:lnTo>
                <a:cubicBezTo>
                  <a:pt x="563" y="26"/>
                  <a:pt x="486" y="1"/>
                  <a:pt x="405" y="1"/>
                </a:cubicBezTo>
                <a:cubicBezTo>
                  <a:pt x="182" y="1"/>
                  <a:pt x="0" y="183"/>
                  <a:pt x="0" y="406"/>
                </a:cubicBezTo>
                <a:cubicBezTo>
                  <a:pt x="0" y="628"/>
                  <a:pt x="182" y="810"/>
                  <a:pt x="405" y="810"/>
                </a:cubicBezTo>
                <a:cubicBezTo>
                  <a:pt x="627" y="810"/>
                  <a:pt x="809" y="628"/>
                  <a:pt x="809" y="406"/>
                </a:cubicBezTo>
                <a:cubicBezTo>
                  <a:pt x="809" y="323"/>
                  <a:pt x="784" y="247"/>
                  <a:pt x="742" y="184"/>
                </a:cubicBezTo>
                <a:lnTo>
                  <a:pt x="805" y="12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948">
            <a:extLst>
              <a:ext uri="{FF2B5EF4-FFF2-40B4-BE49-F238E27FC236}">
                <a16:creationId xmlns:a16="http://schemas.microsoft.com/office/drawing/2014/main" id="{92A62B25-0B64-F243-BACB-685DE780D49A}"/>
              </a:ext>
            </a:extLst>
          </p:cNvPr>
          <p:cNvSpPr>
            <a:spLocks noChangeAspect="1"/>
          </p:cNvSpPr>
          <p:nvPr/>
        </p:nvSpPr>
        <p:spPr bwMode="auto">
          <a:xfrm>
            <a:off x="6868530" y="3371996"/>
            <a:ext cx="1136046" cy="1142892"/>
          </a:xfrm>
          <a:custGeom>
            <a:avLst/>
            <a:gdLst>
              <a:gd name="T0" fmla="*/ 8151805 w 290404"/>
              <a:gd name="T1" fmla="*/ 7218078 h 291739"/>
              <a:gd name="T2" fmla="*/ 7084153 w 290404"/>
              <a:gd name="T3" fmla="*/ 8292327 h 291739"/>
              <a:gd name="T4" fmla="*/ 8936349 w 290404"/>
              <a:gd name="T5" fmla="*/ 10204902 h 291739"/>
              <a:gd name="T6" fmla="*/ 9309399 w 290404"/>
              <a:gd name="T7" fmla="*/ 10204902 h 291739"/>
              <a:gd name="T8" fmla="*/ 10003937 w 290404"/>
              <a:gd name="T9" fmla="*/ 9484383 h 291739"/>
              <a:gd name="T10" fmla="*/ 10081155 w 290404"/>
              <a:gd name="T11" fmla="*/ 9300992 h 291739"/>
              <a:gd name="T12" fmla="*/ 10003937 w 290404"/>
              <a:gd name="T13" fmla="*/ 9104518 h 291739"/>
              <a:gd name="T14" fmla="*/ 7019845 w 290404"/>
              <a:gd name="T15" fmla="*/ 6615496 h 291739"/>
              <a:gd name="T16" fmla="*/ 6775312 w 290404"/>
              <a:gd name="T17" fmla="*/ 6903693 h 291739"/>
              <a:gd name="T18" fmla="*/ 6492384 w 290404"/>
              <a:gd name="T19" fmla="*/ 7152622 h 291739"/>
              <a:gd name="T20" fmla="*/ 7122705 w 290404"/>
              <a:gd name="T21" fmla="*/ 7794483 h 291739"/>
              <a:gd name="T22" fmla="*/ 7662982 w 290404"/>
              <a:gd name="T23" fmla="*/ 7257399 h 291739"/>
              <a:gd name="T24" fmla="*/ 3979449 w 290404"/>
              <a:gd name="T25" fmla="*/ 2076070 h 291739"/>
              <a:gd name="T26" fmla="*/ 4147351 w 290404"/>
              <a:gd name="T27" fmla="*/ 2245224 h 291739"/>
              <a:gd name="T28" fmla="*/ 3979449 w 290404"/>
              <a:gd name="T29" fmla="*/ 2401306 h 291739"/>
              <a:gd name="T30" fmla="*/ 2366088 w 290404"/>
              <a:gd name="T31" fmla="*/ 4027648 h 291739"/>
              <a:gd name="T32" fmla="*/ 2211071 w 290404"/>
              <a:gd name="T33" fmla="*/ 4196758 h 291739"/>
              <a:gd name="T34" fmla="*/ 2056147 w 290404"/>
              <a:gd name="T35" fmla="*/ 4027648 h 291739"/>
              <a:gd name="T36" fmla="*/ 3979449 w 290404"/>
              <a:gd name="T37" fmla="*/ 2076070 h 291739"/>
              <a:gd name="T38" fmla="*/ 4004759 w 290404"/>
              <a:gd name="T39" fmla="*/ 1479141 h 291739"/>
              <a:gd name="T40" fmla="*/ 2201523 w 290404"/>
              <a:gd name="T41" fmla="*/ 2234891 h 291739"/>
              <a:gd name="T42" fmla="*/ 2201523 w 290404"/>
              <a:gd name="T43" fmla="*/ 5883342 h 291739"/>
              <a:gd name="T44" fmla="*/ 4004759 w 290404"/>
              <a:gd name="T45" fmla="*/ 6652126 h 291739"/>
              <a:gd name="T46" fmla="*/ 5820704 w 290404"/>
              <a:gd name="T47" fmla="*/ 5883342 h 291739"/>
              <a:gd name="T48" fmla="*/ 6567767 w 290404"/>
              <a:gd name="T49" fmla="*/ 4059072 h 291739"/>
              <a:gd name="T50" fmla="*/ 5820704 w 290404"/>
              <a:gd name="T51" fmla="*/ 2234891 h 291739"/>
              <a:gd name="T52" fmla="*/ 4004759 w 290404"/>
              <a:gd name="T53" fmla="*/ 1479141 h 291739"/>
              <a:gd name="T54" fmla="*/ 4004759 w 290404"/>
              <a:gd name="T55" fmla="*/ 1153330 h 291739"/>
              <a:gd name="T56" fmla="*/ 6039759 w 290404"/>
              <a:gd name="T57" fmla="*/ 2013406 h 291739"/>
              <a:gd name="T58" fmla="*/ 6876893 w 290404"/>
              <a:gd name="T59" fmla="*/ 4059072 h 291739"/>
              <a:gd name="T60" fmla="*/ 6039759 w 290404"/>
              <a:gd name="T61" fmla="*/ 6117871 h 291739"/>
              <a:gd name="T62" fmla="*/ 4004759 w 290404"/>
              <a:gd name="T63" fmla="*/ 6964847 h 291739"/>
              <a:gd name="T64" fmla="*/ 1982619 w 290404"/>
              <a:gd name="T65" fmla="*/ 6117871 h 291739"/>
              <a:gd name="T66" fmla="*/ 1982619 w 290404"/>
              <a:gd name="T67" fmla="*/ 2013406 h 291739"/>
              <a:gd name="T68" fmla="*/ 4004759 w 290404"/>
              <a:gd name="T69" fmla="*/ 1153330 h 291739"/>
              <a:gd name="T70" fmla="*/ 3958483 w 290404"/>
              <a:gd name="T71" fmla="*/ 314465 h 291739"/>
              <a:gd name="T72" fmla="*/ 1385919 w 290404"/>
              <a:gd name="T73" fmla="*/ 1401722 h 291739"/>
              <a:gd name="T74" fmla="*/ 1385919 w 290404"/>
              <a:gd name="T75" fmla="*/ 6667903 h 291739"/>
              <a:gd name="T76" fmla="*/ 6556733 w 290404"/>
              <a:gd name="T77" fmla="*/ 6667903 h 291739"/>
              <a:gd name="T78" fmla="*/ 7624292 w 290404"/>
              <a:gd name="T79" fmla="*/ 4034780 h 291739"/>
              <a:gd name="T80" fmla="*/ 6556733 w 290404"/>
              <a:gd name="T81" fmla="*/ 1401722 h 291739"/>
              <a:gd name="T82" fmla="*/ 3958483 w 290404"/>
              <a:gd name="T83" fmla="*/ 314465 h 291739"/>
              <a:gd name="T84" fmla="*/ 3958483 w 290404"/>
              <a:gd name="T85" fmla="*/ 0 h 291739"/>
              <a:gd name="T86" fmla="*/ 6775312 w 290404"/>
              <a:gd name="T87" fmla="*/ 1178907 h 291739"/>
              <a:gd name="T88" fmla="*/ 7932932 w 290404"/>
              <a:gd name="T89" fmla="*/ 4034780 h 291739"/>
              <a:gd name="T90" fmla="*/ 7212774 w 290404"/>
              <a:gd name="T91" fmla="*/ 6353480 h 291739"/>
              <a:gd name="T92" fmla="*/ 7881634 w 290404"/>
              <a:gd name="T93" fmla="*/ 7034753 h 291739"/>
              <a:gd name="T94" fmla="*/ 8035914 w 290404"/>
              <a:gd name="T95" fmla="*/ 6877518 h 291739"/>
              <a:gd name="T96" fmla="*/ 8267507 w 290404"/>
              <a:gd name="T97" fmla="*/ 6877518 h 291739"/>
              <a:gd name="T98" fmla="*/ 10235368 w 290404"/>
              <a:gd name="T99" fmla="*/ 8881835 h 291739"/>
              <a:gd name="T100" fmla="*/ 10402628 w 290404"/>
              <a:gd name="T101" fmla="*/ 9300992 h 291739"/>
              <a:gd name="T102" fmla="*/ 10235368 w 290404"/>
              <a:gd name="T103" fmla="*/ 9707100 h 291739"/>
              <a:gd name="T104" fmla="*/ 9528022 w 290404"/>
              <a:gd name="T105" fmla="*/ 10427601 h 291739"/>
              <a:gd name="T106" fmla="*/ 9129290 w 290404"/>
              <a:gd name="T107" fmla="*/ 10597890 h 291739"/>
              <a:gd name="T108" fmla="*/ 8730621 w 290404"/>
              <a:gd name="T109" fmla="*/ 10427601 h 291739"/>
              <a:gd name="T110" fmla="*/ 6749653 w 290404"/>
              <a:gd name="T111" fmla="*/ 8410198 h 291739"/>
              <a:gd name="T112" fmla="*/ 6711103 w 290404"/>
              <a:gd name="T113" fmla="*/ 8292327 h 291739"/>
              <a:gd name="T114" fmla="*/ 6749653 w 290404"/>
              <a:gd name="T115" fmla="*/ 8187537 h 291739"/>
              <a:gd name="T116" fmla="*/ 6916946 w 290404"/>
              <a:gd name="T117" fmla="*/ 8030326 h 291739"/>
              <a:gd name="T118" fmla="*/ 6235175 w 290404"/>
              <a:gd name="T119" fmla="*/ 7349096 h 291739"/>
              <a:gd name="T120" fmla="*/ 3958483 w 290404"/>
              <a:gd name="T121" fmla="*/ 8082695 h 291739"/>
              <a:gd name="T122" fmla="*/ 1167218 w 290404"/>
              <a:gd name="T123" fmla="*/ 6903693 h 291739"/>
              <a:gd name="T124" fmla="*/ 1167218 w 290404"/>
              <a:gd name="T125" fmla="*/ 1178907 h 291739"/>
              <a:gd name="T126" fmla="*/ 3958483 w 290404"/>
              <a:gd name="T127" fmla="*/ 0 h 291739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  <a:gd name="T189" fmla="*/ 0 60000 65536"/>
              <a:gd name="T190" fmla="*/ 0 60000 65536"/>
              <a:gd name="T191" fmla="*/ 0 60000 65536"/>
            </a:gdLst>
            <a:ahLst/>
            <a:cxnLst>
              <a:cxn ang="T128">
                <a:pos x="T0" y="T1"/>
              </a:cxn>
              <a:cxn ang="T129">
                <a:pos x="T2" y="T3"/>
              </a:cxn>
              <a:cxn ang="T130">
                <a:pos x="T4" y="T5"/>
              </a:cxn>
              <a:cxn ang="T131">
                <a:pos x="T6" y="T7"/>
              </a:cxn>
              <a:cxn ang="T132">
                <a:pos x="T8" y="T9"/>
              </a:cxn>
              <a:cxn ang="T133">
                <a:pos x="T10" y="T11"/>
              </a:cxn>
              <a:cxn ang="T134">
                <a:pos x="T12" y="T13"/>
              </a:cxn>
              <a:cxn ang="T135">
                <a:pos x="T14" y="T15"/>
              </a:cxn>
              <a:cxn ang="T136">
                <a:pos x="T16" y="T17"/>
              </a:cxn>
              <a:cxn ang="T137">
                <a:pos x="T18" y="T19"/>
              </a:cxn>
              <a:cxn ang="T138">
                <a:pos x="T20" y="T21"/>
              </a:cxn>
              <a:cxn ang="T139">
                <a:pos x="T22" y="T23"/>
              </a:cxn>
              <a:cxn ang="T140">
                <a:pos x="T24" y="T25"/>
              </a:cxn>
              <a:cxn ang="T141">
                <a:pos x="T26" y="T27"/>
              </a:cxn>
              <a:cxn ang="T142">
                <a:pos x="T28" y="T29"/>
              </a:cxn>
              <a:cxn ang="T143">
                <a:pos x="T30" y="T31"/>
              </a:cxn>
              <a:cxn ang="T144">
                <a:pos x="T32" y="T33"/>
              </a:cxn>
              <a:cxn ang="T145">
                <a:pos x="T34" y="T35"/>
              </a:cxn>
              <a:cxn ang="T146">
                <a:pos x="T36" y="T37"/>
              </a:cxn>
              <a:cxn ang="T147">
                <a:pos x="T38" y="T39"/>
              </a:cxn>
              <a:cxn ang="T148">
                <a:pos x="T40" y="T41"/>
              </a:cxn>
              <a:cxn ang="T149">
                <a:pos x="T42" y="T43"/>
              </a:cxn>
              <a:cxn ang="T150">
                <a:pos x="T44" y="T45"/>
              </a:cxn>
              <a:cxn ang="T151">
                <a:pos x="T46" y="T47"/>
              </a:cxn>
              <a:cxn ang="T152">
                <a:pos x="T48" y="T49"/>
              </a:cxn>
              <a:cxn ang="T153">
                <a:pos x="T50" y="T51"/>
              </a:cxn>
              <a:cxn ang="T154">
                <a:pos x="T52" y="T53"/>
              </a:cxn>
              <a:cxn ang="T155">
                <a:pos x="T54" y="T55"/>
              </a:cxn>
              <a:cxn ang="T156">
                <a:pos x="T56" y="T57"/>
              </a:cxn>
              <a:cxn ang="T157">
                <a:pos x="T58" y="T59"/>
              </a:cxn>
              <a:cxn ang="T158">
                <a:pos x="T60" y="T61"/>
              </a:cxn>
              <a:cxn ang="T159">
                <a:pos x="T62" y="T63"/>
              </a:cxn>
              <a:cxn ang="T160">
                <a:pos x="T64" y="T65"/>
              </a:cxn>
              <a:cxn ang="T161">
                <a:pos x="T66" y="T67"/>
              </a:cxn>
              <a:cxn ang="T162">
                <a:pos x="T68" y="T69"/>
              </a:cxn>
              <a:cxn ang="T163">
                <a:pos x="T70" y="T71"/>
              </a:cxn>
              <a:cxn ang="T164">
                <a:pos x="T72" y="T73"/>
              </a:cxn>
              <a:cxn ang="T165">
                <a:pos x="T74" y="T75"/>
              </a:cxn>
              <a:cxn ang="T166">
                <a:pos x="T76" y="T77"/>
              </a:cxn>
              <a:cxn ang="T167">
                <a:pos x="T78" y="T79"/>
              </a:cxn>
              <a:cxn ang="T168">
                <a:pos x="T80" y="T81"/>
              </a:cxn>
              <a:cxn ang="T169">
                <a:pos x="T82" y="T83"/>
              </a:cxn>
              <a:cxn ang="T170">
                <a:pos x="T84" y="T85"/>
              </a:cxn>
              <a:cxn ang="T171">
                <a:pos x="T86" y="T87"/>
              </a:cxn>
              <a:cxn ang="T172">
                <a:pos x="T88" y="T89"/>
              </a:cxn>
              <a:cxn ang="T173">
                <a:pos x="T90" y="T91"/>
              </a:cxn>
              <a:cxn ang="T174">
                <a:pos x="T92" y="T93"/>
              </a:cxn>
              <a:cxn ang="T175">
                <a:pos x="T94" y="T95"/>
              </a:cxn>
              <a:cxn ang="T176">
                <a:pos x="T96" y="T97"/>
              </a:cxn>
              <a:cxn ang="T177">
                <a:pos x="T98" y="T99"/>
              </a:cxn>
              <a:cxn ang="T178">
                <a:pos x="T100" y="T101"/>
              </a:cxn>
              <a:cxn ang="T179">
                <a:pos x="T102" y="T103"/>
              </a:cxn>
              <a:cxn ang="T180">
                <a:pos x="T104" y="T105"/>
              </a:cxn>
              <a:cxn ang="T181">
                <a:pos x="T106" y="T107"/>
              </a:cxn>
              <a:cxn ang="T182">
                <a:pos x="T108" y="T109"/>
              </a:cxn>
              <a:cxn ang="T183">
                <a:pos x="T110" y="T111"/>
              </a:cxn>
              <a:cxn ang="T184">
                <a:pos x="T112" y="T113"/>
              </a:cxn>
              <a:cxn ang="T185">
                <a:pos x="T114" y="T115"/>
              </a:cxn>
              <a:cxn ang="T186">
                <a:pos x="T116" y="T117"/>
              </a:cxn>
              <a:cxn ang="T187">
                <a:pos x="T118" y="T119"/>
              </a:cxn>
              <a:cxn ang="T188">
                <a:pos x="T120" y="T121"/>
              </a:cxn>
              <a:cxn ang="T189">
                <a:pos x="T122" y="T123"/>
              </a:cxn>
              <a:cxn ang="T190">
                <a:pos x="T124" y="T125"/>
              </a:cxn>
              <a:cxn ang="T191">
                <a:pos x="T126" y="T127"/>
              </a:cxn>
            </a:cxnLst>
            <a:rect l="0" t="0" r="r" b="b"/>
            <a:pathLst>
              <a:path w="290404" h="291739">
                <a:moveTo>
                  <a:pt x="227566" y="198700"/>
                </a:moveTo>
                <a:lnTo>
                  <a:pt x="197762" y="228271"/>
                </a:lnTo>
                <a:lnTo>
                  <a:pt x="249469" y="280921"/>
                </a:lnTo>
                <a:cubicBezTo>
                  <a:pt x="252701" y="283445"/>
                  <a:pt x="257010" y="283445"/>
                  <a:pt x="259882" y="280921"/>
                </a:cubicBezTo>
                <a:lnTo>
                  <a:pt x="279273" y="261087"/>
                </a:lnTo>
                <a:cubicBezTo>
                  <a:pt x="281068" y="259645"/>
                  <a:pt x="281427" y="257841"/>
                  <a:pt x="281427" y="256038"/>
                </a:cubicBezTo>
                <a:cubicBezTo>
                  <a:pt x="281427" y="254235"/>
                  <a:pt x="281068" y="252072"/>
                  <a:pt x="279273" y="250629"/>
                </a:cubicBezTo>
                <a:lnTo>
                  <a:pt x="227566" y="198700"/>
                </a:lnTo>
                <a:close/>
                <a:moveTo>
                  <a:pt x="195967" y="182112"/>
                </a:moveTo>
                <a:cubicBezTo>
                  <a:pt x="194171" y="184997"/>
                  <a:pt x="191658" y="187160"/>
                  <a:pt x="189144" y="190045"/>
                </a:cubicBezTo>
                <a:cubicBezTo>
                  <a:pt x="186631" y="192570"/>
                  <a:pt x="184117" y="194733"/>
                  <a:pt x="181245" y="196897"/>
                </a:cubicBezTo>
                <a:lnTo>
                  <a:pt x="198839" y="214567"/>
                </a:lnTo>
                <a:lnTo>
                  <a:pt x="213921" y="199782"/>
                </a:lnTo>
                <a:lnTo>
                  <a:pt x="195967" y="182112"/>
                </a:lnTo>
                <a:close/>
                <a:moveTo>
                  <a:pt x="111093" y="57150"/>
                </a:moveTo>
                <a:cubicBezTo>
                  <a:pt x="113976" y="57150"/>
                  <a:pt x="115778" y="59299"/>
                  <a:pt x="115778" y="61806"/>
                </a:cubicBezTo>
                <a:cubicBezTo>
                  <a:pt x="115778" y="63955"/>
                  <a:pt x="113976" y="66104"/>
                  <a:pt x="111093" y="66104"/>
                </a:cubicBezTo>
                <a:cubicBezTo>
                  <a:pt x="86229" y="66104"/>
                  <a:pt x="66050" y="86160"/>
                  <a:pt x="66050" y="110873"/>
                </a:cubicBezTo>
                <a:cubicBezTo>
                  <a:pt x="66050" y="113380"/>
                  <a:pt x="63887" y="115529"/>
                  <a:pt x="61725" y="115529"/>
                </a:cubicBezTo>
                <a:cubicBezTo>
                  <a:pt x="59203" y="115529"/>
                  <a:pt x="57401" y="113380"/>
                  <a:pt x="57401" y="110873"/>
                </a:cubicBezTo>
                <a:cubicBezTo>
                  <a:pt x="57401" y="81504"/>
                  <a:pt x="81545" y="57150"/>
                  <a:pt x="111093" y="57150"/>
                </a:cubicBezTo>
                <a:close/>
                <a:moveTo>
                  <a:pt x="111796" y="40717"/>
                </a:moveTo>
                <a:cubicBezTo>
                  <a:pt x="93099" y="40717"/>
                  <a:pt x="75121" y="48250"/>
                  <a:pt x="61458" y="61522"/>
                </a:cubicBezTo>
                <a:cubicBezTo>
                  <a:pt x="33771" y="89141"/>
                  <a:pt x="33771" y="134696"/>
                  <a:pt x="61458" y="161957"/>
                </a:cubicBezTo>
                <a:cubicBezTo>
                  <a:pt x="75121" y="175587"/>
                  <a:pt x="93099" y="183120"/>
                  <a:pt x="111796" y="183120"/>
                </a:cubicBezTo>
                <a:cubicBezTo>
                  <a:pt x="130853" y="183120"/>
                  <a:pt x="148831" y="175587"/>
                  <a:pt x="162494" y="161957"/>
                </a:cubicBezTo>
                <a:cubicBezTo>
                  <a:pt x="176158" y="149044"/>
                  <a:pt x="183349" y="131109"/>
                  <a:pt x="183349" y="111739"/>
                </a:cubicBezTo>
                <a:cubicBezTo>
                  <a:pt x="183349" y="92728"/>
                  <a:pt x="176158" y="74794"/>
                  <a:pt x="162494" y="61522"/>
                </a:cubicBezTo>
                <a:cubicBezTo>
                  <a:pt x="148831" y="48250"/>
                  <a:pt x="130853" y="40717"/>
                  <a:pt x="111796" y="40717"/>
                </a:cubicBezTo>
                <a:close/>
                <a:moveTo>
                  <a:pt x="111796" y="31750"/>
                </a:moveTo>
                <a:cubicBezTo>
                  <a:pt x="133370" y="31750"/>
                  <a:pt x="153505" y="40359"/>
                  <a:pt x="168607" y="55424"/>
                </a:cubicBezTo>
                <a:cubicBezTo>
                  <a:pt x="183709" y="70489"/>
                  <a:pt x="191979" y="90576"/>
                  <a:pt x="191979" y="111739"/>
                </a:cubicBezTo>
                <a:cubicBezTo>
                  <a:pt x="191979" y="133261"/>
                  <a:pt x="183709" y="153348"/>
                  <a:pt x="168607" y="168413"/>
                </a:cubicBezTo>
                <a:cubicBezTo>
                  <a:pt x="153505" y="183478"/>
                  <a:pt x="133370" y="191728"/>
                  <a:pt x="111796" y="191728"/>
                </a:cubicBezTo>
                <a:cubicBezTo>
                  <a:pt x="90582" y="191728"/>
                  <a:pt x="70447" y="183478"/>
                  <a:pt x="55345" y="168413"/>
                </a:cubicBezTo>
                <a:cubicBezTo>
                  <a:pt x="24063" y="137207"/>
                  <a:pt x="24063" y="86631"/>
                  <a:pt x="55345" y="55424"/>
                </a:cubicBezTo>
                <a:cubicBezTo>
                  <a:pt x="70447" y="40359"/>
                  <a:pt x="90582" y="31750"/>
                  <a:pt x="111796" y="31750"/>
                </a:cubicBezTo>
                <a:close/>
                <a:moveTo>
                  <a:pt x="110506" y="8655"/>
                </a:moveTo>
                <a:cubicBezTo>
                  <a:pt x="83575" y="8655"/>
                  <a:pt x="57722" y="19473"/>
                  <a:pt x="38691" y="38586"/>
                </a:cubicBezTo>
                <a:cubicBezTo>
                  <a:pt x="-1167" y="78615"/>
                  <a:pt x="-1167" y="143526"/>
                  <a:pt x="38691" y="183554"/>
                </a:cubicBezTo>
                <a:cubicBezTo>
                  <a:pt x="78548" y="223583"/>
                  <a:pt x="143182" y="223583"/>
                  <a:pt x="183040" y="183554"/>
                </a:cubicBezTo>
                <a:cubicBezTo>
                  <a:pt x="202071" y="164442"/>
                  <a:pt x="212843" y="138477"/>
                  <a:pt x="212843" y="111070"/>
                </a:cubicBezTo>
                <a:cubicBezTo>
                  <a:pt x="212843" y="83663"/>
                  <a:pt x="202071" y="58059"/>
                  <a:pt x="183040" y="38586"/>
                </a:cubicBezTo>
                <a:cubicBezTo>
                  <a:pt x="163650" y="19473"/>
                  <a:pt x="138155" y="8655"/>
                  <a:pt x="110506" y="8655"/>
                </a:cubicBezTo>
                <a:close/>
                <a:moveTo>
                  <a:pt x="110506" y="0"/>
                </a:moveTo>
                <a:cubicBezTo>
                  <a:pt x="140310" y="0"/>
                  <a:pt x="168318" y="11540"/>
                  <a:pt x="189144" y="32455"/>
                </a:cubicBezTo>
                <a:cubicBezTo>
                  <a:pt x="209971" y="53371"/>
                  <a:pt x="221461" y="81500"/>
                  <a:pt x="221461" y="111070"/>
                </a:cubicBezTo>
                <a:cubicBezTo>
                  <a:pt x="221461" y="134510"/>
                  <a:pt x="214280" y="156508"/>
                  <a:pt x="201353" y="174899"/>
                </a:cubicBezTo>
                <a:lnTo>
                  <a:pt x="220025" y="193652"/>
                </a:lnTo>
                <a:lnTo>
                  <a:pt x="224334" y="189324"/>
                </a:lnTo>
                <a:cubicBezTo>
                  <a:pt x="226129" y="187521"/>
                  <a:pt x="228643" y="187521"/>
                  <a:pt x="230797" y="189324"/>
                </a:cubicBezTo>
                <a:lnTo>
                  <a:pt x="285736" y="244499"/>
                </a:lnTo>
                <a:cubicBezTo>
                  <a:pt x="288609" y="247744"/>
                  <a:pt x="290404" y="251711"/>
                  <a:pt x="290404" y="256038"/>
                </a:cubicBezTo>
                <a:cubicBezTo>
                  <a:pt x="290404" y="260005"/>
                  <a:pt x="288609" y="264333"/>
                  <a:pt x="285736" y="267217"/>
                </a:cubicBezTo>
                <a:lnTo>
                  <a:pt x="265987" y="287051"/>
                </a:lnTo>
                <a:cubicBezTo>
                  <a:pt x="263114" y="289936"/>
                  <a:pt x="258805" y="291739"/>
                  <a:pt x="254855" y="291739"/>
                </a:cubicBezTo>
                <a:cubicBezTo>
                  <a:pt x="250546" y="291739"/>
                  <a:pt x="246597" y="289936"/>
                  <a:pt x="243724" y="287051"/>
                </a:cubicBezTo>
                <a:lnTo>
                  <a:pt x="188426" y="231516"/>
                </a:lnTo>
                <a:cubicBezTo>
                  <a:pt x="187708" y="230795"/>
                  <a:pt x="187349" y="229713"/>
                  <a:pt x="187349" y="228271"/>
                </a:cubicBezTo>
                <a:cubicBezTo>
                  <a:pt x="187349" y="227189"/>
                  <a:pt x="187708" y="226107"/>
                  <a:pt x="188426" y="225386"/>
                </a:cubicBezTo>
                <a:lnTo>
                  <a:pt x="193094" y="221058"/>
                </a:lnTo>
                <a:lnTo>
                  <a:pt x="174063" y="202306"/>
                </a:lnTo>
                <a:cubicBezTo>
                  <a:pt x="155032" y="215649"/>
                  <a:pt x="133128" y="222501"/>
                  <a:pt x="110506" y="222501"/>
                </a:cubicBezTo>
                <a:cubicBezTo>
                  <a:pt x="82498" y="222501"/>
                  <a:pt x="53772" y="211682"/>
                  <a:pt x="32586" y="190045"/>
                </a:cubicBezTo>
                <a:cubicBezTo>
                  <a:pt x="-10862" y="146411"/>
                  <a:pt x="-10862" y="76090"/>
                  <a:pt x="32586" y="32455"/>
                </a:cubicBezTo>
                <a:cubicBezTo>
                  <a:pt x="53413" y="11540"/>
                  <a:pt x="81062" y="0"/>
                  <a:pt x="1105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940">
            <a:extLst>
              <a:ext uri="{FF2B5EF4-FFF2-40B4-BE49-F238E27FC236}">
                <a16:creationId xmlns:a16="http://schemas.microsoft.com/office/drawing/2014/main" id="{12CC9B54-3412-5747-9D75-3AFDB59C0F1F}"/>
              </a:ext>
            </a:extLst>
          </p:cNvPr>
          <p:cNvSpPr>
            <a:spLocks noChangeAspect="1"/>
          </p:cNvSpPr>
          <p:nvPr/>
        </p:nvSpPr>
        <p:spPr bwMode="auto">
          <a:xfrm>
            <a:off x="16276232" y="11126180"/>
            <a:ext cx="1115516" cy="1112094"/>
          </a:xfrm>
          <a:custGeom>
            <a:avLst/>
            <a:gdLst>
              <a:gd name="T0" fmla="*/ 9264488 w 285387"/>
              <a:gd name="T1" fmla="*/ 9842650 h 283803"/>
              <a:gd name="T2" fmla="*/ 5302702 w 285387"/>
              <a:gd name="T3" fmla="*/ 8364308 h 283803"/>
              <a:gd name="T4" fmla="*/ 3046569 w 285387"/>
              <a:gd name="T5" fmla="*/ 8696628 h 283803"/>
              <a:gd name="T6" fmla="*/ 1702630 w 285387"/>
              <a:gd name="T7" fmla="*/ 7584757 h 283803"/>
              <a:gd name="T8" fmla="*/ 2067266 w 285387"/>
              <a:gd name="T9" fmla="*/ 7940769 h 283803"/>
              <a:gd name="T10" fmla="*/ 6382344 w 285387"/>
              <a:gd name="T11" fmla="*/ 7268313 h 283803"/>
              <a:gd name="T12" fmla="*/ 4714197 w 285387"/>
              <a:gd name="T13" fmla="*/ 7600630 h 283803"/>
              <a:gd name="T14" fmla="*/ 3047997 w 285387"/>
              <a:gd name="T15" fmla="*/ 7268313 h 283803"/>
              <a:gd name="T16" fmla="*/ 3876702 w 285387"/>
              <a:gd name="T17" fmla="*/ 7600630 h 283803"/>
              <a:gd name="T18" fmla="*/ 3047997 w 285387"/>
              <a:gd name="T19" fmla="*/ 7268313 h 283803"/>
              <a:gd name="T20" fmla="*/ 1702630 w 285387"/>
              <a:gd name="T21" fmla="*/ 8639621 h 283803"/>
              <a:gd name="T22" fmla="*/ 5509027 w 285387"/>
              <a:gd name="T23" fmla="*/ 6230020 h 283803"/>
              <a:gd name="T24" fmla="*/ 6328420 w 285387"/>
              <a:gd name="T25" fmla="*/ 6562251 h 283803"/>
              <a:gd name="T26" fmla="*/ 5509027 w 285387"/>
              <a:gd name="T27" fmla="*/ 6230020 h 283803"/>
              <a:gd name="T28" fmla="*/ 4829880 w 285387"/>
              <a:gd name="T29" fmla="*/ 6396138 h 283803"/>
              <a:gd name="T30" fmla="*/ 2905573 w 285387"/>
              <a:gd name="T31" fmla="*/ 6396138 h 283803"/>
              <a:gd name="T32" fmla="*/ 1338037 w 285387"/>
              <a:gd name="T33" fmla="*/ 5877293 h 283803"/>
              <a:gd name="T34" fmla="*/ 1702630 w 285387"/>
              <a:gd name="T35" fmla="*/ 5508107 h 283803"/>
              <a:gd name="T36" fmla="*/ 6538784 w 285387"/>
              <a:gd name="T37" fmla="*/ 5357801 h 283803"/>
              <a:gd name="T38" fmla="*/ 4557800 w 285387"/>
              <a:gd name="T39" fmla="*/ 5357801 h 283803"/>
              <a:gd name="T40" fmla="*/ 3876702 w 285387"/>
              <a:gd name="T41" fmla="*/ 5191618 h 283803"/>
              <a:gd name="T42" fmla="*/ 3047997 w 285387"/>
              <a:gd name="T43" fmla="*/ 5523934 h 283803"/>
              <a:gd name="T44" fmla="*/ 1702630 w 285387"/>
              <a:gd name="T45" fmla="*/ 5191618 h 283803"/>
              <a:gd name="T46" fmla="*/ 1025468 w 285387"/>
              <a:gd name="T47" fmla="*/ 5877293 h 283803"/>
              <a:gd name="T48" fmla="*/ 4502932 w 285387"/>
              <a:gd name="T49" fmla="*/ 4153370 h 283803"/>
              <a:gd name="T50" fmla="*/ 3048432 w 285387"/>
              <a:gd name="T51" fmla="*/ 4429708 h 283803"/>
              <a:gd name="T52" fmla="*/ 1702630 w 285387"/>
              <a:gd name="T53" fmla="*/ 3421155 h 283803"/>
              <a:gd name="T54" fmla="*/ 2067266 w 285387"/>
              <a:gd name="T55" fmla="*/ 3793897 h 283803"/>
              <a:gd name="T56" fmla="*/ 6379328 w 285387"/>
              <a:gd name="T57" fmla="*/ 3114984 h 283803"/>
              <a:gd name="T58" fmla="*/ 5742526 w 285387"/>
              <a:gd name="T59" fmla="*/ 3391375 h 283803"/>
              <a:gd name="T60" fmla="*/ 3047333 w 285387"/>
              <a:gd name="T61" fmla="*/ 3114984 h 283803"/>
              <a:gd name="T62" fmla="*/ 4902986 w 285387"/>
              <a:gd name="T63" fmla="*/ 3391375 h 283803"/>
              <a:gd name="T64" fmla="*/ 3047333 w 285387"/>
              <a:gd name="T65" fmla="*/ 3114984 h 283803"/>
              <a:gd name="T66" fmla="*/ 1702630 w 285387"/>
              <a:gd name="T67" fmla="*/ 4486133 h 283803"/>
              <a:gd name="T68" fmla="*/ 1179329 w 285387"/>
              <a:gd name="T69" fmla="*/ 2076650 h 283803"/>
              <a:gd name="T70" fmla="*/ 3422597 w 285387"/>
              <a:gd name="T71" fmla="*/ 2408947 h 283803"/>
              <a:gd name="T72" fmla="*/ 1179329 w 285387"/>
              <a:gd name="T73" fmla="*/ 2076650 h 283803"/>
              <a:gd name="T74" fmla="*/ 9929182 w 285387"/>
              <a:gd name="T75" fmla="*/ 8537255 h 283803"/>
              <a:gd name="T76" fmla="*/ 8573776 w 285387"/>
              <a:gd name="T77" fmla="*/ 1370695 h 283803"/>
              <a:gd name="T78" fmla="*/ 9095075 w 285387"/>
              <a:gd name="T79" fmla="*/ 1370695 h 283803"/>
              <a:gd name="T80" fmla="*/ 4276623 w 285387"/>
              <a:gd name="T81" fmla="*/ 1038272 h 283803"/>
              <a:gd name="T82" fmla="*/ 3003008 w 285387"/>
              <a:gd name="T83" fmla="*/ 1370614 h 283803"/>
              <a:gd name="T84" fmla="*/ 1181186 w 285387"/>
              <a:gd name="T85" fmla="*/ 1038272 h 283803"/>
              <a:gd name="T86" fmla="*/ 2167159 w 285387"/>
              <a:gd name="T87" fmla="*/ 1370614 h 283803"/>
              <a:gd name="T88" fmla="*/ 1181186 w 285387"/>
              <a:gd name="T89" fmla="*/ 1038272 h 283803"/>
              <a:gd name="T90" fmla="*/ 6978580 w 285387"/>
              <a:gd name="T91" fmla="*/ 2088623 h 283803"/>
              <a:gd name="T92" fmla="*/ 8573776 w 285387"/>
              <a:gd name="T93" fmla="*/ 574369 h 283803"/>
              <a:gd name="T94" fmla="*/ 9929182 w 285387"/>
              <a:gd name="T95" fmla="*/ 574369 h 283803"/>
              <a:gd name="T96" fmla="*/ 8834434 w 285387"/>
              <a:gd name="T97" fmla="*/ 313314 h 283803"/>
              <a:gd name="T98" fmla="*/ 7197822 w 285387"/>
              <a:gd name="T99" fmla="*/ 9999276 h 283803"/>
              <a:gd name="T100" fmla="*/ 5146861 w 285387"/>
              <a:gd name="T101" fmla="*/ 2245232 h 283803"/>
              <a:gd name="T102" fmla="*/ 8834434 w 285387"/>
              <a:gd name="T103" fmla="*/ 0 h 283803"/>
              <a:gd name="T104" fmla="*/ 10228960 w 285387"/>
              <a:gd name="T105" fmla="*/ 574369 h 283803"/>
              <a:gd name="T106" fmla="*/ 9394841 w 285387"/>
              <a:gd name="T107" fmla="*/ 10234253 h 283803"/>
              <a:gd name="T108" fmla="*/ 8287068 w 285387"/>
              <a:gd name="T109" fmla="*/ 8772222 h 283803"/>
              <a:gd name="T110" fmla="*/ 8834434 w 285387"/>
              <a:gd name="T111" fmla="*/ 0 h 283803"/>
              <a:gd name="T112" fmla="*/ 5404885 w 285387"/>
              <a:gd name="T113" fmla="*/ 52264 h 283803"/>
              <a:gd name="T114" fmla="*/ 7507443 w 285387"/>
              <a:gd name="T115" fmla="*/ 10155927 h 283803"/>
              <a:gd name="T116" fmla="*/ 0 w 285387"/>
              <a:gd name="T117" fmla="*/ 10155927 h 283803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87" h="283803">
                <a:moveTo>
                  <a:pt x="273766" y="243567"/>
                </a:moveTo>
                <a:lnTo>
                  <a:pt x="242171" y="243927"/>
                </a:lnTo>
                <a:lnTo>
                  <a:pt x="258150" y="270870"/>
                </a:lnTo>
                <a:lnTo>
                  <a:pt x="273766" y="243567"/>
                </a:lnTo>
                <a:close/>
                <a:moveTo>
                  <a:pt x="84891" y="230187"/>
                </a:moveTo>
                <a:lnTo>
                  <a:pt x="147757" y="230187"/>
                </a:lnTo>
                <a:cubicBezTo>
                  <a:pt x="149900" y="230187"/>
                  <a:pt x="152043" y="232092"/>
                  <a:pt x="152043" y="234378"/>
                </a:cubicBezTo>
                <a:cubicBezTo>
                  <a:pt x="152043" y="237045"/>
                  <a:pt x="149900" y="239331"/>
                  <a:pt x="147757" y="239331"/>
                </a:cubicBezTo>
                <a:lnTo>
                  <a:pt x="84891" y="239331"/>
                </a:lnTo>
                <a:cubicBezTo>
                  <a:pt x="82748" y="239331"/>
                  <a:pt x="80962" y="237045"/>
                  <a:pt x="80962" y="234378"/>
                </a:cubicBezTo>
                <a:cubicBezTo>
                  <a:pt x="80962" y="232092"/>
                  <a:pt x="82748" y="230187"/>
                  <a:pt x="84891" y="230187"/>
                </a:cubicBezTo>
                <a:close/>
                <a:moveTo>
                  <a:pt x="47443" y="208734"/>
                </a:moveTo>
                <a:cubicBezTo>
                  <a:pt x="41638" y="208734"/>
                  <a:pt x="37283" y="213088"/>
                  <a:pt x="37283" y="218531"/>
                </a:cubicBezTo>
                <a:cubicBezTo>
                  <a:pt x="37283" y="224336"/>
                  <a:pt x="41638" y="229054"/>
                  <a:pt x="47443" y="229054"/>
                </a:cubicBezTo>
                <a:cubicBezTo>
                  <a:pt x="52886" y="229054"/>
                  <a:pt x="57603" y="224336"/>
                  <a:pt x="57603" y="218531"/>
                </a:cubicBezTo>
                <a:cubicBezTo>
                  <a:pt x="57603" y="213088"/>
                  <a:pt x="52886" y="208734"/>
                  <a:pt x="47443" y="208734"/>
                </a:cubicBezTo>
                <a:close/>
                <a:moveTo>
                  <a:pt x="131358" y="200025"/>
                </a:moveTo>
                <a:lnTo>
                  <a:pt x="177841" y="200025"/>
                </a:lnTo>
                <a:cubicBezTo>
                  <a:pt x="180020" y="200025"/>
                  <a:pt x="182199" y="201930"/>
                  <a:pt x="182199" y="204597"/>
                </a:cubicBezTo>
                <a:cubicBezTo>
                  <a:pt x="182199" y="207264"/>
                  <a:pt x="180020" y="209169"/>
                  <a:pt x="177841" y="209169"/>
                </a:cubicBezTo>
                <a:lnTo>
                  <a:pt x="131358" y="209169"/>
                </a:lnTo>
                <a:cubicBezTo>
                  <a:pt x="128816" y="209169"/>
                  <a:pt x="127000" y="207264"/>
                  <a:pt x="127000" y="204597"/>
                </a:cubicBezTo>
                <a:cubicBezTo>
                  <a:pt x="127000" y="201930"/>
                  <a:pt x="128816" y="200025"/>
                  <a:pt x="131358" y="200025"/>
                </a:cubicBezTo>
                <a:close/>
                <a:moveTo>
                  <a:pt x="84931" y="200025"/>
                </a:moveTo>
                <a:lnTo>
                  <a:pt x="108022" y="200025"/>
                </a:lnTo>
                <a:cubicBezTo>
                  <a:pt x="110547" y="200025"/>
                  <a:pt x="112351" y="201930"/>
                  <a:pt x="112351" y="204597"/>
                </a:cubicBezTo>
                <a:cubicBezTo>
                  <a:pt x="112351" y="207264"/>
                  <a:pt x="110547" y="209169"/>
                  <a:pt x="108022" y="209169"/>
                </a:cubicBezTo>
                <a:lnTo>
                  <a:pt x="84931" y="209169"/>
                </a:lnTo>
                <a:cubicBezTo>
                  <a:pt x="82766" y="209169"/>
                  <a:pt x="80962" y="207264"/>
                  <a:pt x="80962" y="204597"/>
                </a:cubicBezTo>
                <a:cubicBezTo>
                  <a:pt x="80962" y="201930"/>
                  <a:pt x="82766" y="200025"/>
                  <a:pt x="84931" y="200025"/>
                </a:cubicBezTo>
                <a:close/>
                <a:moveTo>
                  <a:pt x="47443" y="200025"/>
                </a:moveTo>
                <a:cubicBezTo>
                  <a:pt x="57603" y="200025"/>
                  <a:pt x="66312" y="208371"/>
                  <a:pt x="66312" y="218531"/>
                </a:cubicBezTo>
                <a:cubicBezTo>
                  <a:pt x="66312" y="229054"/>
                  <a:pt x="57603" y="237762"/>
                  <a:pt x="47443" y="237762"/>
                </a:cubicBezTo>
                <a:cubicBezTo>
                  <a:pt x="36920" y="237762"/>
                  <a:pt x="28575" y="229054"/>
                  <a:pt x="28575" y="218531"/>
                </a:cubicBezTo>
                <a:cubicBezTo>
                  <a:pt x="28575" y="208371"/>
                  <a:pt x="36920" y="200025"/>
                  <a:pt x="47443" y="200025"/>
                </a:cubicBezTo>
                <a:close/>
                <a:moveTo>
                  <a:pt x="153506" y="171450"/>
                </a:moveTo>
                <a:lnTo>
                  <a:pt x="176338" y="171450"/>
                </a:lnTo>
                <a:cubicBezTo>
                  <a:pt x="178478" y="171450"/>
                  <a:pt x="180619" y="173355"/>
                  <a:pt x="180619" y="176022"/>
                </a:cubicBezTo>
                <a:cubicBezTo>
                  <a:pt x="180619" y="178689"/>
                  <a:pt x="178478" y="180594"/>
                  <a:pt x="176338" y="180594"/>
                </a:cubicBezTo>
                <a:lnTo>
                  <a:pt x="153506" y="180594"/>
                </a:lnTo>
                <a:cubicBezTo>
                  <a:pt x="151009" y="180594"/>
                  <a:pt x="149225" y="178689"/>
                  <a:pt x="149225" y="176022"/>
                </a:cubicBezTo>
                <a:cubicBezTo>
                  <a:pt x="149225" y="173355"/>
                  <a:pt x="151009" y="171450"/>
                  <a:pt x="153506" y="171450"/>
                </a:cubicBezTo>
                <a:close/>
                <a:moveTo>
                  <a:pt x="84868" y="171450"/>
                </a:moveTo>
                <a:lnTo>
                  <a:pt x="130321" y="171450"/>
                </a:lnTo>
                <a:cubicBezTo>
                  <a:pt x="132807" y="171450"/>
                  <a:pt x="134582" y="173355"/>
                  <a:pt x="134582" y="176022"/>
                </a:cubicBezTo>
                <a:cubicBezTo>
                  <a:pt x="134582" y="178689"/>
                  <a:pt x="132807" y="180594"/>
                  <a:pt x="130321" y="180594"/>
                </a:cubicBezTo>
                <a:lnTo>
                  <a:pt x="84868" y="180594"/>
                </a:lnTo>
                <a:cubicBezTo>
                  <a:pt x="82738" y="180594"/>
                  <a:pt x="80962" y="178689"/>
                  <a:pt x="80962" y="176022"/>
                </a:cubicBezTo>
                <a:cubicBezTo>
                  <a:pt x="80962" y="173355"/>
                  <a:pt x="82738" y="171450"/>
                  <a:pt x="84868" y="171450"/>
                </a:cubicBezTo>
                <a:close/>
                <a:moveTo>
                  <a:pt x="47443" y="151584"/>
                </a:moveTo>
                <a:cubicBezTo>
                  <a:pt x="41638" y="151584"/>
                  <a:pt x="37283" y="155938"/>
                  <a:pt x="37283" y="161744"/>
                </a:cubicBezTo>
                <a:cubicBezTo>
                  <a:pt x="37283" y="167549"/>
                  <a:pt x="41638" y="171904"/>
                  <a:pt x="47443" y="171904"/>
                </a:cubicBezTo>
                <a:cubicBezTo>
                  <a:pt x="52886" y="171904"/>
                  <a:pt x="57603" y="167549"/>
                  <a:pt x="57603" y="161744"/>
                </a:cubicBezTo>
                <a:cubicBezTo>
                  <a:pt x="57603" y="155938"/>
                  <a:pt x="52886" y="151584"/>
                  <a:pt x="47443" y="151584"/>
                </a:cubicBezTo>
                <a:close/>
                <a:moveTo>
                  <a:pt x="131358" y="142875"/>
                </a:moveTo>
                <a:lnTo>
                  <a:pt x="177841" y="142875"/>
                </a:lnTo>
                <a:cubicBezTo>
                  <a:pt x="180020" y="142875"/>
                  <a:pt x="182199" y="145161"/>
                  <a:pt x="182199" y="147447"/>
                </a:cubicBezTo>
                <a:cubicBezTo>
                  <a:pt x="182199" y="150114"/>
                  <a:pt x="180020" y="152019"/>
                  <a:pt x="177841" y="152019"/>
                </a:cubicBezTo>
                <a:lnTo>
                  <a:pt x="131358" y="152019"/>
                </a:lnTo>
                <a:cubicBezTo>
                  <a:pt x="128816" y="152019"/>
                  <a:pt x="127000" y="150114"/>
                  <a:pt x="127000" y="147447"/>
                </a:cubicBezTo>
                <a:cubicBezTo>
                  <a:pt x="127000" y="145161"/>
                  <a:pt x="128816" y="142875"/>
                  <a:pt x="131358" y="142875"/>
                </a:cubicBezTo>
                <a:close/>
                <a:moveTo>
                  <a:pt x="84931" y="142875"/>
                </a:moveTo>
                <a:lnTo>
                  <a:pt x="108022" y="142875"/>
                </a:lnTo>
                <a:cubicBezTo>
                  <a:pt x="110547" y="142875"/>
                  <a:pt x="112351" y="145161"/>
                  <a:pt x="112351" y="147447"/>
                </a:cubicBezTo>
                <a:cubicBezTo>
                  <a:pt x="112351" y="150114"/>
                  <a:pt x="110547" y="152019"/>
                  <a:pt x="108022" y="152019"/>
                </a:cubicBezTo>
                <a:lnTo>
                  <a:pt x="84931" y="152019"/>
                </a:lnTo>
                <a:cubicBezTo>
                  <a:pt x="82766" y="152019"/>
                  <a:pt x="80962" y="150114"/>
                  <a:pt x="80962" y="147447"/>
                </a:cubicBezTo>
                <a:cubicBezTo>
                  <a:pt x="80962" y="145161"/>
                  <a:pt x="82766" y="142875"/>
                  <a:pt x="84931" y="142875"/>
                </a:cubicBezTo>
                <a:close/>
                <a:moveTo>
                  <a:pt x="47443" y="142875"/>
                </a:moveTo>
                <a:cubicBezTo>
                  <a:pt x="57603" y="142875"/>
                  <a:pt x="66312" y="151221"/>
                  <a:pt x="66312" y="161744"/>
                </a:cubicBezTo>
                <a:cubicBezTo>
                  <a:pt x="66312" y="171904"/>
                  <a:pt x="57603" y="180612"/>
                  <a:pt x="47443" y="180612"/>
                </a:cubicBezTo>
                <a:cubicBezTo>
                  <a:pt x="36920" y="180612"/>
                  <a:pt x="28575" y="171904"/>
                  <a:pt x="28575" y="161744"/>
                </a:cubicBezTo>
                <a:cubicBezTo>
                  <a:pt x="28575" y="151221"/>
                  <a:pt x="36920" y="142875"/>
                  <a:pt x="47443" y="142875"/>
                </a:cubicBezTo>
                <a:close/>
                <a:moveTo>
                  <a:pt x="84943" y="114300"/>
                </a:moveTo>
                <a:lnTo>
                  <a:pt x="125471" y="114300"/>
                </a:lnTo>
                <a:cubicBezTo>
                  <a:pt x="128004" y="114300"/>
                  <a:pt x="129813" y="115954"/>
                  <a:pt x="129813" y="117938"/>
                </a:cubicBezTo>
                <a:cubicBezTo>
                  <a:pt x="129813" y="120253"/>
                  <a:pt x="128004" y="121906"/>
                  <a:pt x="125471" y="121906"/>
                </a:cubicBezTo>
                <a:lnTo>
                  <a:pt x="84943" y="121906"/>
                </a:lnTo>
                <a:cubicBezTo>
                  <a:pt x="82772" y="121906"/>
                  <a:pt x="80962" y="120253"/>
                  <a:pt x="80962" y="117938"/>
                </a:cubicBezTo>
                <a:cubicBezTo>
                  <a:pt x="80962" y="115954"/>
                  <a:pt x="82772" y="114300"/>
                  <a:pt x="84943" y="114300"/>
                </a:cubicBezTo>
                <a:close/>
                <a:moveTo>
                  <a:pt x="47443" y="94151"/>
                </a:moveTo>
                <a:cubicBezTo>
                  <a:pt x="41638" y="94151"/>
                  <a:pt x="37283" y="98913"/>
                  <a:pt x="37283" y="104409"/>
                </a:cubicBezTo>
                <a:cubicBezTo>
                  <a:pt x="37283" y="110270"/>
                  <a:pt x="41638" y="115033"/>
                  <a:pt x="47443" y="115033"/>
                </a:cubicBezTo>
                <a:cubicBezTo>
                  <a:pt x="52886" y="115033"/>
                  <a:pt x="57603" y="110270"/>
                  <a:pt x="57603" y="104409"/>
                </a:cubicBezTo>
                <a:cubicBezTo>
                  <a:pt x="57603" y="98913"/>
                  <a:pt x="52886" y="94151"/>
                  <a:pt x="47443" y="94151"/>
                </a:cubicBezTo>
                <a:close/>
                <a:moveTo>
                  <a:pt x="160011" y="85725"/>
                </a:moveTo>
                <a:lnTo>
                  <a:pt x="177756" y="85725"/>
                </a:lnTo>
                <a:cubicBezTo>
                  <a:pt x="179974" y="85725"/>
                  <a:pt x="182193" y="87379"/>
                  <a:pt x="182193" y="89693"/>
                </a:cubicBezTo>
                <a:cubicBezTo>
                  <a:pt x="182193" y="91678"/>
                  <a:pt x="179974" y="93331"/>
                  <a:pt x="177756" y="93331"/>
                </a:cubicBezTo>
                <a:lnTo>
                  <a:pt x="160011" y="93331"/>
                </a:lnTo>
                <a:cubicBezTo>
                  <a:pt x="157424" y="93331"/>
                  <a:pt x="155575" y="91678"/>
                  <a:pt x="155575" y="89693"/>
                </a:cubicBezTo>
                <a:cubicBezTo>
                  <a:pt x="155575" y="87379"/>
                  <a:pt x="157424" y="85725"/>
                  <a:pt x="160011" y="85725"/>
                </a:cubicBezTo>
                <a:close/>
                <a:moveTo>
                  <a:pt x="84912" y="85725"/>
                </a:moveTo>
                <a:lnTo>
                  <a:pt x="136619" y="85725"/>
                </a:lnTo>
                <a:cubicBezTo>
                  <a:pt x="139133" y="85725"/>
                  <a:pt x="140928" y="87379"/>
                  <a:pt x="140928" y="89693"/>
                </a:cubicBezTo>
                <a:cubicBezTo>
                  <a:pt x="140928" y="91678"/>
                  <a:pt x="139133" y="93331"/>
                  <a:pt x="136619" y="93331"/>
                </a:cubicBezTo>
                <a:lnTo>
                  <a:pt x="84912" y="93331"/>
                </a:lnTo>
                <a:cubicBezTo>
                  <a:pt x="82758" y="93331"/>
                  <a:pt x="80962" y="91678"/>
                  <a:pt x="80962" y="89693"/>
                </a:cubicBezTo>
                <a:cubicBezTo>
                  <a:pt x="80962" y="87379"/>
                  <a:pt x="82758" y="85725"/>
                  <a:pt x="84912" y="85725"/>
                </a:cubicBezTo>
                <a:close/>
                <a:moveTo>
                  <a:pt x="47443" y="85725"/>
                </a:moveTo>
                <a:cubicBezTo>
                  <a:pt x="57603" y="85725"/>
                  <a:pt x="66312" y="94151"/>
                  <a:pt x="66312" y="104409"/>
                </a:cubicBezTo>
                <a:cubicBezTo>
                  <a:pt x="66312" y="115033"/>
                  <a:pt x="57603" y="123459"/>
                  <a:pt x="47443" y="123459"/>
                </a:cubicBezTo>
                <a:cubicBezTo>
                  <a:pt x="36920" y="123459"/>
                  <a:pt x="28575" y="115033"/>
                  <a:pt x="28575" y="104409"/>
                </a:cubicBezTo>
                <a:cubicBezTo>
                  <a:pt x="28575" y="94151"/>
                  <a:pt x="36920" y="85725"/>
                  <a:pt x="47443" y="85725"/>
                </a:cubicBezTo>
                <a:close/>
                <a:moveTo>
                  <a:pt x="32861" y="57150"/>
                </a:moveTo>
                <a:lnTo>
                  <a:pt x="95369" y="57150"/>
                </a:lnTo>
                <a:cubicBezTo>
                  <a:pt x="97869" y="57150"/>
                  <a:pt x="99655" y="59055"/>
                  <a:pt x="99655" y="61722"/>
                </a:cubicBezTo>
                <a:cubicBezTo>
                  <a:pt x="99655" y="64008"/>
                  <a:pt x="97869" y="66294"/>
                  <a:pt x="95369" y="66294"/>
                </a:cubicBezTo>
                <a:lnTo>
                  <a:pt x="32861" y="66294"/>
                </a:lnTo>
                <a:cubicBezTo>
                  <a:pt x="30361" y="66294"/>
                  <a:pt x="28575" y="64008"/>
                  <a:pt x="28575" y="61722"/>
                </a:cubicBezTo>
                <a:cubicBezTo>
                  <a:pt x="28575" y="59055"/>
                  <a:pt x="30361" y="57150"/>
                  <a:pt x="32861" y="57150"/>
                </a:cubicBezTo>
                <a:close/>
                <a:moveTo>
                  <a:pt x="262145" y="37721"/>
                </a:moveTo>
                <a:lnTo>
                  <a:pt x="262145" y="234946"/>
                </a:lnTo>
                <a:lnTo>
                  <a:pt x="276671" y="234946"/>
                </a:lnTo>
                <a:lnTo>
                  <a:pt x="276671" y="37721"/>
                </a:lnTo>
                <a:lnTo>
                  <a:pt x="262145" y="37721"/>
                </a:lnTo>
                <a:close/>
                <a:moveTo>
                  <a:pt x="238903" y="37721"/>
                </a:moveTo>
                <a:lnTo>
                  <a:pt x="238903" y="234946"/>
                </a:lnTo>
                <a:lnTo>
                  <a:pt x="253429" y="234946"/>
                </a:lnTo>
                <a:lnTo>
                  <a:pt x="253429" y="37721"/>
                </a:lnTo>
                <a:lnTo>
                  <a:pt x="238903" y="37721"/>
                </a:lnTo>
                <a:close/>
                <a:moveTo>
                  <a:pt x="83677" y="28575"/>
                </a:moveTo>
                <a:lnTo>
                  <a:pt x="119165" y="28575"/>
                </a:lnTo>
                <a:cubicBezTo>
                  <a:pt x="121674" y="28575"/>
                  <a:pt x="123467" y="30480"/>
                  <a:pt x="123467" y="33147"/>
                </a:cubicBezTo>
                <a:cubicBezTo>
                  <a:pt x="123467" y="35814"/>
                  <a:pt x="121674" y="37719"/>
                  <a:pt x="119165" y="37719"/>
                </a:cubicBezTo>
                <a:lnTo>
                  <a:pt x="83677" y="37719"/>
                </a:lnTo>
                <a:cubicBezTo>
                  <a:pt x="81168" y="37719"/>
                  <a:pt x="79375" y="35814"/>
                  <a:pt x="79375" y="33147"/>
                </a:cubicBezTo>
                <a:cubicBezTo>
                  <a:pt x="79375" y="30480"/>
                  <a:pt x="81168" y="28575"/>
                  <a:pt x="83677" y="28575"/>
                </a:cubicBezTo>
                <a:close/>
                <a:moveTo>
                  <a:pt x="32913" y="28575"/>
                </a:moveTo>
                <a:lnTo>
                  <a:pt x="60387" y="28575"/>
                </a:lnTo>
                <a:cubicBezTo>
                  <a:pt x="62918" y="28575"/>
                  <a:pt x="64725" y="30480"/>
                  <a:pt x="64725" y="33147"/>
                </a:cubicBezTo>
                <a:cubicBezTo>
                  <a:pt x="64725" y="35814"/>
                  <a:pt x="62918" y="37719"/>
                  <a:pt x="60387" y="37719"/>
                </a:cubicBezTo>
                <a:lnTo>
                  <a:pt x="32913" y="37719"/>
                </a:lnTo>
                <a:cubicBezTo>
                  <a:pt x="30382" y="37719"/>
                  <a:pt x="28575" y="35814"/>
                  <a:pt x="28575" y="33147"/>
                </a:cubicBezTo>
                <a:cubicBezTo>
                  <a:pt x="28575" y="30480"/>
                  <a:pt x="30382" y="28575"/>
                  <a:pt x="32913" y="28575"/>
                </a:cubicBezTo>
                <a:close/>
                <a:moveTo>
                  <a:pt x="152041" y="14729"/>
                </a:moveTo>
                <a:lnTo>
                  <a:pt x="152041" y="57479"/>
                </a:lnTo>
                <a:lnTo>
                  <a:pt x="194454" y="57479"/>
                </a:lnTo>
                <a:lnTo>
                  <a:pt x="152041" y="14729"/>
                </a:lnTo>
                <a:close/>
                <a:moveTo>
                  <a:pt x="246166" y="8622"/>
                </a:moveTo>
                <a:cubicBezTo>
                  <a:pt x="242171" y="8622"/>
                  <a:pt x="238903" y="11855"/>
                  <a:pt x="238903" y="15807"/>
                </a:cubicBezTo>
                <a:lnTo>
                  <a:pt x="238903" y="29099"/>
                </a:lnTo>
                <a:lnTo>
                  <a:pt x="276671" y="29099"/>
                </a:lnTo>
                <a:lnTo>
                  <a:pt x="276671" y="15807"/>
                </a:lnTo>
                <a:cubicBezTo>
                  <a:pt x="276671" y="14010"/>
                  <a:pt x="275582" y="12214"/>
                  <a:pt x="274492" y="10777"/>
                </a:cubicBezTo>
                <a:cubicBezTo>
                  <a:pt x="273040" y="9340"/>
                  <a:pt x="271224" y="8622"/>
                  <a:pt x="269408" y="8622"/>
                </a:cubicBezTo>
                <a:lnTo>
                  <a:pt x="246166" y="8622"/>
                </a:lnTo>
                <a:close/>
                <a:moveTo>
                  <a:pt x="8626" y="8622"/>
                </a:moveTo>
                <a:lnTo>
                  <a:pt x="8626" y="275181"/>
                </a:lnTo>
                <a:lnTo>
                  <a:pt x="200564" y="275181"/>
                </a:lnTo>
                <a:lnTo>
                  <a:pt x="200564" y="66101"/>
                </a:lnTo>
                <a:lnTo>
                  <a:pt x="147728" y="66101"/>
                </a:lnTo>
                <a:cubicBezTo>
                  <a:pt x="145571" y="66101"/>
                  <a:pt x="143414" y="63945"/>
                  <a:pt x="143414" y="61790"/>
                </a:cubicBezTo>
                <a:lnTo>
                  <a:pt x="143414" y="8622"/>
                </a:lnTo>
                <a:lnTo>
                  <a:pt x="8626" y="8622"/>
                </a:lnTo>
                <a:close/>
                <a:moveTo>
                  <a:pt x="246166" y="0"/>
                </a:moveTo>
                <a:lnTo>
                  <a:pt x="269408" y="0"/>
                </a:lnTo>
                <a:cubicBezTo>
                  <a:pt x="273766" y="0"/>
                  <a:pt x="277398" y="1796"/>
                  <a:pt x="280303" y="4670"/>
                </a:cubicBezTo>
                <a:cubicBezTo>
                  <a:pt x="283571" y="7544"/>
                  <a:pt x="285024" y="11855"/>
                  <a:pt x="285024" y="15807"/>
                </a:cubicBezTo>
                <a:lnTo>
                  <a:pt x="285387" y="239257"/>
                </a:lnTo>
                <a:cubicBezTo>
                  <a:pt x="285387" y="240334"/>
                  <a:pt x="285024" y="240694"/>
                  <a:pt x="284661" y="241412"/>
                </a:cubicBezTo>
                <a:lnTo>
                  <a:pt x="261782" y="281647"/>
                </a:lnTo>
                <a:cubicBezTo>
                  <a:pt x="261056" y="283084"/>
                  <a:pt x="259603" y="283803"/>
                  <a:pt x="258150" y="283803"/>
                </a:cubicBezTo>
                <a:cubicBezTo>
                  <a:pt x="256335" y="283803"/>
                  <a:pt x="254882" y="283084"/>
                  <a:pt x="254156" y="281647"/>
                </a:cubicBezTo>
                <a:lnTo>
                  <a:pt x="230914" y="241412"/>
                </a:lnTo>
                <a:cubicBezTo>
                  <a:pt x="230550" y="240694"/>
                  <a:pt x="230550" y="240334"/>
                  <a:pt x="230550" y="239257"/>
                </a:cubicBezTo>
                <a:lnTo>
                  <a:pt x="230187" y="15807"/>
                </a:lnTo>
                <a:cubicBezTo>
                  <a:pt x="230187" y="7185"/>
                  <a:pt x="237450" y="0"/>
                  <a:pt x="246166" y="0"/>
                </a:cubicBezTo>
                <a:close/>
                <a:moveTo>
                  <a:pt x="4313" y="0"/>
                </a:moveTo>
                <a:lnTo>
                  <a:pt x="147728" y="0"/>
                </a:lnTo>
                <a:cubicBezTo>
                  <a:pt x="148806" y="0"/>
                  <a:pt x="149884" y="359"/>
                  <a:pt x="150603" y="1437"/>
                </a:cubicBezTo>
                <a:lnTo>
                  <a:pt x="208113" y="58916"/>
                </a:lnTo>
                <a:cubicBezTo>
                  <a:pt x="208831" y="59634"/>
                  <a:pt x="209191" y="60712"/>
                  <a:pt x="209191" y="61790"/>
                </a:cubicBezTo>
                <a:lnTo>
                  <a:pt x="209191" y="279492"/>
                </a:lnTo>
                <a:cubicBezTo>
                  <a:pt x="209191" y="282007"/>
                  <a:pt x="207394" y="283803"/>
                  <a:pt x="205237" y="283803"/>
                </a:cubicBezTo>
                <a:lnTo>
                  <a:pt x="4313" y="283803"/>
                </a:lnTo>
                <a:cubicBezTo>
                  <a:pt x="1797" y="283803"/>
                  <a:pt x="0" y="282007"/>
                  <a:pt x="0" y="279492"/>
                </a:cubicBezTo>
                <a:lnTo>
                  <a:pt x="0" y="4670"/>
                </a:lnTo>
                <a:cubicBezTo>
                  <a:pt x="0" y="1796"/>
                  <a:pt x="1797" y="0"/>
                  <a:pt x="43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1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D3153F-46BD-664A-99B4-41408F06FFE0}"/>
              </a:ext>
            </a:extLst>
          </p:cNvPr>
          <p:cNvSpPr txBox="1"/>
          <p:nvPr/>
        </p:nvSpPr>
        <p:spPr>
          <a:xfrm>
            <a:off x="6390651" y="612372"/>
            <a:ext cx="11596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EVALUATION CYCLE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ED7D82-1106-4C4A-8800-B808B517FF05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5DAD05F2-E470-5847-BC53-C62960348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2950" y="3881278"/>
            <a:ext cx="7387237" cy="7387238"/>
          </a:xfrm>
          <a:custGeom>
            <a:avLst/>
            <a:gdLst>
              <a:gd name="T0" fmla="*/ 6527 w 13056"/>
              <a:gd name="T1" fmla="*/ 886 h 13057"/>
              <a:gd name="T2" fmla="*/ 6527 w 13056"/>
              <a:gd name="T3" fmla="*/ 886 h 13057"/>
              <a:gd name="T4" fmla="*/ 887 w 13056"/>
              <a:gd name="T5" fmla="*/ 6528 h 13057"/>
              <a:gd name="T6" fmla="*/ 887 w 13056"/>
              <a:gd name="T7" fmla="*/ 6528 h 13057"/>
              <a:gd name="T8" fmla="*/ 6527 w 13056"/>
              <a:gd name="T9" fmla="*/ 12169 h 13057"/>
              <a:gd name="T10" fmla="*/ 6527 w 13056"/>
              <a:gd name="T11" fmla="*/ 12169 h 13057"/>
              <a:gd name="T12" fmla="*/ 12169 w 13056"/>
              <a:gd name="T13" fmla="*/ 6528 h 13057"/>
              <a:gd name="T14" fmla="*/ 12169 w 13056"/>
              <a:gd name="T15" fmla="*/ 6528 h 13057"/>
              <a:gd name="T16" fmla="*/ 6527 w 13056"/>
              <a:gd name="T17" fmla="*/ 886 h 13057"/>
              <a:gd name="T18" fmla="*/ 6527 w 13056"/>
              <a:gd name="T19" fmla="*/ 13056 h 13057"/>
              <a:gd name="T20" fmla="*/ 6527 w 13056"/>
              <a:gd name="T21" fmla="*/ 13056 h 13057"/>
              <a:gd name="T22" fmla="*/ 0 w 13056"/>
              <a:gd name="T23" fmla="*/ 6528 h 13057"/>
              <a:gd name="T24" fmla="*/ 0 w 13056"/>
              <a:gd name="T25" fmla="*/ 6528 h 13057"/>
              <a:gd name="T26" fmla="*/ 6527 w 13056"/>
              <a:gd name="T27" fmla="*/ 0 h 13057"/>
              <a:gd name="T28" fmla="*/ 6527 w 13056"/>
              <a:gd name="T29" fmla="*/ 0 h 13057"/>
              <a:gd name="T30" fmla="*/ 13055 w 13056"/>
              <a:gd name="T31" fmla="*/ 6528 h 13057"/>
              <a:gd name="T32" fmla="*/ 13055 w 13056"/>
              <a:gd name="T33" fmla="*/ 6528 h 13057"/>
              <a:gd name="T34" fmla="*/ 6527 w 13056"/>
              <a:gd name="T35" fmla="*/ 13056 h 1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7">
                <a:moveTo>
                  <a:pt x="6527" y="886"/>
                </a:moveTo>
                <a:lnTo>
                  <a:pt x="6527" y="886"/>
                </a:lnTo>
                <a:cubicBezTo>
                  <a:pt x="3417" y="886"/>
                  <a:pt x="887" y="3417"/>
                  <a:pt x="887" y="6528"/>
                </a:cubicBezTo>
                <a:lnTo>
                  <a:pt x="887" y="6528"/>
                </a:lnTo>
                <a:cubicBezTo>
                  <a:pt x="887" y="9638"/>
                  <a:pt x="3417" y="12169"/>
                  <a:pt x="6527" y="12169"/>
                </a:cubicBezTo>
                <a:lnTo>
                  <a:pt x="6527" y="12169"/>
                </a:lnTo>
                <a:cubicBezTo>
                  <a:pt x="9638" y="12169"/>
                  <a:pt x="12169" y="9638"/>
                  <a:pt x="12169" y="6528"/>
                </a:cubicBezTo>
                <a:lnTo>
                  <a:pt x="12169" y="6528"/>
                </a:lnTo>
                <a:cubicBezTo>
                  <a:pt x="12169" y="3417"/>
                  <a:pt x="9638" y="886"/>
                  <a:pt x="6527" y="886"/>
                </a:cubicBezTo>
                <a:close/>
                <a:moveTo>
                  <a:pt x="6527" y="13056"/>
                </a:moveTo>
                <a:lnTo>
                  <a:pt x="6527" y="13056"/>
                </a:lnTo>
                <a:cubicBezTo>
                  <a:pt x="2929" y="13056"/>
                  <a:pt x="0" y="10127"/>
                  <a:pt x="0" y="6528"/>
                </a:cubicBezTo>
                <a:lnTo>
                  <a:pt x="0" y="6528"/>
                </a:lnTo>
                <a:cubicBezTo>
                  <a:pt x="0" y="2929"/>
                  <a:pt x="2929" y="0"/>
                  <a:pt x="6527" y="0"/>
                </a:cubicBezTo>
                <a:lnTo>
                  <a:pt x="6527" y="0"/>
                </a:lnTo>
                <a:cubicBezTo>
                  <a:pt x="10126" y="0"/>
                  <a:pt x="13055" y="2929"/>
                  <a:pt x="13055" y="6528"/>
                </a:cubicBezTo>
                <a:lnTo>
                  <a:pt x="13055" y="6528"/>
                </a:lnTo>
                <a:cubicBezTo>
                  <a:pt x="13055" y="10127"/>
                  <a:pt x="10126" y="13056"/>
                  <a:pt x="6527" y="13056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4288A135-D1A9-1B43-9A25-2094D280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269" y="4011010"/>
            <a:ext cx="7387237" cy="7387238"/>
          </a:xfrm>
          <a:custGeom>
            <a:avLst/>
            <a:gdLst>
              <a:gd name="T0" fmla="*/ 6527 w 13056"/>
              <a:gd name="T1" fmla="*/ 887 h 13057"/>
              <a:gd name="T2" fmla="*/ 6527 w 13056"/>
              <a:gd name="T3" fmla="*/ 887 h 13057"/>
              <a:gd name="T4" fmla="*/ 887 w 13056"/>
              <a:gd name="T5" fmla="*/ 6529 h 13057"/>
              <a:gd name="T6" fmla="*/ 887 w 13056"/>
              <a:gd name="T7" fmla="*/ 6529 h 13057"/>
              <a:gd name="T8" fmla="*/ 6527 w 13056"/>
              <a:gd name="T9" fmla="*/ 12170 h 13057"/>
              <a:gd name="T10" fmla="*/ 6527 w 13056"/>
              <a:gd name="T11" fmla="*/ 12170 h 13057"/>
              <a:gd name="T12" fmla="*/ 12169 w 13056"/>
              <a:gd name="T13" fmla="*/ 6529 h 13057"/>
              <a:gd name="T14" fmla="*/ 12169 w 13056"/>
              <a:gd name="T15" fmla="*/ 6529 h 13057"/>
              <a:gd name="T16" fmla="*/ 6527 w 13056"/>
              <a:gd name="T17" fmla="*/ 887 h 13057"/>
              <a:gd name="T18" fmla="*/ 6527 w 13056"/>
              <a:gd name="T19" fmla="*/ 13056 h 13057"/>
              <a:gd name="T20" fmla="*/ 6527 w 13056"/>
              <a:gd name="T21" fmla="*/ 13056 h 13057"/>
              <a:gd name="T22" fmla="*/ 0 w 13056"/>
              <a:gd name="T23" fmla="*/ 6529 h 13057"/>
              <a:gd name="T24" fmla="*/ 0 w 13056"/>
              <a:gd name="T25" fmla="*/ 6529 h 13057"/>
              <a:gd name="T26" fmla="*/ 6527 w 13056"/>
              <a:gd name="T27" fmla="*/ 0 h 13057"/>
              <a:gd name="T28" fmla="*/ 6527 w 13056"/>
              <a:gd name="T29" fmla="*/ 0 h 13057"/>
              <a:gd name="T30" fmla="*/ 13055 w 13056"/>
              <a:gd name="T31" fmla="*/ 6529 h 13057"/>
              <a:gd name="T32" fmla="*/ 13055 w 13056"/>
              <a:gd name="T33" fmla="*/ 6529 h 13057"/>
              <a:gd name="T34" fmla="*/ 6527 w 13056"/>
              <a:gd name="T35" fmla="*/ 13056 h 130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7">
                <a:moveTo>
                  <a:pt x="6527" y="887"/>
                </a:moveTo>
                <a:lnTo>
                  <a:pt x="6527" y="887"/>
                </a:lnTo>
                <a:cubicBezTo>
                  <a:pt x="3417" y="887"/>
                  <a:pt x="887" y="3418"/>
                  <a:pt x="887" y="6529"/>
                </a:cubicBezTo>
                <a:lnTo>
                  <a:pt x="887" y="6529"/>
                </a:lnTo>
                <a:cubicBezTo>
                  <a:pt x="887" y="9639"/>
                  <a:pt x="3417" y="12170"/>
                  <a:pt x="6527" y="12170"/>
                </a:cubicBezTo>
                <a:lnTo>
                  <a:pt x="6527" y="12170"/>
                </a:lnTo>
                <a:cubicBezTo>
                  <a:pt x="9638" y="12170"/>
                  <a:pt x="12169" y="9639"/>
                  <a:pt x="12169" y="6529"/>
                </a:cubicBezTo>
                <a:lnTo>
                  <a:pt x="12169" y="6529"/>
                </a:lnTo>
                <a:cubicBezTo>
                  <a:pt x="12169" y="3418"/>
                  <a:pt x="9638" y="887"/>
                  <a:pt x="6527" y="887"/>
                </a:cubicBezTo>
                <a:close/>
                <a:moveTo>
                  <a:pt x="6527" y="13056"/>
                </a:moveTo>
                <a:lnTo>
                  <a:pt x="6527" y="13056"/>
                </a:lnTo>
                <a:cubicBezTo>
                  <a:pt x="2929" y="13056"/>
                  <a:pt x="0" y="10127"/>
                  <a:pt x="0" y="6529"/>
                </a:cubicBezTo>
                <a:lnTo>
                  <a:pt x="0" y="6529"/>
                </a:lnTo>
                <a:cubicBezTo>
                  <a:pt x="0" y="2929"/>
                  <a:pt x="2929" y="0"/>
                  <a:pt x="6527" y="0"/>
                </a:cubicBezTo>
                <a:lnTo>
                  <a:pt x="6527" y="0"/>
                </a:lnTo>
                <a:cubicBezTo>
                  <a:pt x="10126" y="0"/>
                  <a:pt x="13055" y="2929"/>
                  <a:pt x="13055" y="6529"/>
                </a:cubicBezTo>
                <a:lnTo>
                  <a:pt x="13055" y="6529"/>
                </a:lnTo>
                <a:cubicBezTo>
                  <a:pt x="13055" y="10127"/>
                  <a:pt x="10126" y="13056"/>
                  <a:pt x="6527" y="13056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7ED265A-239A-1C42-8FE7-BC6FE060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4228" y="3858827"/>
            <a:ext cx="7387237" cy="7387236"/>
          </a:xfrm>
          <a:custGeom>
            <a:avLst/>
            <a:gdLst>
              <a:gd name="T0" fmla="*/ 6528 w 13056"/>
              <a:gd name="T1" fmla="*/ 886 h 13056"/>
              <a:gd name="T2" fmla="*/ 6528 w 13056"/>
              <a:gd name="T3" fmla="*/ 886 h 13056"/>
              <a:gd name="T4" fmla="*/ 887 w 13056"/>
              <a:gd name="T5" fmla="*/ 6528 h 13056"/>
              <a:gd name="T6" fmla="*/ 887 w 13056"/>
              <a:gd name="T7" fmla="*/ 6528 h 13056"/>
              <a:gd name="T8" fmla="*/ 6528 w 13056"/>
              <a:gd name="T9" fmla="*/ 12169 h 13056"/>
              <a:gd name="T10" fmla="*/ 6528 w 13056"/>
              <a:gd name="T11" fmla="*/ 12169 h 13056"/>
              <a:gd name="T12" fmla="*/ 12169 w 13056"/>
              <a:gd name="T13" fmla="*/ 6528 h 13056"/>
              <a:gd name="T14" fmla="*/ 12169 w 13056"/>
              <a:gd name="T15" fmla="*/ 6528 h 13056"/>
              <a:gd name="T16" fmla="*/ 6528 w 13056"/>
              <a:gd name="T17" fmla="*/ 886 h 13056"/>
              <a:gd name="T18" fmla="*/ 6528 w 13056"/>
              <a:gd name="T19" fmla="*/ 13055 h 13056"/>
              <a:gd name="T20" fmla="*/ 6528 w 13056"/>
              <a:gd name="T21" fmla="*/ 13055 h 13056"/>
              <a:gd name="T22" fmla="*/ 0 w 13056"/>
              <a:gd name="T23" fmla="*/ 6528 h 13056"/>
              <a:gd name="T24" fmla="*/ 0 w 13056"/>
              <a:gd name="T25" fmla="*/ 6528 h 13056"/>
              <a:gd name="T26" fmla="*/ 6528 w 13056"/>
              <a:gd name="T27" fmla="*/ 0 h 13056"/>
              <a:gd name="T28" fmla="*/ 6528 w 13056"/>
              <a:gd name="T29" fmla="*/ 0 h 13056"/>
              <a:gd name="T30" fmla="*/ 13055 w 13056"/>
              <a:gd name="T31" fmla="*/ 6528 h 13056"/>
              <a:gd name="T32" fmla="*/ 13055 w 13056"/>
              <a:gd name="T33" fmla="*/ 6528 h 13056"/>
              <a:gd name="T34" fmla="*/ 6528 w 13056"/>
              <a:gd name="T35" fmla="*/ 13055 h 1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6">
                <a:moveTo>
                  <a:pt x="6528" y="886"/>
                </a:moveTo>
                <a:lnTo>
                  <a:pt x="6528" y="886"/>
                </a:lnTo>
                <a:cubicBezTo>
                  <a:pt x="3417" y="886"/>
                  <a:pt x="887" y="3417"/>
                  <a:pt x="887" y="6528"/>
                </a:cubicBezTo>
                <a:lnTo>
                  <a:pt x="887" y="6528"/>
                </a:lnTo>
                <a:cubicBezTo>
                  <a:pt x="887" y="9638"/>
                  <a:pt x="3417" y="12169"/>
                  <a:pt x="6528" y="12169"/>
                </a:cubicBezTo>
                <a:lnTo>
                  <a:pt x="6528" y="12169"/>
                </a:lnTo>
                <a:cubicBezTo>
                  <a:pt x="9638" y="12169"/>
                  <a:pt x="12169" y="9638"/>
                  <a:pt x="12169" y="6528"/>
                </a:cubicBezTo>
                <a:lnTo>
                  <a:pt x="12169" y="6528"/>
                </a:lnTo>
                <a:cubicBezTo>
                  <a:pt x="12169" y="3417"/>
                  <a:pt x="9638" y="886"/>
                  <a:pt x="6528" y="886"/>
                </a:cubicBezTo>
                <a:close/>
                <a:moveTo>
                  <a:pt x="6528" y="13055"/>
                </a:moveTo>
                <a:lnTo>
                  <a:pt x="6528" y="13055"/>
                </a:lnTo>
                <a:cubicBezTo>
                  <a:pt x="2929" y="13055"/>
                  <a:pt x="0" y="10127"/>
                  <a:pt x="0" y="6528"/>
                </a:cubicBezTo>
                <a:lnTo>
                  <a:pt x="0" y="6528"/>
                </a:lnTo>
                <a:cubicBezTo>
                  <a:pt x="0" y="2928"/>
                  <a:pt x="2929" y="0"/>
                  <a:pt x="6528" y="0"/>
                </a:cubicBezTo>
                <a:lnTo>
                  <a:pt x="6528" y="0"/>
                </a:lnTo>
                <a:cubicBezTo>
                  <a:pt x="10126" y="0"/>
                  <a:pt x="13055" y="2928"/>
                  <a:pt x="13055" y="6528"/>
                </a:cubicBezTo>
                <a:lnTo>
                  <a:pt x="13055" y="6528"/>
                </a:lnTo>
                <a:cubicBezTo>
                  <a:pt x="13055" y="10127"/>
                  <a:pt x="10126" y="13055"/>
                  <a:pt x="6528" y="13055"/>
                </a:cubicBezTo>
                <a:close/>
              </a:path>
            </a:pathLst>
          </a:custGeom>
          <a:solidFill>
            <a:schemeClr val="accent6">
              <a:lumMod val="90000"/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B2F0D91-47E8-D74B-B9FD-E84C622E8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4352" y="4245526"/>
            <a:ext cx="7387237" cy="7387238"/>
          </a:xfrm>
          <a:custGeom>
            <a:avLst/>
            <a:gdLst>
              <a:gd name="T0" fmla="*/ 6528 w 13056"/>
              <a:gd name="T1" fmla="*/ 886 h 13056"/>
              <a:gd name="T2" fmla="*/ 6528 w 13056"/>
              <a:gd name="T3" fmla="*/ 886 h 13056"/>
              <a:gd name="T4" fmla="*/ 886 w 13056"/>
              <a:gd name="T5" fmla="*/ 6527 h 13056"/>
              <a:gd name="T6" fmla="*/ 886 w 13056"/>
              <a:gd name="T7" fmla="*/ 6527 h 13056"/>
              <a:gd name="T8" fmla="*/ 6528 w 13056"/>
              <a:gd name="T9" fmla="*/ 12169 h 13056"/>
              <a:gd name="T10" fmla="*/ 6528 w 13056"/>
              <a:gd name="T11" fmla="*/ 12169 h 13056"/>
              <a:gd name="T12" fmla="*/ 12168 w 13056"/>
              <a:gd name="T13" fmla="*/ 6527 h 13056"/>
              <a:gd name="T14" fmla="*/ 12168 w 13056"/>
              <a:gd name="T15" fmla="*/ 6527 h 13056"/>
              <a:gd name="T16" fmla="*/ 6528 w 13056"/>
              <a:gd name="T17" fmla="*/ 886 h 13056"/>
              <a:gd name="T18" fmla="*/ 6528 w 13056"/>
              <a:gd name="T19" fmla="*/ 13055 h 13056"/>
              <a:gd name="T20" fmla="*/ 6528 w 13056"/>
              <a:gd name="T21" fmla="*/ 13055 h 13056"/>
              <a:gd name="T22" fmla="*/ 0 w 13056"/>
              <a:gd name="T23" fmla="*/ 6527 h 13056"/>
              <a:gd name="T24" fmla="*/ 0 w 13056"/>
              <a:gd name="T25" fmla="*/ 6527 h 13056"/>
              <a:gd name="T26" fmla="*/ 6528 w 13056"/>
              <a:gd name="T27" fmla="*/ 0 h 13056"/>
              <a:gd name="T28" fmla="*/ 6528 w 13056"/>
              <a:gd name="T29" fmla="*/ 0 h 13056"/>
              <a:gd name="T30" fmla="*/ 13055 w 13056"/>
              <a:gd name="T31" fmla="*/ 6527 h 13056"/>
              <a:gd name="T32" fmla="*/ 13055 w 13056"/>
              <a:gd name="T33" fmla="*/ 6527 h 13056"/>
              <a:gd name="T34" fmla="*/ 6528 w 13056"/>
              <a:gd name="T35" fmla="*/ 13055 h 13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056" h="13056">
                <a:moveTo>
                  <a:pt x="6528" y="886"/>
                </a:moveTo>
                <a:lnTo>
                  <a:pt x="6528" y="886"/>
                </a:lnTo>
                <a:cubicBezTo>
                  <a:pt x="3417" y="886"/>
                  <a:pt x="886" y="3417"/>
                  <a:pt x="886" y="6527"/>
                </a:cubicBezTo>
                <a:lnTo>
                  <a:pt x="886" y="6527"/>
                </a:lnTo>
                <a:cubicBezTo>
                  <a:pt x="886" y="9638"/>
                  <a:pt x="3417" y="12169"/>
                  <a:pt x="6528" y="12169"/>
                </a:cubicBezTo>
                <a:lnTo>
                  <a:pt x="6528" y="12169"/>
                </a:lnTo>
                <a:cubicBezTo>
                  <a:pt x="9637" y="12169"/>
                  <a:pt x="12168" y="9638"/>
                  <a:pt x="12168" y="6527"/>
                </a:cubicBezTo>
                <a:lnTo>
                  <a:pt x="12168" y="6527"/>
                </a:lnTo>
                <a:cubicBezTo>
                  <a:pt x="12168" y="3417"/>
                  <a:pt x="9637" y="886"/>
                  <a:pt x="6528" y="886"/>
                </a:cubicBezTo>
                <a:close/>
                <a:moveTo>
                  <a:pt x="6528" y="13055"/>
                </a:moveTo>
                <a:lnTo>
                  <a:pt x="6528" y="13055"/>
                </a:lnTo>
                <a:cubicBezTo>
                  <a:pt x="2928" y="13055"/>
                  <a:pt x="0" y="10127"/>
                  <a:pt x="0" y="6527"/>
                </a:cubicBezTo>
                <a:lnTo>
                  <a:pt x="0" y="6527"/>
                </a:lnTo>
                <a:cubicBezTo>
                  <a:pt x="0" y="2928"/>
                  <a:pt x="2928" y="0"/>
                  <a:pt x="6528" y="0"/>
                </a:cubicBezTo>
                <a:lnTo>
                  <a:pt x="6528" y="0"/>
                </a:lnTo>
                <a:cubicBezTo>
                  <a:pt x="10126" y="0"/>
                  <a:pt x="13055" y="2928"/>
                  <a:pt x="13055" y="6527"/>
                </a:cubicBezTo>
                <a:lnTo>
                  <a:pt x="13055" y="6527"/>
                </a:lnTo>
                <a:cubicBezTo>
                  <a:pt x="13055" y="10127"/>
                  <a:pt x="10126" y="13055"/>
                  <a:pt x="6528" y="13055"/>
                </a:cubicBezTo>
                <a:close/>
              </a:path>
            </a:pathLst>
          </a:custGeom>
          <a:solidFill>
            <a:schemeClr val="accent5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12E1644-24FF-9F4E-966F-E22771471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1071" y="4332846"/>
            <a:ext cx="7654187" cy="7654186"/>
          </a:xfrm>
          <a:custGeom>
            <a:avLst/>
            <a:gdLst>
              <a:gd name="T0" fmla="*/ 6764 w 13529"/>
              <a:gd name="T1" fmla="*/ 313 h 13528"/>
              <a:gd name="T2" fmla="*/ 6764 w 13529"/>
              <a:gd name="T3" fmla="*/ 313 h 13528"/>
              <a:gd name="T4" fmla="*/ 314 w 13529"/>
              <a:gd name="T5" fmla="*/ 6763 h 13528"/>
              <a:gd name="T6" fmla="*/ 314 w 13529"/>
              <a:gd name="T7" fmla="*/ 6763 h 13528"/>
              <a:gd name="T8" fmla="*/ 6764 w 13529"/>
              <a:gd name="T9" fmla="*/ 13214 h 13528"/>
              <a:gd name="T10" fmla="*/ 6764 w 13529"/>
              <a:gd name="T11" fmla="*/ 13214 h 13528"/>
              <a:gd name="T12" fmla="*/ 13215 w 13529"/>
              <a:gd name="T13" fmla="*/ 6763 h 13528"/>
              <a:gd name="T14" fmla="*/ 13215 w 13529"/>
              <a:gd name="T15" fmla="*/ 6763 h 13528"/>
              <a:gd name="T16" fmla="*/ 6764 w 13529"/>
              <a:gd name="T17" fmla="*/ 313 h 13528"/>
              <a:gd name="T18" fmla="*/ 6764 w 13529"/>
              <a:gd name="T19" fmla="*/ 13527 h 13528"/>
              <a:gd name="T20" fmla="*/ 6764 w 13529"/>
              <a:gd name="T21" fmla="*/ 13527 h 13528"/>
              <a:gd name="T22" fmla="*/ 0 w 13529"/>
              <a:gd name="T23" fmla="*/ 6763 h 13528"/>
              <a:gd name="T24" fmla="*/ 0 w 13529"/>
              <a:gd name="T25" fmla="*/ 6763 h 13528"/>
              <a:gd name="T26" fmla="*/ 6764 w 13529"/>
              <a:gd name="T27" fmla="*/ 0 h 13528"/>
              <a:gd name="T28" fmla="*/ 6764 w 13529"/>
              <a:gd name="T29" fmla="*/ 0 h 13528"/>
              <a:gd name="T30" fmla="*/ 13528 w 13529"/>
              <a:gd name="T31" fmla="*/ 6763 h 13528"/>
              <a:gd name="T32" fmla="*/ 13528 w 13529"/>
              <a:gd name="T33" fmla="*/ 6763 h 13528"/>
              <a:gd name="T34" fmla="*/ 6764 w 13529"/>
              <a:gd name="T35" fmla="*/ 13527 h 13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9" h="13528">
                <a:moveTo>
                  <a:pt x="6764" y="313"/>
                </a:moveTo>
                <a:lnTo>
                  <a:pt x="6764" y="313"/>
                </a:lnTo>
                <a:cubicBezTo>
                  <a:pt x="3207" y="313"/>
                  <a:pt x="314" y="3207"/>
                  <a:pt x="314" y="6763"/>
                </a:cubicBezTo>
                <a:lnTo>
                  <a:pt x="314" y="6763"/>
                </a:lnTo>
                <a:cubicBezTo>
                  <a:pt x="314" y="10320"/>
                  <a:pt x="3207" y="13214"/>
                  <a:pt x="6764" y="13214"/>
                </a:cubicBezTo>
                <a:lnTo>
                  <a:pt x="6764" y="13214"/>
                </a:lnTo>
                <a:cubicBezTo>
                  <a:pt x="10320" y="13214"/>
                  <a:pt x="13215" y="10320"/>
                  <a:pt x="13215" y="6763"/>
                </a:cubicBezTo>
                <a:lnTo>
                  <a:pt x="13215" y="6763"/>
                </a:lnTo>
                <a:cubicBezTo>
                  <a:pt x="13215" y="3207"/>
                  <a:pt x="10320" y="313"/>
                  <a:pt x="6764" y="313"/>
                </a:cubicBezTo>
                <a:close/>
                <a:moveTo>
                  <a:pt x="6764" y="13527"/>
                </a:moveTo>
                <a:lnTo>
                  <a:pt x="6764" y="13527"/>
                </a:lnTo>
                <a:cubicBezTo>
                  <a:pt x="3035" y="13527"/>
                  <a:pt x="0" y="10493"/>
                  <a:pt x="0" y="6763"/>
                </a:cubicBezTo>
                <a:lnTo>
                  <a:pt x="0" y="6763"/>
                </a:lnTo>
                <a:cubicBezTo>
                  <a:pt x="0" y="3035"/>
                  <a:pt x="3035" y="0"/>
                  <a:pt x="6764" y="0"/>
                </a:cubicBezTo>
                <a:lnTo>
                  <a:pt x="6764" y="0"/>
                </a:lnTo>
                <a:cubicBezTo>
                  <a:pt x="10493" y="0"/>
                  <a:pt x="13528" y="3035"/>
                  <a:pt x="13528" y="6763"/>
                </a:cubicBezTo>
                <a:lnTo>
                  <a:pt x="13528" y="6763"/>
                </a:lnTo>
                <a:cubicBezTo>
                  <a:pt x="13528" y="10493"/>
                  <a:pt x="10493" y="13527"/>
                  <a:pt x="6764" y="13527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Freeform 11">
            <a:extLst>
              <a:ext uri="{FF2B5EF4-FFF2-40B4-BE49-F238E27FC236}">
                <a16:creationId xmlns:a16="http://schemas.microsoft.com/office/drawing/2014/main" id="{C59FD050-BD90-FA43-8446-A6F9271B6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2452" y="3546969"/>
            <a:ext cx="7654187" cy="7654186"/>
          </a:xfrm>
          <a:custGeom>
            <a:avLst/>
            <a:gdLst>
              <a:gd name="T0" fmla="*/ 6764 w 13528"/>
              <a:gd name="T1" fmla="*/ 313 h 13530"/>
              <a:gd name="T2" fmla="*/ 6764 w 13528"/>
              <a:gd name="T3" fmla="*/ 313 h 13530"/>
              <a:gd name="T4" fmla="*/ 313 w 13528"/>
              <a:gd name="T5" fmla="*/ 6765 h 13530"/>
              <a:gd name="T6" fmla="*/ 313 w 13528"/>
              <a:gd name="T7" fmla="*/ 6765 h 13530"/>
              <a:gd name="T8" fmla="*/ 6764 w 13528"/>
              <a:gd name="T9" fmla="*/ 13215 h 13530"/>
              <a:gd name="T10" fmla="*/ 6764 w 13528"/>
              <a:gd name="T11" fmla="*/ 13215 h 13530"/>
              <a:gd name="T12" fmla="*/ 13214 w 13528"/>
              <a:gd name="T13" fmla="*/ 6765 h 13530"/>
              <a:gd name="T14" fmla="*/ 13214 w 13528"/>
              <a:gd name="T15" fmla="*/ 6765 h 13530"/>
              <a:gd name="T16" fmla="*/ 6764 w 13528"/>
              <a:gd name="T17" fmla="*/ 313 h 13530"/>
              <a:gd name="T18" fmla="*/ 6764 w 13528"/>
              <a:gd name="T19" fmla="*/ 13529 h 13530"/>
              <a:gd name="T20" fmla="*/ 6764 w 13528"/>
              <a:gd name="T21" fmla="*/ 13529 h 13530"/>
              <a:gd name="T22" fmla="*/ 0 w 13528"/>
              <a:gd name="T23" fmla="*/ 6765 h 13530"/>
              <a:gd name="T24" fmla="*/ 0 w 13528"/>
              <a:gd name="T25" fmla="*/ 6765 h 13530"/>
              <a:gd name="T26" fmla="*/ 6764 w 13528"/>
              <a:gd name="T27" fmla="*/ 0 h 13530"/>
              <a:gd name="T28" fmla="*/ 6764 w 13528"/>
              <a:gd name="T29" fmla="*/ 0 h 13530"/>
              <a:gd name="T30" fmla="*/ 13527 w 13528"/>
              <a:gd name="T31" fmla="*/ 6765 h 13530"/>
              <a:gd name="T32" fmla="*/ 13527 w 13528"/>
              <a:gd name="T33" fmla="*/ 6765 h 13530"/>
              <a:gd name="T34" fmla="*/ 6764 w 13528"/>
              <a:gd name="T35" fmla="*/ 13529 h 13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8" h="13530">
                <a:moveTo>
                  <a:pt x="6764" y="313"/>
                </a:moveTo>
                <a:lnTo>
                  <a:pt x="6764" y="313"/>
                </a:lnTo>
                <a:cubicBezTo>
                  <a:pt x="3207" y="313"/>
                  <a:pt x="313" y="3208"/>
                  <a:pt x="313" y="6765"/>
                </a:cubicBezTo>
                <a:lnTo>
                  <a:pt x="313" y="6765"/>
                </a:lnTo>
                <a:cubicBezTo>
                  <a:pt x="313" y="10321"/>
                  <a:pt x="3207" y="13215"/>
                  <a:pt x="6764" y="13215"/>
                </a:cubicBezTo>
                <a:lnTo>
                  <a:pt x="6764" y="13215"/>
                </a:lnTo>
                <a:cubicBezTo>
                  <a:pt x="10321" y="13215"/>
                  <a:pt x="13214" y="10321"/>
                  <a:pt x="13214" y="6765"/>
                </a:cubicBezTo>
                <a:lnTo>
                  <a:pt x="13214" y="6765"/>
                </a:lnTo>
                <a:cubicBezTo>
                  <a:pt x="13214" y="3208"/>
                  <a:pt x="10321" y="313"/>
                  <a:pt x="6764" y="313"/>
                </a:cubicBezTo>
                <a:close/>
                <a:moveTo>
                  <a:pt x="6764" y="13529"/>
                </a:moveTo>
                <a:lnTo>
                  <a:pt x="6764" y="13529"/>
                </a:lnTo>
                <a:cubicBezTo>
                  <a:pt x="3034" y="13529"/>
                  <a:pt x="0" y="10494"/>
                  <a:pt x="0" y="6765"/>
                </a:cubicBezTo>
                <a:lnTo>
                  <a:pt x="0" y="6765"/>
                </a:lnTo>
                <a:cubicBezTo>
                  <a:pt x="0" y="3035"/>
                  <a:pt x="3034" y="0"/>
                  <a:pt x="6764" y="0"/>
                </a:cubicBezTo>
                <a:lnTo>
                  <a:pt x="6764" y="0"/>
                </a:lnTo>
                <a:cubicBezTo>
                  <a:pt x="10493" y="0"/>
                  <a:pt x="13527" y="3035"/>
                  <a:pt x="13527" y="6765"/>
                </a:cubicBezTo>
                <a:lnTo>
                  <a:pt x="13527" y="6765"/>
                </a:lnTo>
                <a:cubicBezTo>
                  <a:pt x="13527" y="10494"/>
                  <a:pt x="10493" y="13529"/>
                  <a:pt x="6764" y="13529"/>
                </a:cubicBezTo>
                <a:close/>
              </a:path>
            </a:pathLst>
          </a:custGeom>
          <a:solidFill>
            <a:schemeClr val="accent4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4421B085-E2C3-544A-88A5-18814DE3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165" y="4345319"/>
            <a:ext cx="7654187" cy="7654186"/>
          </a:xfrm>
          <a:custGeom>
            <a:avLst/>
            <a:gdLst>
              <a:gd name="T0" fmla="*/ 6764 w 13528"/>
              <a:gd name="T1" fmla="*/ 313 h 13528"/>
              <a:gd name="T2" fmla="*/ 6764 w 13528"/>
              <a:gd name="T3" fmla="*/ 313 h 13528"/>
              <a:gd name="T4" fmla="*/ 313 w 13528"/>
              <a:gd name="T5" fmla="*/ 6763 h 13528"/>
              <a:gd name="T6" fmla="*/ 313 w 13528"/>
              <a:gd name="T7" fmla="*/ 6763 h 13528"/>
              <a:gd name="T8" fmla="*/ 6764 w 13528"/>
              <a:gd name="T9" fmla="*/ 13214 h 13528"/>
              <a:gd name="T10" fmla="*/ 6764 w 13528"/>
              <a:gd name="T11" fmla="*/ 13214 h 13528"/>
              <a:gd name="T12" fmla="*/ 13214 w 13528"/>
              <a:gd name="T13" fmla="*/ 6763 h 13528"/>
              <a:gd name="T14" fmla="*/ 13214 w 13528"/>
              <a:gd name="T15" fmla="*/ 6763 h 13528"/>
              <a:gd name="T16" fmla="*/ 6764 w 13528"/>
              <a:gd name="T17" fmla="*/ 313 h 13528"/>
              <a:gd name="T18" fmla="*/ 6764 w 13528"/>
              <a:gd name="T19" fmla="*/ 13527 h 13528"/>
              <a:gd name="T20" fmla="*/ 6764 w 13528"/>
              <a:gd name="T21" fmla="*/ 13527 h 13528"/>
              <a:gd name="T22" fmla="*/ 0 w 13528"/>
              <a:gd name="T23" fmla="*/ 6763 h 13528"/>
              <a:gd name="T24" fmla="*/ 0 w 13528"/>
              <a:gd name="T25" fmla="*/ 6763 h 13528"/>
              <a:gd name="T26" fmla="*/ 6764 w 13528"/>
              <a:gd name="T27" fmla="*/ 0 h 13528"/>
              <a:gd name="T28" fmla="*/ 6764 w 13528"/>
              <a:gd name="T29" fmla="*/ 0 h 13528"/>
              <a:gd name="T30" fmla="*/ 13527 w 13528"/>
              <a:gd name="T31" fmla="*/ 6763 h 13528"/>
              <a:gd name="T32" fmla="*/ 13527 w 13528"/>
              <a:gd name="T33" fmla="*/ 6763 h 13528"/>
              <a:gd name="T34" fmla="*/ 6764 w 13528"/>
              <a:gd name="T35" fmla="*/ 13527 h 135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8" h="13528">
                <a:moveTo>
                  <a:pt x="6764" y="313"/>
                </a:moveTo>
                <a:lnTo>
                  <a:pt x="6764" y="313"/>
                </a:lnTo>
                <a:cubicBezTo>
                  <a:pt x="3207" y="313"/>
                  <a:pt x="313" y="3207"/>
                  <a:pt x="313" y="6763"/>
                </a:cubicBezTo>
                <a:lnTo>
                  <a:pt x="313" y="6763"/>
                </a:lnTo>
                <a:cubicBezTo>
                  <a:pt x="313" y="10320"/>
                  <a:pt x="3207" y="13214"/>
                  <a:pt x="6764" y="13214"/>
                </a:cubicBezTo>
                <a:lnTo>
                  <a:pt x="6764" y="13214"/>
                </a:lnTo>
                <a:cubicBezTo>
                  <a:pt x="10320" y="13214"/>
                  <a:pt x="13214" y="10320"/>
                  <a:pt x="13214" y="6763"/>
                </a:cubicBezTo>
                <a:lnTo>
                  <a:pt x="13214" y="6763"/>
                </a:lnTo>
                <a:cubicBezTo>
                  <a:pt x="13214" y="3207"/>
                  <a:pt x="10320" y="313"/>
                  <a:pt x="6764" y="313"/>
                </a:cubicBezTo>
                <a:close/>
                <a:moveTo>
                  <a:pt x="6764" y="13527"/>
                </a:moveTo>
                <a:lnTo>
                  <a:pt x="6764" y="13527"/>
                </a:lnTo>
                <a:cubicBezTo>
                  <a:pt x="3034" y="13527"/>
                  <a:pt x="0" y="10493"/>
                  <a:pt x="0" y="6763"/>
                </a:cubicBezTo>
                <a:lnTo>
                  <a:pt x="0" y="6763"/>
                </a:lnTo>
                <a:cubicBezTo>
                  <a:pt x="0" y="3034"/>
                  <a:pt x="3034" y="0"/>
                  <a:pt x="6764" y="0"/>
                </a:cubicBezTo>
                <a:lnTo>
                  <a:pt x="6764" y="0"/>
                </a:lnTo>
                <a:cubicBezTo>
                  <a:pt x="10493" y="0"/>
                  <a:pt x="13527" y="3034"/>
                  <a:pt x="13527" y="6763"/>
                </a:cubicBezTo>
                <a:lnTo>
                  <a:pt x="13527" y="6763"/>
                </a:lnTo>
                <a:cubicBezTo>
                  <a:pt x="13527" y="10493"/>
                  <a:pt x="10493" y="13527"/>
                  <a:pt x="6764" y="13527"/>
                </a:cubicBezTo>
                <a:close/>
              </a:path>
            </a:pathLst>
          </a:custGeom>
          <a:solidFill>
            <a:schemeClr val="accent1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4F7664F2-AB65-FE49-9A63-071D11273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299" y="3409753"/>
            <a:ext cx="7654187" cy="7654186"/>
          </a:xfrm>
          <a:custGeom>
            <a:avLst/>
            <a:gdLst>
              <a:gd name="T0" fmla="*/ 6763 w 13528"/>
              <a:gd name="T1" fmla="*/ 313 h 13529"/>
              <a:gd name="T2" fmla="*/ 6763 w 13528"/>
              <a:gd name="T3" fmla="*/ 313 h 13529"/>
              <a:gd name="T4" fmla="*/ 313 w 13528"/>
              <a:gd name="T5" fmla="*/ 6765 h 13529"/>
              <a:gd name="T6" fmla="*/ 313 w 13528"/>
              <a:gd name="T7" fmla="*/ 6765 h 13529"/>
              <a:gd name="T8" fmla="*/ 6763 w 13528"/>
              <a:gd name="T9" fmla="*/ 13215 h 13529"/>
              <a:gd name="T10" fmla="*/ 6763 w 13528"/>
              <a:gd name="T11" fmla="*/ 13215 h 13529"/>
              <a:gd name="T12" fmla="*/ 13214 w 13528"/>
              <a:gd name="T13" fmla="*/ 6765 h 13529"/>
              <a:gd name="T14" fmla="*/ 13214 w 13528"/>
              <a:gd name="T15" fmla="*/ 6765 h 13529"/>
              <a:gd name="T16" fmla="*/ 6763 w 13528"/>
              <a:gd name="T17" fmla="*/ 313 h 13529"/>
              <a:gd name="T18" fmla="*/ 6763 w 13528"/>
              <a:gd name="T19" fmla="*/ 13528 h 13529"/>
              <a:gd name="T20" fmla="*/ 6763 w 13528"/>
              <a:gd name="T21" fmla="*/ 13528 h 13529"/>
              <a:gd name="T22" fmla="*/ 0 w 13528"/>
              <a:gd name="T23" fmla="*/ 6765 h 13529"/>
              <a:gd name="T24" fmla="*/ 0 w 13528"/>
              <a:gd name="T25" fmla="*/ 6765 h 13529"/>
              <a:gd name="T26" fmla="*/ 6763 w 13528"/>
              <a:gd name="T27" fmla="*/ 0 h 13529"/>
              <a:gd name="T28" fmla="*/ 6763 w 13528"/>
              <a:gd name="T29" fmla="*/ 0 h 13529"/>
              <a:gd name="T30" fmla="*/ 13527 w 13528"/>
              <a:gd name="T31" fmla="*/ 6765 h 13529"/>
              <a:gd name="T32" fmla="*/ 13527 w 13528"/>
              <a:gd name="T33" fmla="*/ 6765 h 13529"/>
              <a:gd name="T34" fmla="*/ 6763 w 13528"/>
              <a:gd name="T35" fmla="*/ 13528 h 13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528" h="13529">
                <a:moveTo>
                  <a:pt x="6763" y="313"/>
                </a:moveTo>
                <a:lnTo>
                  <a:pt x="6763" y="313"/>
                </a:lnTo>
                <a:cubicBezTo>
                  <a:pt x="3207" y="313"/>
                  <a:pt x="313" y="3207"/>
                  <a:pt x="313" y="6765"/>
                </a:cubicBezTo>
                <a:lnTo>
                  <a:pt x="313" y="6765"/>
                </a:lnTo>
                <a:cubicBezTo>
                  <a:pt x="313" y="10321"/>
                  <a:pt x="3207" y="13215"/>
                  <a:pt x="6763" y="13215"/>
                </a:cubicBezTo>
                <a:lnTo>
                  <a:pt x="6763" y="13215"/>
                </a:lnTo>
                <a:cubicBezTo>
                  <a:pt x="10320" y="13215"/>
                  <a:pt x="13214" y="10321"/>
                  <a:pt x="13214" y="6765"/>
                </a:cubicBezTo>
                <a:lnTo>
                  <a:pt x="13214" y="6765"/>
                </a:lnTo>
                <a:cubicBezTo>
                  <a:pt x="13214" y="3207"/>
                  <a:pt x="10320" y="313"/>
                  <a:pt x="6763" y="313"/>
                </a:cubicBezTo>
                <a:close/>
                <a:moveTo>
                  <a:pt x="6763" y="13528"/>
                </a:moveTo>
                <a:lnTo>
                  <a:pt x="6763" y="13528"/>
                </a:lnTo>
                <a:cubicBezTo>
                  <a:pt x="3034" y="13528"/>
                  <a:pt x="0" y="10493"/>
                  <a:pt x="0" y="6765"/>
                </a:cubicBezTo>
                <a:lnTo>
                  <a:pt x="0" y="6765"/>
                </a:lnTo>
                <a:cubicBezTo>
                  <a:pt x="0" y="3035"/>
                  <a:pt x="3034" y="0"/>
                  <a:pt x="6763" y="0"/>
                </a:cubicBezTo>
                <a:lnTo>
                  <a:pt x="6763" y="0"/>
                </a:lnTo>
                <a:cubicBezTo>
                  <a:pt x="10492" y="0"/>
                  <a:pt x="13527" y="3035"/>
                  <a:pt x="13527" y="6765"/>
                </a:cubicBezTo>
                <a:lnTo>
                  <a:pt x="13527" y="6765"/>
                </a:lnTo>
                <a:cubicBezTo>
                  <a:pt x="13527" y="10493"/>
                  <a:pt x="10492" y="13528"/>
                  <a:pt x="6763" y="13528"/>
                </a:cubicBezTo>
                <a:close/>
              </a:path>
            </a:pathLst>
          </a:custGeom>
          <a:solidFill>
            <a:schemeClr val="accent3">
              <a:alpha val="7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942F99-2B37-3F4B-8618-E1BA9994314C}"/>
              </a:ext>
            </a:extLst>
          </p:cNvPr>
          <p:cNvSpPr/>
          <p:nvPr/>
        </p:nvSpPr>
        <p:spPr>
          <a:xfrm>
            <a:off x="8931865" y="3149633"/>
            <a:ext cx="2582046" cy="258204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0EA14C8-6BD3-5247-A01F-CFF51C6FA3CE}"/>
              </a:ext>
            </a:extLst>
          </p:cNvPr>
          <p:cNvSpPr/>
          <p:nvPr/>
        </p:nvSpPr>
        <p:spPr>
          <a:xfrm>
            <a:off x="12863740" y="3149633"/>
            <a:ext cx="2582046" cy="258204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D37499-5AA9-A14F-AB83-841044C266BC}"/>
              </a:ext>
            </a:extLst>
          </p:cNvPr>
          <p:cNvSpPr/>
          <p:nvPr/>
        </p:nvSpPr>
        <p:spPr>
          <a:xfrm>
            <a:off x="8931865" y="9757207"/>
            <a:ext cx="2582046" cy="258204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F5EC6D-00EB-084B-9F04-5B8456F9E9BC}"/>
              </a:ext>
            </a:extLst>
          </p:cNvPr>
          <p:cNvSpPr/>
          <p:nvPr/>
        </p:nvSpPr>
        <p:spPr>
          <a:xfrm>
            <a:off x="12863740" y="9757207"/>
            <a:ext cx="2582046" cy="258204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D8BFEF-A174-314B-93F6-A30A4135E227}"/>
              </a:ext>
            </a:extLst>
          </p:cNvPr>
          <p:cNvSpPr/>
          <p:nvPr/>
        </p:nvSpPr>
        <p:spPr>
          <a:xfrm>
            <a:off x="14530297" y="6413606"/>
            <a:ext cx="2582046" cy="258204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CBA26E3-D731-054A-A733-620A557716CE}"/>
              </a:ext>
            </a:extLst>
          </p:cNvPr>
          <p:cNvSpPr/>
          <p:nvPr/>
        </p:nvSpPr>
        <p:spPr>
          <a:xfrm>
            <a:off x="7265309" y="6413606"/>
            <a:ext cx="2582046" cy="258204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951">
            <a:extLst>
              <a:ext uri="{FF2B5EF4-FFF2-40B4-BE49-F238E27FC236}">
                <a16:creationId xmlns:a16="http://schemas.microsoft.com/office/drawing/2014/main" id="{6338F3EA-8DE8-E84D-8F13-9718A9BD9708}"/>
              </a:ext>
            </a:extLst>
          </p:cNvPr>
          <p:cNvSpPr>
            <a:spLocks noChangeAspect="1"/>
          </p:cNvSpPr>
          <p:nvPr/>
        </p:nvSpPr>
        <p:spPr bwMode="auto">
          <a:xfrm>
            <a:off x="13610175" y="10496939"/>
            <a:ext cx="1089176" cy="1102582"/>
          </a:xfrm>
          <a:custGeom>
            <a:avLst/>
            <a:gdLst>
              <a:gd name="T0" fmla="*/ 7629764 w 283807"/>
              <a:gd name="T1" fmla="*/ 7279539 h 286528"/>
              <a:gd name="T2" fmla="*/ 4970194 w 283807"/>
              <a:gd name="T3" fmla="*/ 10433779 h 286528"/>
              <a:gd name="T4" fmla="*/ 2623495 w 283807"/>
              <a:gd name="T5" fmla="*/ 6957379 h 286528"/>
              <a:gd name="T6" fmla="*/ 10155648 w 283807"/>
              <a:gd name="T7" fmla="*/ 10667301 h 286528"/>
              <a:gd name="T8" fmla="*/ 9055113 w 283807"/>
              <a:gd name="T9" fmla="*/ 10491788 h 286528"/>
              <a:gd name="T10" fmla="*/ 8576029 w 283807"/>
              <a:gd name="T11" fmla="*/ 9546927 h 286528"/>
              <a:gd name="T12" fmla="*/ 10000283 w 283807"/>
              <a:gd name="T13" fmla="*/ 6941998 h 286528"/>
              <a:gd name="T14" fmla="*/ 312876 w 283807"/>
              <a:gd name="T15" fmla="*/ 9222950 h 286528"/>
              <a:gd name="T16" fmla="*/ 1577434 w 283807"/>
              <a:gd name="T17" fmla="*/ 9546927 h 286528"/>
              <a:gd name="T18" fmla="*/ 1264538 w 283807"/>
              <a:gd name="T19" fmla="*/ 9546927 h 286528"/>
              <a:gd name="T20" fmla="*/ 0 w 283807"/>
              <a:gd name="T21" fmla="*/ 10491788 h 286528"/>
              <a:gd name="T22" fmla="*/ 1095486 w 283807"/>
              <a:gd name="T23" fmla="*/ 5219421 h 286528"/>
              <a:gd name="T24" fmla="*/ 2444856 w 283807"/>
              <a:gd name="T25" fmla="*/ 8538722 h 286528"/>
              <a:gd name="T26" fmla="*/ 3492882 w 283807"/>
              <a:gd name="T27" fmla="*/ 10272257 h 286528"/>
              <a:gd name="T28" fmla="*/ 3283225 w 283807"/>
              <a:gd name="T29" fmla="*/ 8216203 h 286528"/>
              <a:gd name="T30" fmla="*/ 1724380 w 283807"/>
              <a:gd name="T31" fmla="*/ 5810656 h 286528"/>
              <a:gd name="T32" fmla="*/ 3414232 w 283807"/>
              <a:gd name="T33" fmla="*/ 6092911 h 286528"/>
              <a:gd name="T34" fmla="*/ 4383706 w 283807"/>
              <a:gd name="T35" fmla="*/ 5380673 h 286528"/>
              <a:gd name="T36" fmla="*/ 1737387 w 283807"/>
              <a:gd name="T37" fmla="*/ 5152240 h 286528"/>
              <a:gd name="T38" fmla="*/ 6117282 w 283807"/>
              <a:gd name="T39" fmla="*/ 5418551 h 286528"/>
              <a:gd name="T40" fmla="*/ 8482733 w 283807"/>
              <a:gd name="T41" fmla="*/ 5685449 h 286528"/>
              <a:gd name="T42" fmla="*/ 8062182 w 283807"/>
              <a:gd name="T43" fmla="*/ 7993466 h 286528"/>
              <a:gd name="T44" fmla="*/ 6550953 w 283807"/>
              <a:gd name="T45" fmla="*/ 10181407 h 286528"/>
              <a:gd name="T46" fmla="*/ 7418251 w 283807"/>
              <a:gd name="T47" fmla="*/ 8914016 h 286528"/>
              <a:gd name="T48" fmla="*/ 9520904 w 283807"/>
              <a:gd name="T49" fmla="*/ 5551988 h 286528"/>
              <a:gd name="T50" fmla="*/ 7470849 w 283807"/>
              <a:gd name="T51" fmla="*/ 5645422 h 286528"/>
              <a:gd name="T52" fmla="*/ 7181777 w 283807"/>
              <a:gd name="T53" fmla="*/ 5325168 h 286528"/>
              <a:gd name="T54" fmla="*/ 9297479 w 283807"/>
              <a:gd name="T55" fmla="*/ 4938329 h 286528"/>
              <a:gd name="T56" fmla="*/ 7904533 w 283807"/>
              <a:gd name="T57" fmla="*/ 8873965 h 286528"/>
              <a:gd name="T58" fmla="*/ 6761206 w 283807"/>
              <a:gd name="T59" fmla="*/ 10608360 h 286528"/>
              <a:gd name="T60" fmla="*/ 7365728 w 283807"/>
              <a:gd name="T61" fmla="*/ 7699936 h 286528"/>
              <a:gd name="T62" fmla="*/ 7444558 w 283807"/>
              <a:gd name="T63" fmla="*/ 6459188 h 286528"/>
              <a:gd name="T64" fmla="*/ 5828146 w 283807"/>
              <a:gd name="T65" fmla="*/ 4965017 h 286528"/>
              <a:gd name="T66" fmla="*/ 3191539 w 283807"/>
              <a:gd name="T67" fmla="*/ 5380673 h 286528"/>
              <a:gd name="T68" fmla="*/ 4881542 w 283807"/>
              <a:gd name="T69" fmla="*/ 5783795 h 286528"/>
              <a:gd name="T70" fmla="*/ 2038717 w 283807"/>
              <a:gd name="T71" fmla="*/ 6025737 h 286528"/>
              <a:gd name="T72" fmla="*/ 3584567 w 283807"/>
              <a:gd name="T73" fmla="*/ 8108662 h 286528"/>
              <a:gd name="T74" fmla="*/ 3492882 w 283807"/>
              <a:gd name="T75" fmla="*/ 10608257 h 286528"/>
              <a:gd name="T76" fmla="*/ 1514692 w 283807"/>
              <a:gd name="T77" fmla="*/ 8888139 h 286528"/>
              <a:gd name="T78" fmla="*/ 1698156 w 283807"/>
              <a:gd name="T79" fmla="*/ 4843078 h 286528"/>
              <a:gd name="T80" fmla="*/ 8641862 w 283807"/>
              <a:gd name="T81" fmla="*/ 4239087 h 286528"/>
              <a:gd name="T82" fmla="*/ 8968600 w 283807"/>
              <a:gd name="T83" fmla="*/ 3361935 h 286528"/>
              <a:gd name="T84" fmla="*/ 1224675 w 283807"/>
              <a:gd name="T85" fmla="*/ 4347130 h 286528"/>
              <a:gd name="T86" fmla="*/ 1342334 w 283807"/>
              <a:gd name="T87" fmla="*/ 3361935 h 286528"/>
              <a:gd name="T88" fmla="*/ 9164573 w 283807"/>
              <a:gd name="T89" fmla="*/ 4671004 h 286528"/>
              <a:gd name="T90" fmla="*/ 8772574 w 283807"/>
              <a:gd name="T91" fmla="*/ 3064973 h 286528"/>
              <a:gd name="T92" fmla="*/ 1342334 w 283807"/>
              <a:gd name="T93" fmla="*/ 4697987 h 286528"/>
              <a:gd name="T94" fmla="*/ 1538280 w 283807"/>
              <a:gd name="T95" fmla="*/ 3064973 h 286528"/>
              <a:gd name="T96" fmla="*/ 5286808 w 283807"/>
              <a:gd name="T97" fmla="*/ 2944175 h 286528"/>
              <a:gd name="T98" fmla="*/ 4204825 w 283807"/>
              <a:gd name="T99" fmla="*/ 1837184 h 286528"/>
              <a:gd name="T100" fmla="*/ 3445345 w 283807"/>
              <a:gd name="T101" fmla="*/ 42384 h 286528"/>
              <a:gd name="T102" fmla="*/ 3603209 w 283807"/>
              <a:gd name="T103" fmla="*/ 364464 h 286528"/>
              <a:gd name="T104" fmla="*/ 5155409 w 283807"/>
              <a:gd name="T105" fmla="*/ 4309059 h 286528"/>
              <a:gd name="T106" fmla="*/ 6707605 w 283807"/>
              <a:gd name="T107" fmla="*/ 2524558 h 286528"/>
              <a:gd name="T108" fmla="*/ 6852260 w 283807"/>
              <a:gd name="T109" fmla="*/ 3839433 h 286528"/>
              <a:gd name="T110" fmla="*/ 5037024 w 283807"/>
              <a:gd name="T111" fmla="*/ 4644400 h 286528"/>
              <a:gd name="T112" fmla="*/ 3287561 w 283807"/>
              <a:gd name="T113" fmla="*/ 190006 h 286528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83807" h="286528">
                <a:moveTo>
                  <a:pt x="72210" y="186878"/>
                </a:moveTo>
                <a:lnTo>
                  <a:pt x="210007" y="186878"/>
                </a:lnTo>
                <a:cubicBezTo>
                  <a:pt x="212160" y="186878"/>
                  <a:pt x="213954" y="188681"/>
                  <a:pt x="213954" y="191204"/>
                </a:cubicBezTo>
                <a:cubicBezTo>
                  <a:pt x="213954" y="193368"/>
                  <a:pt x="212160" y="195531"/>
                  <a:pt x="210007" y="195531"/>
                </a:cubicBezTo>
                <a:lnTo>
                  <a:pt x="145415" y="195531"/>
                </a:lnTo>
                <a:lnTo>
                  <a:pt x="145415" y="280256"/>
                </a:lnTo>
                <a:cubicBezTo>
                  <a:pt x="145415" y="282779"/>
                  <a:pt x="143621" y="284943"/>
                  <a:pt x="141109" y="284943"/>
                </a:cubicBezTo>
                <a:cubicBezTo>
                  <a:pt x="138597" y="284943"/>
                  <a:pt x="136803" y="282779"/>
                  <a:pt x="136803" y="280256"/>
                </a:cubicBezTo>
                <a:lnTo>
                  <a:pt x="136803" y="195531"/>
                </a:lnTo>
                <a:lnTo>
                  <a:pt x="72210" y="195531"/>
                </a:lnTo>
                <a:cubicBezTo>
                  <a:pt x="70057" y="195531"/>
                  <a:pt x="68263" y="193368"/>
                  <a:pt x="68263" y="191204"/>
                </a:cubicBezTo>
                <a:cubicBezTo>
                  <a:pt x="68263" y="188681"/>
                  <a:pt x="70057" y="186878"/>
                  <a:pt x="72210" y="186878"/>
                </a:cubicBezTo>
                <a:close/>
                <a:moveTo>
                  <a:pt x="279530" y="182115"/>
                </a:moveTo>
                <a:cubicBezTo>
                  <a:pt x="281669" y="182115"/>
                  <a:pt x="283807" y="184290"/>
                  <a:pt x="283807" y="186466"/>
                </a:cubicBezTo>
                <a:lnTo>
                  <a:pt x="283807" y="281814"/>
                </a:lnTo>
                <a:cubicBezTo>
                  <a:pt x="283807" y="284352"/>
                  <a:pt x="281669" y="286528"/>
                  <a:pt x="279530" y="286528"/>
                </a:cubicBezTo>
                <a:cubicBezTo>
                  <a:pt x="277036" y="286528"/>
                  <a:pt x="275254" y="284352"/>
                  <a:pt x="275254" y="281814"/>
                </a:cubicBezTo>
                <a:lnTo>
                  <a:pt x="275254" y="256436"/>
                </a:lnTo>
                <a:lnTo>
                  <a:pt x="249238" y="256436"/>
                </a:lnTo>
                <a:lnTo>
                  <a:pt x="249238" y="281814"/>
                </a:lnTo>
                <a:cubicBezTo>
                  <a:pt x="249238" y="284352"/>
                  <a:pt x="247100" y="286528"/>
                  <a:pt x="244961" y="286528"/>
                </a:cubicBezTo>
                <a:cubicBezTo>
                  <a:pt x="242467" y="286528"/>
                  <a:pt x="240685" y="284352"/>
                  <a:pt x="240685" y="281814"/>
                </a:cubicBezTo>
                <a:lnTo>
                  <a:pt x="240685" y="256436"/>
                </a:lnTo>
                <a:lnTo>
                  <a:pt x="236052" y="256436"/>
                </a:lnTo>
                <a:cubicBezTo>
                  <a:pt x="233914" y="256436"/>
                  <a:pt x="231775" y="254261"/>
                  <a:pt x="231775" y="251723"/>
                </a:cubicBezTo>
                <a:cubicBezTo>
                  <a:pt x="231775" y="249548"/>
                  <a:pt x="233914" y="247735"/>
                  <a:pt x="236052" y="247735"/>
                </a:cubicBezTo>
                <a:lnTo>
                  <a:pt x="275254" y="247735"/>
                </a:lnTo>
                <a:lnTo>
                  <a:pt x="275254" y="186466"/>
                </a:lnTo>
                <a:cubicBezTo>
                  <a:pt x="275254" y="184290"/>
                  <a:pt x="277036" y="182115"/>
                  <a:pt x="279530" y="182115"/>
                </a:cubicBezTo>
                <a:close/>
                <a:moveTo>
                  <a:pt x="4306" y="182115"/>
                </a:moveTo>
                <a:cubicBezTo>
                  <a:pt x="6817" y="182115"/>
                  <a:pt x="8611" y="184290"/>
                  <a:pt x="8611" y="186466"/>
                </a:cubicBezTo>
                <a:lnTo>
                  <a:pt x="8611" y="247735"/>
                </a:lnTo>
                <a:lnTo>
                  <a:pt x="48082" y="247735"/>
                </a:lnTo>
                <a:cubicBezTo>
                  <a:pt x="50235" y="247735"/>
                  <a:pt x="52029" y="249548"/>
                  <a:pt x="52029" y="251723"/>
                </a:cubicBezTo>
                <a:cubicBezTo>
                  <a:pt x="52029" y="254261"/>
                  <a:pt x="50235" y="256436"/>
                  <a:pt x="48082" y="256436"/>
                </a:cubicBezTo>
                <a:lnTo>
                  <a:pt x="43417" y="256436"/>
                </a:lnTo>
                <a:lnTo>
                  <a:pt x="43417" y="281814"/>
                </a:lnTo>
                <a:cubicBezTo>
                  <a:pt x="43417" y="284352"/>
                  <a:pt x="41623" y="286528"/>
                  <a:pt x="39111" y="286528"/>
                </a:cubicBezTo>
                <a:cubicBezTo>
                  <a:pt x="36958" y="286528"/>
                  <a:pt x="34805" y="284352"/>
                  <a:pt x="34805" y="281814"/>
                </a:cubicBezTo>
                <a:lnTo>
                  <a:pt x="34805" y="256436"/>
                </a:lnTo>
                <a:lnTo>
                  <a:pt x="8611" y="256436"/>
                </a:lnTo>
                <a:lnTo>
                  <a:pt x="8611" y="281814"/>
                </a:lnTo>
                <a:cubicBezTo>
                  <a:pt x="8611" y="284352"/>
                  <a:pt x="6817" y="286528"/>
                  <a:pt x="4306" y="286528"/>
                </a:cubicBezTo>
                <a:cubicBezTo>
                  <a:pt x="1794" y="286528"/>
                  <a:pt x="0" y="284352"/>
                  <a:pt x="0" y="281814"/>
                </a:cubicBezTo>
                <a:lnTo>
                  <a:pt x="0" y="186466"/>
                </a:lnTo>
                <a:cubicBezTo>
                  <a:pt x="0" y="184290"/>
                  <a:pt x="1794" y="182115"/>
                  <a:pt x="4306" y="182115"/>
                </a:cubicBezTo>
                <a:close/>
                <a:moveTo>
                  <a:pt x="47822" y="138391"/>
                </a:moveTo>
                <a:lnTo>
                  <a:pt x="30153" y="140196"/>
                </a:lnTo>
                <a:cubicBezTo>
                  <a:pt x="26187" y="140557"/>
                  <a:pt x="22942" y="144167"/>
                  <a:pt x="23302" y="148137"/>
                </a:cubicBezTo>
                <a:lnTo>
                  <a:pt x="25826" y="214915"/>
                </a:lnTo>
                <a:cubicBezTo>
                  <a:pt x="26187" y="223578"/>
                  <a:pt x="33038" y="230437"/>
                  <a:pt x="41331" y="229715"/>
                </a:cubicBezTo>
                <a:lnTo>
                  <a:pt x="67293" y="229354"/>
                </a:lnTo>
                <a:lnTo>
                  <a:pt x="67654" y="229354"/>
                </a:lnTo>
                <a:cubicBezTo>
                  <a:pt x="73784" y="229354"/>
                  <a:pt x="79192" y="233324"/>
                  <a:pt x="80995" y="239100"/>
                </a:cubicBezTo>
                <a:lnTo>
                  <a:pt x="90010" y="271226"/>
                </a:lnTo>
                <a:cubicBezTo>
                  <a:pt x="90731" y="274113"/>
                  <a:pt x="93255" y="275918"/>
                  <a:pt x="96140" y="275918"/>
                </a:cubicBezTo>
                <a:lnTo>
                  <a:pt x="99024" y="275918"/>
                </a:lnTo>
                <a:cubicBezTo>
                  <a:pt x="101548" y="275918"/>
                  <a:pt x="103351" y="275196"/>
                  <a:pt x="104794" y="273391"/>
                </a:cubicBezTo>
                <a:cubicBezTo>
                  <a:pt x="106236" y="271586"/>
                  <a:pt x="106597" y="269060"/>
                  <a:pt x="105875" y="266894"/>
                </a:cubicBezTo>
                <a:lnTo>
                  <a:pt x="90370" y="220691"/>
                </a:lnTo>
                <a:cubicBezTo>
                  <a:pt x="89289" y="217081"/>
                  <a:pt x="86043" y="214915"/>
                  <a:pt x="82438" y="214915"/>
                </a:cubicBezTo>
                <a:lnTo>
                  <a:pt x="62966" y="214193"/>
                </a:lnTo>
                <a:cubicBezTo>
                  <a:pt x="55033" y="214193"/>
                  <a:pt x="48182" y="207696"/>
                  <a:pt x="48182" y="199394"/>
                </a:cubicBezTo>
                <a:lnTo>
                  <a:pt x="47461" y="156078"/>
                </a:lnTo>
                <a:cubicBezTo>
                  <a:pt x="47461" y="154635"/>
                  <a:pt x="48182" y="153552"/>
                  <a:pt x="49264" y="152469"/>
                </a:cubicBezTo>
                <a:cubicBezTo>
                  <a:pt x="50346" y="151747"/>
                  <a:pt x="51788" y="151386"/>
                  <a:pt x="53231" y="151747"/>
                </a:cubicBezTo>
                <a:lnTo>
                  <a:pt x="90010" y="163659"/>
                </a:lnTo>
                <a:cubicBezTo>
                  <a:pt x="91452" y="164020"/>
                  <a:pt x="92534" y="164020"/>
                  <a:pt x="93976" y="163659"/>
                </a:cubicBezTo>
                <a:lnTo>
                  <a:pt x="123544" y="154274"/>
                </a:lnTo>
                <a:cubicBezTo>
                  <a:pt x="124987" y="153913"/>
                  <a:pt x="126068" y="152830"/>
                  <a:pt x="126790" y="151747"/>
                </a:cubicBezTo>
                <a:cubicBezTo>
                  <a:pt x="127150" y="150664"/>
                  <a:pt x="127150" y="149220"/>
                  <a:pt x="126790" y="147776"/>
                </a:cubicBezTo>
                <a:cubicBezTo>
                  <a:pt x="125708" y="145249"/>
                  <a:pt x="123184" y="144167"/>
                  <a:pt x="120660" y="144528"/>
                </a:cubicBezTo>
                <a:lnTo>
                  <a:pt x="93616" y="153191"/>
                </a:lnTo>
                <a:cubicBezTo>
                  <a:pt x="90731" y="154274"/>
                  <a:pt x="87486" y="153913"/>
                  <a:pt x="84601" y="152830"/>
                </a:cubicBezTo>
                <a:lnTo>
                  <a:pt x="53591" y="139474"/>
                </a:lnTo>
                <a:cubicBezTo>
                  <a:pt x="51788" y="138752"/>
                  <a:pt x="49625" y="138391"/>
                  <a:pt x="47822" y="138391"/>
                </a:cubicBezTo>
                <a:close/>
                <a:moveTo>
                  <a:pt x="173802" y="137304"/>
                </a:moveTo>
                <a:cubicBezTo>
                  <a:pt x="171632" y="136229"/>
                  <a:pt x="168738" y="136587"/>
                  <a:pt x="167291" y="138737"/>
                </a:cubicBezTo>
                <a:cubicBezTo>
                  <a:pt x="166206" y="139812"/>
                  <a:pt x="165844" y="140887"/>
                  <a:pt x="166206" y="142321"/>
                </a:cubicBezTo>
                <a:cubicBezTo>
                  <a:pt x="166206" y="143754"/>
                  <a:pt x="166929" y="145187"/>
                  <a:pt x="168376" y="145546"/>
                </a:cubicBezTo>
                <a:lnTo>
                  <a:pt x="196951" y="165255"/>
                </a:lnTo>
                <a:cubicBezTo>
                  <a:pt x="198036" y="166330"/>
                  <a:pt x="199845" y="166330"/>
                  <a:pt x="201292" y="165613"/>
                </a:cubicBezTo>
                <a:lnTo>
                  <a:pt x="231675" y="153071"/>
                </a:lnTo>
                <a:cubicBezTo>
                  <a:pt x="232399" y="152713"/>
                  <a:pt x="232760" y="152713"/>
                  <a:pt x="233484" y="152713"/>
                </a:cubicBezTo>
                <a:cubicBezTo>
                  <a:pt x="234207" y="152713"/>
                  <a:pt x="234931" y="152713"/>
                  <a:pt x="236016" y="153071"/>
                </a:cubicBezTo>
                <a:cubicBezTo>
                  <a:pt x="237101" y="154146"/>
                  <a:pt x="237824" y="155580"/>
                  <a:pt x="237824" y="157013"/>
                </a:cubicBezTo>
                <a:lnTo>
                  <a:pt x="237101" y="200015"/>
                </a:lnTo>
                <a:cubicBezTo>
                  <a:pt x="237101" y="208257"/>
                  <a:pt x="230228" y="214708"/>
                  <a:pt x="221909" y="214708"/>
                </a:cubicBezTo>
                <a:lnTo>
                  <a:pt x="202739" y="215424"/>
                </a:lnTo>
                <a:cubicBezTo>
                  <a:pt x="199121" y="215424"/>
                  <a:pt x="195866" y="217575"/>
                  <a:pt x="194781" y="221158"/>
                </a:cubicBezTo>
                <a:lnTo>
                  <a:pt x="179227" y="267027"/>
                </a:lnTo>
                <a:cubicBezTo>
                  <a:pt x="178504" y="269177"/>
                  <a:pt x="178866" y="271686"/>
                  <a:pt x="180313" y="273477"/>
                </a:cubicBezTo>
                <a:cubicBezTo>
                  <a:pt x="181398" y="275269"/>
                  <a:pt x="183568" y="275986"/>
                  <a:pt x="186100" y="275986"/>
                </a:cubicBezTo>
                <a:lnTo>
                  <a:pt x="188632" y="275986"/>
                </a:lnTo>
                <a:cubicBezTo>
                  <a:pt x="191526" y="275986"/>
                  <a:pt x="194058" y="274194"/>
                  <a:pt x="195143" y="271327"/>
                </a:cubicBezTo>
                <a:lnTo>
                  <a:pt x="204185" y="239434"/>
                </a:lnTo>
                <a:cubicBezTo>
                  <a:pt x="205994" y="233700"/>
                  <a:pt x="211420" y="229758"/>
                  <a:pt x="217930" y="229758"/>
                </a:cubicBezTo>
                <a:lnTo>
                  <a:pt x="243612" y="230117"/>
                </a:lnTo>
                <a:cubicBezTo>
                  <a:pt x="252293" y="230834"/>
                  <a:pt x="259165" y="224025"/>
                  <a:pt x="259527" y="215424"/>
                </a:cubicBezTo>
                <a:lnTo>
                  <a:pt x="262059" y="149129"/>
                </a:lnTo>
                <a:cubicBezTo>
                  <a:pt x="262059" y="145187"/>
                  <a:pt x="259165" y="141604"/>
                  <a:pt x="255186" y="141246"/>
                </a:cubicBezTo>
                <a:lnTo>
                  <a:pt x="237463" y="139454"/>
                </a:lnTo>
                <a:cubicBezTo>
                  <a:pt x="235292" y="139454"/>
                  <a:pt x="233484" y="139812"/>
                  <a:pt x="231675" y="140529"/>
                </a:cubicBezTo>
                <a:lnTo>
                  <a:pt x="205632" y="151638"/>
                </a:lnTo>
                <a:cubicBezTo>
                  <a:pt x="201292" y="153071"/>
                  <a:pt x="196590" y="152713"/>
                  <a:pt x="192611" y="150204"/>
                </a:cubicBezTo>
                <a:lnTo>
                  <a:pt x="173802" y="137304"/>
                </a:lnTo>
                <a:close/>
                <a:moveTo>
                  <a:pt x="178866" y="130137"/>
                </a:moveTo>
                <a:lnTo>
                  <a:pt x="197675" y="143037"/>
                </a:lnTo>
                <a:cubicBezTo>
                  <a:pt x="198760" y="144112"/>
                  <a:pt x="200568" y="144112"/>
                  <a:pt x="202377" y="143754"/>
                </a:cubicBezTo>
                <a:lnTo>
                  <a:pt x="228058" y="132645"/>
                </a:lnTo>
                <a:cubicBezTo>
                  <a:pt x="231314" y="131212"/>
                  <a:pt x="234931" y="130853"/>
                  <a:pt x="238548" y="131212"/>
                </a:cubicBezTo>
                <a:lnTo>
                  <a:pt x="255910" y="132645"/>
                </a:lnTo>
                <a:cubicBezTo>
                  <a:pt x="264591" y="133362"/>
                  <a:pt x="271102" y="140887"/>
                  <a:pt x="270740" y="149129"/>
                </a:cubicBezTo>
                <a:lnTo>
                  <a:pt x="268208" y="215783"/>
                </a:lnTo>
                <a:cubicBezTo>
                  <a:pt x="267846" y="228683"/>
                  <a:pt x="256633" y="239434"/>
                  <a:pt x="243612" y="239076"/>
                </a:cubicBezTo>
                <a:lnTo>
                  <a:pt x="217569" y="238359"/>
                </a:lnTo>
                <a:cubicBezTo>
                  <a:pt x="215037" y="238359"/>
                  <a:pt x="213228" y="239792"/>
                  <a:pt x="212505" y="241942"/>
                </a:cubicBezTo>
                <a:lnTo>
                  <a:pt x="203462" y="273836"/>
                </a:lnTo>
                <a:cubicBezTo>
                  <a:pt x="201653" y="280286"/>
                  <a:pt x="195504" y="284945"/>
                  <a:pt x="188632" y="284945"/>
                </a:cubicBezTo>
                <a:lnTo>
                  <a:pt x="186100" y="284945"/>
                </a:lnTo>
                <a:cubicBezTo>
                  <a:pt x="180674" y="284945"/>
                  <a:pt x="176334" y="282436"/>
                  <a:pt x="173078" y="278136"/>
                </a:cubicBezTo>
                <a:cubicBezTo>
                  <a:pt x="170185" y="274194"/>
                  <a:pt x="169461" y="269177"/>
                  <a:pt x="171270" y="264519"/>
                </a:cubicBezTo>
                <a:lnTo>
                  <a:pt x="186462" y="218291"/>
                </a:lnTo>
                <a:cubicBezTo>
                  <a:pt x="188632" y="211483"/>
                  <a:pt x="195143" y="206824"/>
                  <a:pt x="202739" y="206824"/>
                </a:cubicBezTo>
                <a:lnTo>
                  <a:pt x="221909" y="206466"/>
                </a:lnTo>
                <a:cubicBezTo>
                  <a:pt x="225526" y="206107"/>
                  <a:pt x="228420" y="203599"/>
                  <a:pt x="228420" y="200015"/>
                </a:cubicBezTo>
                <a:lnTo>
                  <a:pt x="228782" y="163463"/>
                </a:lnTo>
                <a:lnTo>
                  <a:pt x="204909" y="173497"/>
                </a:lnTo>
                <a:cubicBezTo>
                  <a:pt x="200568" y="175289"/>
                  <a:pt x="195866" y="174931"/>
                  <a:pt x="191887" y="172422"/>
                </a:cubicBezTo>
                <a:lnTo>
                  <a:pt x="163312" y="152713"/>
                </a:lnTo>
                <a:cubicBezTo>
                  <a:pt x="160419" y="150921"/>
                  <a:pt x="158248" y="147337"/>
                  <a:pt x="157525" y="143754"/>
                </a:cubicBezTo>
                <a:cubicBezTo>
                  <a:pt x="157163" y="140170"/>
                  <a:pt x="158248" y="136587"/>
                  <a:pt x="160419" y="133362"/>
                </a:cubicBezTo>
                <a:cubicBezTo>
                  <a:pt x="164759" y="127628"/>
                  <a:pt x="172717" y="126553"/>
                  <a:pt x="178866" y="130137"/>
                </a:cubicBezTo>
                <a:close/>
                <a:moveTo>
                  <a:pt x="46740" y="130089"/>
                </a:moveTo>
                <a:cubicBezTo>
                  <a:pt x="50346" y="129728"/>
                  <a:pt x="53591" y="130089"/>
                  <a:pt x="56836" y="131533"/>
                </a:cubicBezTo>
                <a:lnTo>
                  <a:pt x="87846" y="144528"/>
                </a:lnTo>
                <a:cubicBezTo>
                  <a:pt x="88928" y="144889"/>
                  <a:pt x="90010" y="145249"/>
                  <a:pt x="91452" y="144889"/>
                </a:cubicBezTo>
                <a:lnTo>
                  <a:pt x="118136" y="136225"/>
                </a:lnTo>
                <a:cubicBezTo>
                  <a:pt x="124987" y="134421"/>
                  <a:pt x="132198" y="138030"/>
                  <a:pt x="135083" y="144528"/>
                </a:cubicBezTo>
                <a:cubicBezTo>
                  <a:pt x="136165" y="148137"/>
                  <a:pt x="135804" y="152108"/>
                  <a:pt x="134362" y="155356"/>
                </a:cubicBezTo>
                <a:cubicBezTo>
                  <a:pt x="132919" y="158966"/>
                  <a:pt x="129674" y="161493"/>
                  <a:pt x="126068" y="162576"/>
                </a:cubicBezTo>
                <a:lnTo>
                  <a:pt x="96861" y="171961"/>
                </a:lnTo>
                <a:cubicBezTo>
                  <a:pt x="93616" y="172683"/>
                  <a:pt x="90370" y="172683"/>
                  <a:pt x="87486" y="171961"/>
                </a:cubicBezTo>
                <a:lnTo>
                  <a:pt x="56115" y="161854"/>
                </a:lnTo>
                <a:lnTo>
                  <a:pt x="56836" y="199394"/>
                </a:lnTo>
                <a:cubicBezTo>
                  <a:pt x="56836" y="203004"/>
                  <a:pt x="59721" y="205530"/>
                  <a:pt x="63327" y="205891"/>
                </a:cubicBezTo>
                <a:lnTo>
                  <a:pt x="82438" y="206252"/>
                </a:lnTo>
                <a:cubicBezTo>
                  <a:pt x="89649" y="206252"/>
                  <a:pt x="96140" y="210945"/>
                  <a:pt x="98664" y="217803"/>
                </a:cubicBezTo>
                <a:lnTo>
                  <a:pt x="113808" y="264367"/>
                </a:lnTo>
                <a:cubicBezTo>
                  <a:pt x="115612" y="269060"/>
                  <a:pt x="114890" y="274113"/>
                  <a:pt x="111645" y="278084"/>
                </a:cubicBezTo>
                <a:cubicBezTo>
                  <a:pt x="108760" y="282415"/>
                  <a:pt x="104072" y="284942"/>
                  <a:pt x="99024" y="284942"/>
                </a:cubicBezTo>
                <a:lnTo>
                  <a:pt x="96140" y="284942"/>
                </a:lnTo>
                <a:cubicBezTo>
                  <a:pt x="89649" y="284942"/>
                  <a:pt x="83519" y="280250"/>
                  <a:pt x="81716" y="273752"/>
                </a:cubicBezTo>
                <a:lnTo>
                  <a:pt x="72702" y="241627"/>
                </a:lnTo>
                <a:cubicBezTo>
                  <a:pt x="71981" y="239461"/>
                  <a:pt x="70178" y="238017"/>
                  <a:pt x="67654" y="238017"/>
                </a:cubicBezTo>
                <a:lnTo>
                  <a:pt x="41692" y="238739"/>
                </a:lnTo>
                <a:cubicBezTo>
                  <a:pt x="28711" y="239100"/>
                  <a:pt x="17533" y="228271"/>
                  <a:pt x="17172" y="215276"/>
                </a:cubicBezTo>
                <a:lnTo>
                  <a:pt x="14648" y="148137"/>
                </a:lnTo>
                <a:cubicBezTo>
                  <a:pt x="14288" y="139835"/>
                  <a:pt x="20778" y="132255"/>
                  <a:pt x="29432" y="131533"/>
                </a:cubicBezTo>
                <a:lnTo>
                  <a:pt x="46740" y="130089"/>
                </a:lnTo>
                <a:close/>
                <a:moveTo>
                  <a:pt x="246857" y="90303"/>
                </a:moveTo>
                <a:cubicBezTo>
                  <a:pt x="245418" y="90303"/>
                  <a:pt x="244699" y="90303"/>
                  <a:pt x="243260" y="91028"/>
                </a:cubicBezTo>
                <a:cubicBezTo>
                  <a:pt x="238225" y="92115"/>
                  <a:pt x="234269" y="96828"/>
                  <a:pt x="233549" y="101903"/>
                </a:cubicBezTo>
                <a:cubicBezTo>
                  <a:pt x="232830" y="106253"/>
                  <a:pt x="234269" y="110965"/>
                  <a:pt x="237865" y="113865"/>
                </a:cubicBezTo>
                <a:cubicBezTo>
                  <a:pt x="241102" y="116765"/>
                  <a:pt x="245418" y="118215"/>
                  <a:pt x="250094" y="116765"/>
                </a:cubicBezTo>
                <a:cubicBezTo>
                  <a:pt x="255129" y="115678"/>
                  <a:pt x="259085" y="111328"/>
                  <a:pt x="259805" y="105890"/>
                </a:cubicBezTo>
                <a:cubicBezTo>
                  <a:pt x="260524" y="101178"/>
                  <a:pt x="259085" y="96828"/>
                  <a:pt x="255489" y="93928"/>
                </a:cubicBezTo>
                <a:cubicBezTo>
                  <a:pt x="253331" y="91390"/>
                  <a:pt x="250094" y="90303"/>
                  <a:pt x="246857" y="90303"/>
                </a:cubicBezTo>
                <a:close/>
                <a:moveTo>
                  <a:pt x="36947" y="90303"/>
                </a:moveTo>
                <a:cubicBezTo>
                  <a:pt x="33710" y="90303"/>
                  <a:pt x="30473" y="91390"/>
                  <a:pt x="28315" y="93928"/>
                </a:cubicBezTo>
                <a:cubicBezTo>
                  <a:pt x="24718" y="96828"/>
                  <a:pt x="22920" y="101178"/>
                  <a:pt x="23639" y="105890"/>
                </a:cubicBezTo>
                <a:cubicBezTo>
                  <a:pt x="24718" y="111328"/>
                  <a:pt x="28674" y="115678"/>
                  <a:pt x="33710" y="116765"/>
                </a:cubicBezTo>
                <a:cubicBezTo>
                  <a:pt x="38026" y="118215"/>
                  <a:pt x="42701" y="116765"/>
                  <a:pt x="45938" y="113865"/>
                </a:cubicBezTo>
                <a:cubicBezTo>
                  <a:pt x="49175" y="110965"/>
                  <a:pt x="50973" y="106253"/>
                  <a:pt x="50254" y="101903"/>
                </a:cubicBezTo>
                <a:cubicBezTo>
                  <a:pt x="49535" y="96828"/>
                  <a:pt x="45579" y="92115"/>
                  <a:pt x="40543" y="91028"/>
                </a:cubicBezTo>
                <a:cubicBezTo>
                  <a:pt x="39105" y="90303"/>
                  <a:pt x="38026" y="90303"/>
                  <a:pt x="36947" y="90303"/>
                </a:cubicBezTo>
                <a:close/>
                <a:moveTo>
                  <a:pt x="241462" y="82328"/>
                </a:moveTo>
                <a:cubicBezTo>
                  <a:pt x="248655" y="80515"/>
                  <a:pt x="255848" y="82690"/>
                  <a:pt x="261603" y="87403"/>
                </a:cubicBezTo>
                <a:cubicBezTo>
                  <a:pt x="266638" y="92478"/>
                  <a:pt x="269516" y="99728"/>
                  <a:pt x="268437" y="106978"/>
                </a:cubicBezTo>
                <a:cubicBezTo>
                  <a:pt x="266998" y="116040"/>
                  <a:pt x="260524" y="123291"/>
                  <a:pt x="252252" y="125466"/>
                </a:cubicBezTo>
                <a:cubicBezTo>
                  <a:pt x="250453" y="125828"/>
                  <a:pt x="248655" y="126191"/>
                  <a:pt x="246857" y="126191"/>
                </a:cubicBezTo>
                <a:cubicBezTo>
                  <a:pt x="241462" y="126191"/>
                  <a:pt x="236067" y="124016"/>
                  <a:pt x="231751" y="120390"/>
                </a:cubicBezTo>
                <a:cubicBezTo>
                  <a:pt x="226716" y="115315"/>
                  <a:pt x="223838" y="108065"/>
                  <a:pt x="224917" y="100815"/>
                </a:cubicBezTo>
                <a:cubicBezTo>
                  <a:pt x="226356" y="92115"/>
                  <a:pt x="232830" y="84503"/>
                  <a:pt x="241462" y="82328"/>
                </a:cubicBezTo>
                <a:close/>
                <a:moveTo>
                  <a:pt x="42342" y="82328"/>
                </a:moveTo>
                <a:cubicBezTo>
                  <a:pt x="50973" y="84503"/>
                  <a:pt x="57447" y="92115"/>
                  <a:pt x="58886" y="100815"/>
                </a:cubicBezTo>
                <a:cubicBezTo>
                  <a:pt x="59965" y="108065"/>
                  <a:pt x="57088" y="115315"/>
                  <a:pt x="51693" y="120390"/>
                </a:cubicBezTo>
                <a:cubicBezTo>
                  <a:pt x="47737" y="124016"/>
                  <a:pt x="42342" y="126191"/>
                  <a:pt x="36947" y="126191"/>
                </a:cubicBezTo>
                <a:cubicBezTo>
                  <a:pt x="35148" y="126191"/>
                  <a:pt x="33350" y="125828"/>
                  <a:pt x="31552" y="125466"/>
                </a:cubicBezTo>
                <a:cubicBezTo>
                  <a:pt x="22920" y="123291"/>
                  <a:pt x="16446" y="116040"/>
                  <a:pt x="15367" y="106978"/>
                </a:cubicBezTo>
                <a:cubicBezTo>
                  <a:pt x="14288" y="99728"/>
                  <a:pt x="16805" y="92478"/>
                  <a:pt x="22200" y="87403"/>
                </a:cubicBezTo>
                <a:cubicBezTo>
                  <a:pt x="27595" y="82690"/>
                  <a:pt x="35148" y="80515"/>
                  <a:pt x="42342" y="82328"/>
                </a:cubicBezTo>
                <a:close/>
                <a:moveTo>
                  <a:pt x="210822" y="1344"/>
                </a:moveTo>
                <a:cubicBezTo>
                  <a:pt x="212617" y="-447"/>
                  <a:pt x="215487" y="-447"/>
                  <a:pt x="216922" y="1344"/>
                </a:cubicBezTo>
                <a:cubicBezTo>
                  <a:pt x="218716" y="3135"/>
                  <a:pt x="218716" y="5643"/>
                  <a:pt x="216922" y="7434"/>
                </a:cubicBezTo>
                <a:lnTo>
                  <a:pt x="145517" y="79082"/>
                </a:lnTo>
                <a:cubicBezTo>
                  <a:pt x="144441" y="79799"/>
                  <a:pt x="143365" y="80157"/>
                  <a:pt x="142288" y="80157"/>
                </a:cubicBezTo>
                <a:cubicBezTo>
                  <a:pt x="141212" y="80157"/>
                  <a:pt x="140135" y="79799"/>
                  <a:pt x="139418" y="79082"/>
                </a:cubicBezTo>
                <a:lnTo>
                  <a:pt x="115736" y="55797"/>
                </a:lnTo>
                <a:cubicBezTo>
                  <a:pt x="114300" y="54005"/>
                  <a:pt x="114300" y="51139"/>
                  <a:pt x="115736" y="49348"/>
                </a:cubicBezTo>
                <a:cubicBezTo>
                  <a:pt x="117530" y="47915"/>
                  <a:pt x="120400" y="47915"/>
                  <a:pt x="121835" y="49348"/>
                </a:cubicBezTo>
                <a:lnTo>
                  <a:pt x="142288" y="70126"/>
                </a:lnTo>
                <a:lnTo>
                  <a:pt x="210822" y="1344"/>
                </a:lnTo>
                <a:close/>
                <a:moveTo>
                  <a:pt x="94832" y="1140"/>
                </a:moveTo>
                <a:lnTo>
                  <a:pt x="177383" y="1140"/>
                </a:lnTo>
                <a:cubicBezTo>
                  <a:pt x="179555" y="1140"/>
                  <a:pt x="181727" y="2942"/>
                  <a:pt x="181727" y="5104"/>
                </a:cubicBezTo>
                <a:cubicBezTo>
                  <a:pt x="181727" y="7627"/>
                  <a:pt x="179555" y="9789"/>
                  <a:pt x="177383" y="9789"/>
                </a:cubicBezTo>
                <a:lnTo>
                  <a:pt x="99177" y="9789"/>
                </a:lnTo>
                <a:lnTo>
                  <a:pt x="99177" y="94479"/>
                </a:lnTo>
                <a:lnTo>
                  <a:pt x="118367" y="94479"/>
                </a:lnTo>
                <a:cubicBezTo>
                  <a:pt x="119453" y="94479"/>
                  <a:pt x="120539" y="94839"/>
                  <a:pt x="121263" y="95560"/>
                </a:cubicBezTo>
                <a:lnTo>
                  <a:pt x="141901" y="115742"/>
                </a:lnTo>
                <a:lnTo>
                  <a:pt x="162538" y="95560"/>
                </a:lnTo>
                <a:cubicBezTo>
                  <a:pt x="162900" y="94839"/>
                  <a:pt x="164348" y="94479"/>
                  <a:pt x="165435" y="94479"/>
                </a:cubicBezTo>
                <a:lnTo>
                  <a:pt x="184624" y="94479"/>
                </a:lnTo>
                <a:lnTo>
                  <a:pt x="184624" y="67811"/>
                </a:lnTo>
                <a:cubicBezTo>
                  <a:pt x="184624" y="65648"/>
                  <a:pt x="186434" y="63847"/>
                  <a:pt x="188606" y="63847"/>
                </a:cubicBezTo>
                <a:cubicBezTo>
                  <a:pt x="191141" y="63847"/>
                  <a:pt x="193313" y="65648"/>
                  <a:pt x="193313" y="67811"/>
                </a:cubicBezTo>
                <a:lnTo>
                  <a:pt x="193313" y="98804"/>
                </a:lnTo>
                <a:cubicBezTo>
                  <a:pt x="193313" y="100966"/>
                  <a:pt x="191141" y="103128"/>
                  <a:pt x="188606" y="103128"/>
                </a:cubicBezTo>
                <a:lnTo>
                  <a:pt x="167245" y="103128"/>
                </a:lnTo>
                <a:lnTo>
                  <a:pt x="144797" y="124751"/>
                </a:lnTo>
                <a:cubicBezTo>
                  <a:pt x="144073" y="125832"/>
                  <a:pt x="142987" y="126193"/>
                  <a:pt x="141901" y="126193"/>
                </a:cubicBezTo>
                <a:cubicBezTo>
                  <a:pt x="140815" y="126193"/>
                  <a:pt x="139728" y="125832"/>
                  <a:pt x="138642" y="124751"/>
                </a:cubicBezTo>
                <a:lnTo>
                  <a:pt x="116557" y="103128"/>
                </a:lnTo>
                <a:lnTo>
                  <a:pt x="94832" y="103128"/>
                </a:lnTo>
                <a:cubicBezTo>
                  <a:pt x="92298" y="103128"/>
                  <a:pt x="90488" y="100966"/>
                  <a:pt x="90488" y="98804"/>
                </a:cubicBezTo>
                <a:lnTo>
                  <a:pt x="90488" y="5104"/>
                </a:lnTo>
                <a:cubicBezTo>
                  <a:pt x="90488" y="2942"/>
                  <a:pt x="92298" y="1140"/>
                  <a:pt x="94832" y="114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3" name="Freeform 952">
            <a:extLst>
              <a:ext uri="{FF2B5EF4-FFF2-40B4-BE49-F238E27FC236}">
                <a16:creationId xmlns:a16="http://schemas.microsoft.com/office/drawing/2014/main" id="{9F280E3A-B03D-A843-9221-5A89F7ECA25F}"/>
              </a:ext>
            </a:extLst>
          </p:cNvPr>
          <p:cNvSpPr>
            <a:spLocks noChangeAspect="1"/>
          </p:cNvSpPr>
          <p:nvPr/>
        </p:nvSpPr>
        <p:spPr bwMode="auto">
          <a:xfrm>
            <a:off x="8010067" y="7160040"/>
            <a:ext cx="1092530" cy="1089178"/>
          </a:xfrm>
          <a:custGeom>
            <a:avLst/>
            <a:gdLst>
              <a:gd name="T0" fmla="*/ 4634450 w 285390"/>
              <a:gd name="T1" fmla="*/ 8255285 h 283806"/>
              <a:gd name="T2" fmla="*/ 5549597 w 285390"/>
              <a:gd name="T3" fmla="*/ 8255285 h 283806"/>
              <a:gd name="T4" fmla="*/ 5965497 w 285390"/>
              <a:gd name="T5" fmla="*/ 7094344 h 283806"/>
              <a:gd name="T6" fmla="*/ 10240788 w 285390"/>
              <a:gd name="T7" fmla="*/ 7252865 h 283806"/>
              <a:gd name="T8" fmla="*/ 10085828 w 285390"/>
              <a:gd name="T9" fmla="*/ 9445861 h 283806"/>
              <a:gd name="T10" fmla="*/ 5810463 w 285390"/>
              <a:gd name="T11" fmla="*/ 9287375 h 283806"/>
              <a:gd name="T12" fmla="*/ 9930802 w 285390"/>
              <a:gd name="T13" fmla="*/ 9115627 h 283806"/>
              <a:gd name="T14" fmla="*/ 5965497 w 285390"/>
              <a:gd name="T15" fmla="*/ 7411407 h 283806"/>
              <a:gd name="T16" fmla="*/ 5965497 w 285390"/>
              <a:gd name="T17" fmla="*/ 7094344 h 283806"/>
              <a:gd name="T18" fmla="*/ 4275329 w 285390"/>
              <a:gd name="T19" fmla="*/ 7094344 h 283806"/>
              <a:gd name="T20" fmla="*/ 4275329 w 285390"/>
              <a:gd name="T21" fmla="*/ 7405634 h 283806"/>
              <a:gd name="T22" fmla="*/ 310002 w 285390"/>
              <a:gd name="T23" fmla="*/ 9870270 h 283806"/>
              <a:gd name="T24" fmla="*/ 1601633 w 285390"/>
              <a:gd name="T25" fmla="*/ 9078976 h 283806"/>
              <a:gd name="T26" fmla="*/ 4430371 w 285390"/>
              <a:gd name="T27" fmla="*/ 9247632 h 283806"/>
              <a:gd name="T28" fmla="*/ 1640423 w 285390"/>
              <a:gd name="T29" fmla="*/ 9403315 h 283806"/>
              <a:gd name="T30" fmla="*/ 154871 w 285390"/>
              <a:gd name="T31" fmla="*/ 10311277 h 283806"/>
              <a:gd name="T32" fmla="*/ 0 w 285390"/>
              <a:gd name="T33" fmla="*/ 10142663 h 283806"/>
              <a:gd name="T34" fmla="*/ 154871 w 285390"/>
              <a:gd name="T35" fmla="*/ 7094344 h 283806"/>
              <a:gd name="T36" fmla="*/ 4634450 w 285390"/>
              <a:gd name="T37" fmla="*/ 4700712 h 283806"/>
              <a:gd name="T38" fmla="*/ 5549597 w 285390"/>
              <a:gd name="T39" fmla="*/ 4700712 h 283806"/>
              <a:gd name="T40" fmla="*/ 5965497 w 285390"/>
              <a:gd name="T41" fmla="*/ 3518331 h 283806"/>
              <a:gd name="T42" fmla="*/ 10240788 w 285390"/>
              <a:gd name="T43" fmla="*/ 3674670 h 283806"/>
              <a:gd name="T44" fmla="*/ 10163348 w 285390"/>
              <a:gd name="T45" fmla="*/ 6722233 h 283806"/>
              <a:gd name="T46" fmla="*/ 10008336 w 285390"/>
              <a:gd name="T47" fmla="*/ 6722233 h 283806"/>
              <a:gd name="T48" fmla="*/ 5965497 w 285390"/>
              <a:gd name="T49" fmla="*/ 5823564 h 283806"/>
              <a:gd name="T50" fmla="*/ 5965497 w 285390"/>
              <a:gd name="T51" fmla="*/ 5511003 h 283806"/>
              <a:gd name="T52" fmla="*/ 8716652 w 285390"/>
              <a:gd name="T53" fmla="*/ 5550103 h 283806"/>
              <a:gd name="T54" fmla="*/ 9930802 w 285390"/>
              <a:gd name="T55" fmla="*/ 3830906 h 283806"/>
              <a:gd name="T56" fmla="*/ 5810463 w 285390"/>
              <a:gd name="T57" fmla="*/ 3674670 h 283806"/>
              <a:gd name="T58" fmla="*/ 154871 w 285390"/>
              <a:gd name="T59" fmla="*/ 3518331 h 283806"/>
              <a:gd name="T60" fmla="*/ 4430371 w 285390"/>
              <a:gd name="T61" fmla="*/ 3673870 h 283806"/>
              <a:gd name="T62" fmla="*/ 310002 w 285390"/>
              <a:gd name="T63" fmla="*/ 3829444 h 283806"/>
              <a:gd name="T64" fmla="*/ 4275329 w 285390"/>
              <a:gd name="T65" fmla="*/ 5501412 h 283806"/>
              <a:gd name="T66" fmla="*/ 4275329 w 285390"/>
              <a:gd name="T67" fmla="*/ 5812467 h 283806"/>
              <a:gd name="T68" fmla="*/ 0 w 285390"/>
              <a:gd name="T69" fmla="*/ 5669922 h 283806"/>
              <a:gd name="T70" fmla="*/ 154871 w 285390"/>
              <a:gd name="T71" fmla="*/ 3518331 h 283806"/>
              <a:gd name="T72" fmla="*/ 4634450 w 285390"/>
              <a:gd name="T73" fmla="*/ 1132978 h 283806"/>
              <a:gd name="T74" fmla="*/ 5549597 w 285390"/>
              <a:gd name="T75" fmla="*/ 1132978 h 283806"/>
              <a:gd name="T76" fmla="*/ 5091992 w 285390"/>
              <a:gd name="T77" fmla="*/ 346063 h 283806"/>
              <a:gd name="T78" fmla="*/ 5244574 w 285390"/>
              <a:gd name="T79" fmla="*/ 1906894 h 283806"/>
              <a:gd name="T80" fmla="*/ 5854700 w 285390"/>
              <a:gd name="T81" fmla="*/ 4700712 h 283806"/>
              <a:gd name="T82" fmla="*/ 5244574 w 285390"/>
              <a:gd name="T83" fmla="*/ 7481401 h 283806"/>
              <a:gd name="T84" fmla="*/ 5091992 w 285390"/>
              <a:gd name="T85" fmla="*/ 9042245 h 283806"/>
              <a:gd name="T86" fmla="*/ 4939516 w 285390"/>
              <a:gd name="T87" fmla="*/ 7481401 h 283806"/>
              <a:gd name="T88" fmla="*/ 4329355 w 285390"/>
              <a:gd name="T89" fmla="*/ 4700712 h 283806"/>
              <a:gd name="T90" fmla="*/ 4939516 w 285390"/>
              <a:gd name="T91" fmla="*/ 1906894 h 283806"/>
              <a:gd name="T92" fmla="*/ 5091992 w 285390"/>
              <a:gd name="T93" fmla="*/ 346063 h 283806"/>
              <a:gd name="T94" fmla="*/ 10085828 w 285390"/>
              <a:gd name="T95" fmla="*/ 0 h 283806"/>
              <a:gd name="T96" fmla="*/ 10240788 w 285390"/>
              <a:gd name="T97" fmla="*/ 2138548 h 283806"/>
              <a:gd name="T98" fmla="*/ 5965497 w 285390"/>
              <a:gd name="T99" fmla="*/ 2294179 h 283806"/>
              <a:gd name="T100" fmla="*/ 5965497 w 285390"/>
              <a:gd name="T101" fmla="*/ 1995963 h 283806"/>
              <a:gd name="T102" fmla="*/ 9930802 w 285390"/>
              <a:gd name="T103" fmla="*/ 311108 h 283806"/>
              <a:gd name="T104" fmla="*/ 5810463 w 285390"/>
              <a:gd name="T105" fmla="*/ 142574 h 283806"/>
              <a:gd name="T106" fmla="*/ 154871 w 285390"/>
              <a:gd name="T107" fmla="*/ 0 h 283806"/>
              <a:gd name="T108" fmla="*/ 4430371 w 285390"/>
              <a:gd name="T109" fmla="*/ 143254 h 283806"/>
              <a:gd name="T110" fmla="*/ 310002 w 285390"/>
              <a:gd name="T111" fmla="*/ 312599 h 283806"/>
              <a:gd name="T112" fmla="*/ 1511177 w 285390"/>
              <a:gd name="T113" fmla="*/ 2018727 h 283806"/>
              <a:gd name="T114" fmla="*/ 4275329 w 285390"/>
              <a:gd name="T115" fmla="*/ 2005742 h 283806"/>
              <a:gd name="T116" fmla="*/ 4275329 w 285390"/>
              <a:gd name="T117" fmla="*/ 2305250 h 283806"/>
              <a:gd name="T118" fmla="*/ 232450 w 285390"/>
              <a:gd name="T119" fmla="*/ 3190905 h 283806"/>
              <a:gd name="T120" fmla="*/ 77534 w 285390"/>
              <a:gd name="T121" fmla="*/ 3203846 h 283806"/>
              <a:gd name="T122" fmla="*/ 0 w 285390"/>
              <a:gd name="T123" fmla="*/ 143254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4" name="Freeform 953">
            <a:extLst>
              <a:ext uri="{FF2B5EF4-FFF2-40B4-BE49-F238E27FC236}">
                <a16:creationId xmlns:a16="http://schemas.microsoft.com/office/drawing/2014/main" id="{25F34484-1FA0-6648-815C-41DF1C24004B}"/>
              </a:ext>
            </a:extLst>
          </p:cNvPr>
          <p:cNvSpPr>
            <a:spLocks noChangeAspect="1"/>
          </p:cNvSpPr>
          <p:nvPr/>
        </p:nvSpPr>
        <p:spPr bwMode="auto">
          <a:xfrm>
            <a:off x="9721867" y="10503641"/>
            <a:ext cx="1002042" cy="1089178"/>
          </a:xfrm>
          <a:custGeom>
            <a:avLst/>
            <a:gdLst>
              <a:gd name="T0" fmla="*/ 3568639 w 262269"/>
              <a:gd name="T1" fmla="*/ 4175549 h 283804"/>
              <a:gd name="T2" fmla="*/ 4565286 w 262269"/>
              <a:gd name="T3" fmla="*/ 4175549 h 283804"/>
              <a:gd name="T4" fmla="*/ 4066997 w 262269"/>
              <a:gd name="T5" fmla="*/ 3345592 h 283804"/>
              <a:gd name="T6" fmla="*/ 4066997 w 262269"/>
              <a:gd name="T7" fmla="*/ 5005413 h 283804"/>
              <a:gd name="T8" fmla="*/ 4066997 w 262269"/>
              <a:gd name="T9" fmla="*/ 3345592 h 283804"/>
              <a:gd name="T10" fmla="*/ 2728046 w 262269"/>
              <a:gd name="T11" fmla="*/ 4195985 h 283804"/>
              <a:gd name="T12" fmla="*/ 3546752 w 262269"/>
              <a:gd name="T13" fmla="*/ 5584225 h 283804"/>
              <a:gd name="T14" fmla="*/ 4063182 w 262269"/>
              <a:gd name="T15" fmla="*/ 9932289 h 283804"/>
              <a:gd name="T16" fmla="*/ 4277250 w 262269"/>
              <a:gd name="T17" fmla="*/ 9303631 h 283804"/>
              <a:gd name="T18" fmla="*/ 4478803 w 262269"/>
              <a:gd name="T19" fmla="*/ 8635707 h 283804"/>
              <a:gd name="T20" fmla="*/ 4289834 w 262269"/>
              <a:gd name="T21" fmla="*/ 7980891 h 283804"/>
              <a:gd name="T22" fmla="*/ 4289834 w 262269"/>
              <a:gd name="T23" fmla="*/ 7587963 h 283804"/>
              <a:gd name="T24" fmla="*/ 4289834 w 262269"/>
              <a:gd name="T25" fmla="*/ 7129618 h 283804"/>
              <a:gd name="T26" fmla="*/ 4629951 w 262269"/>
              <a:gd name="T27" fmla="*/ 5584225 h 283804"/>
              <a:gd name="T28" fmla="*/ 5448575 w 262269"/>
              <a:gd name="T29" fmla="*/ 4195985 h 283804"/>
              <a:gd name="T30" fmla="*/ 4088316 w 262269"/>
              <a:gd name="T31" fmla="*/ 2480391 h 283804"/>
              <a:gd name="T32" fmla="*/ 4932213 w 262269"/>
              <a:gd name="T33" fmla="*/ 5689021 h 283804"/>
              <a:gd name="T34" fmla="*/ 4881852 w 262269"/>
              <a:gd name="T35" fmla="*/ 6959374 h 283804"/>
              <a:gd name="T36" fmla="*/ 4617366 w 262269"/>
              <a:gd name="T37" fmla="*/ 7483233 h 283804"/>
              <a:gd name="T38" fmla="*/ 4806274 w 262269"/>
              <a:gd name="T39" fmla="*/ 7902291 h 283804"/>
              <a:gd name="T40" fmla="*/ 4617366 w 262269"/>
              <a:gd name="T41" fmla="*/ 8334494 h 283804"/>
              <a:gd name="T42" fmla="*/ 4844020 w 262269"/>
              <a:gd name="T43" fmla="*/ 8635707 h 283804"/>
              <a:gd name="T44" fmla="*/ 4491387 w 262269"/>
              <a:gd name="T45" fmla="*/ 9067859 h 283804"/>
              <a:gd name="T46" fmla="*/ 4831432 w 262269"/>
              <a:gd name="T47" fmla="*/ 9500086 h 283804"/>
              <a:gd name="T48" fmla="*/ 4163909 w 262269"/>
              <a:gd name="T49" fmla="*/ 10259675 h 283804"/>
              <a:gd name="T50" fmla="*/ 3949794 w 262269"/>
              <a:gd name="T51" fmla="*/ 10259675 h 283804"/>
              <a:gd name="T52" fmla="*/ 3244467 w 262269"/>
              <a:gd name="T53" fmla="*/ 9460788 h 283804"/>
              <a:gd name="T54" fmla="*/ 2438411 w 262269"/>
              <a:gd name="T55" fmla="*/ 4195985 h 283804"/>
              <a:gd name="T56" fmla="*/ 4088380 w 262269"/>
              <a:gd name="T57" fmla="*/ 1442000 h 283804"/>
              <a:gd name="T58" fmla="*/ 6748486 w 262269"/>
              <a:gd name="T59" fmla="*/ 4194607 h 283804"/>
              <a:gd name="T60" fmla="*/ 5857598 w 262269"/>
              <a:gd name="T61" fmla="*/ 6203613 h 283804"/>
              <a:gd name="T62" fmla="*/ 5744646 w 262269"/>
              <a:gd name="T63" fmla="*/ 5929663 h 283804"/>
              <a:gd name="T64" fmla="*/ 5744646 w 262269"/>
              <a:gd name="T65" fmla="*/ 2459661 h 283804"/>
              <a:gd name="T66" fmla="*/ 2419562 w 262269"/>
              <a:gd name="T67" fmla="*/ 2459661 h 283804"/>
              <a:gd name="T68" fmla="*/ 2419562 w 262269"/>
              <a:gd name="T69" fmla="*/ 5929663 h 283804"/>
              <a:gd name="T70" fmla="*/ 2206223 w 262269"/>
              <a:gd name="T71" fmla="*/ 6151428 h 283804"/>
              <a:gd name="T72" fmla="*/ 2206223 w 262269"/>
              <a:gd name="T73" fmla="*/ 2250892 h 283804"/>
              <a:gd name="T74" fmla="*/ 4066300 w 262269"/>
              <a:gd name="T75" fmla="*/ 0 h 283804"/>
              <a:gd name="T76" fmla="*/ 8960908 w 262269"/>
              <a:gd name="T77" fmla="*/ 5625981 h 283804"/>
              <a:gd name="T78" fmla="*/ 8873084 w 262269"/>
              <a:gd name="T79" fmla="*/ 6552747 h 283804"/>
              <a:gd name="T80" fmla="*/ 8132602 w 262269"/>
              <a:gd name="T81" fmla="*/ 8393271 h 283804"/>
              <a:gd name="T82" fmla="*/ 6212453 w 262269"/>
              <a:gd name="T83" fmla="*/ 9398358 h 283804"/>
              <a:gd name="T84" fmla="*/ 6061790 w 262269"/>
              <a:gd name="T85" fmla="*/ 10312070 h 283804"/>
              <a:gd name="T86" fmla="*/ 5911210 w 262269"/>
              <a:gd name="T87" fmla="*/ 9398358 h 283804"/>
              <a:gd name="T88" fmla="*/ 7831383 w 262269"/>
              <a:gd name="T89" fmla="*/ 8341017 h 283804"/>
              <a:gd name="T90" fmla="*/ 7906695 w 262269"/>
              <a:gd name="T91" fmla="*/ 6683297 h 283804"/>
              <a:gd name="T92" fmla="*/ 8847984 w 262269"/>
              <a:gd name="T93" fmla="*/ 6122004 h 283804"/>
              <a:gd name="T94" fmla="*/ 7843990 w 262269"/>
              <a:gd name="T95" fmla="*/ 4255366 h 283804"/>
              <a:gd name="T96" fmla="*/ 4066300 w 262269"/>
              <a:gd name="T97" fmla="*/ 313303 h 283804"/>
              <a:gd name="T98" fmla="*/ 803229 w 262269"/>
              <a:gd name="T99" fmla="*/ 6161132 h 283804"/>
              <a:gd name="T100" fmla="*/ 1192297 w 262269"/>
              <a:gd name="T101" fmla="*/ 6839936 h 283804"/>
              <a:gd name="T102" fmla="*/ 2120958 w 262269"/>
              <a:gd name="T103" fmla="*/ 10142404 h 283804"/>
              <a:gd name="T104" fmla="*/ 1819759 w 262269"/>
              <a:gd name="T105" fmla="*/ 10155464 h 283804"/>
              <a:gd name="T106" fmla="*/ 941245 w 262269"/>
              <a:gd name="T107" fmla="*/ 7009651 h 283804"/>
              <a:gd name="T108" fmla="*/ 539667 w 262269"/>
              <a:gd name="T109" fmla="*/ 6330841 h 283804"/>
              <a:gd name="T110" fmla="*/ 4066300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Freeform 955">
            <a:extLst>
              <a:ext uri="{FF2B5EF4-FFF2-40B4-BE49-F238E27FC236}">
                <a16:creationId xmlns:a16="http://schemas.microsoft.com/office/drawing/2014/main" id="{974FB42B-0DB6-4F4A-87BD-16FD7919B078}"/>
              </a:ext>
            </a:extLst>
          </p:cNvPr>
          <p:cNvSpPr>
            <a:spLocks noChangeAspect="1"/>
          </p:cNvSpPr>
          <p:nvPr/>
        </p:nvSpPr>
        <p:spPr bwMode="auto">
          <a:xfrm>
            <a:off x="13606824" y="3902770"/>
            <a:ext cx="1095878" cy="1075772"/>
          </a:xfrm>
          <a:custGeom>
            <a:avLst/>
            <a:gdLst>
              <a:gd name="T0" fmla="*/ 1447509 w 285054"/>
              <a:gd name="T1" fmla="*/ 7932390 h 280629"/>
              <a:gd name="T2" fmla="*/ 1447509 w 285054"/>
              <a:gd name="T3" fmla="*/ 6883477 h 280629"/>
              <a:gd name="T4" fmla="*/ 750221 w 285054"/>
              <a:gd name="T5" fmla="*/ 7565276 h 280629"/>
              <a:gd name="T6" fmla="*/ 6385815 w 285054"/>
              <a:gd name="T7" fmla="*/ 6137767 h 280629"/>
              <a:gd name="T8" fmla="*/ 4077442 w 285054"/>
              <a:gd name="T9" fmla="*/ 6468680 h 280629"/>
              <a:gd name="T10" fmla="*/ 1486045 w 285054"/>
              <a:gd name="T11" fmla="*/ 6137767 h 280629"/>
              <a:gd name="T12" fmla="*/ 2997952 w 285054"/>
              <a:gd name="T13" fmla="*/ 6461576 h 280629"/>
              <a:gd name="T14" fmla="*/ 637331 w 285054"/>
              <a:gd name="T15" fmla="*/ 8300830 h 280629"/>
              <a:gd name="T16" fmla="*/ 5371704 w 285054"/>
              <a:gd name="T17" fmla="*/ 9414762 h 280629"/>
              <a:gd name="T18" fmla="*/ 5053439 w 285054"/>
              <a:gd name="T19" fmla="*/ 9984734 h 280629"/>
              <a:gd name="T20" fmla="*/ 1433042 w 285054"/>
              <a:gd name="T21" fmla="*/ 8948517 h 280629"/>
              <a:gd name="T22" fmla="*/ 1486045 w 285054"/>
              <a:gd name="T23" fmla="*/ 6137767 h 280629"/>
              <a:gd name="T24" fmla="*/ 7130893 w 285054"/>
              <a:gd name="T25" fmla="*/ 6829341 h 280629"/>
              <a:gd name="T26" fmla="*/ 6792964 w 285054"/>
              <a:gd name="T27" fmla="*/ 5777364 h 280629"/>
              <a:gd name="T28" fmla="*/ 3728190 w 285054"/>
              <a:gd name="T29" fmla="*/ 5777364 h 280629"/>
              <a:gd name="T30" fmla="*/ 3390290 w 285054"/>
              <a:gd name="T31" fmla="*/ 6829341 h 280629"/>
              <a:gd name="T32" fmla="*/ 8619325 w 285054"/>
              <a:gd name="T33" fmla="*/ 4527378 h 280629"/>
              <a:gd name="T34" fmla="*/ 9362500 w 285054"/>
              <a:gd name="T35" fmla="*/ 4527378 h 280629"/>
              <a:gd name="T36" fmla="*/ 9335883 w 285054"/>
              <a:gd name="T37" fmla="*/ 5019219 h 280629"/>
              <a:gd name="T38" fmla="*/ 9481877 w 285054"/>
              <a:gd name="T39" fmla="*/ 5550848 h 280629"/>
              <a:gd name="T40" fmla="*/ 8844962 w 285054"/>
              <a:gd name="T41" fmla="*/ 5510959 h 280629"/>
              <a:gd name="T42" fmla="*/ 8619325 w 285054"/>
              <a:gd name="T43" fmla="*/ 5285024 h 280629"/>
              <a:gd name="T44" fmla="*/ 8619325 w 285054"/>
              <a:gd name="T45" fmla="*/ 4527378 h 280629"/>
              <a:gd name="T46" fmla="*/ 5231738 w 285054"/>
              <a:gd name="T47" fmla="*/ 4793268 h 280629"/>
              <a:gd name="T48" fmla="*/ 5716915 w 285054"/>
              <a:gd name="T49" fmla="*/ 4753329 h 280629"/>
              <a:gd name="T50" fmla="*/ 5716915 w 285054"/>
              <a:gd name="T51" fmla="*/ 5510959 h 280629"/>
              <a:gd name="T52" fmla="*/ 5231738 w 285054"/>
              <a:gd name="T53" fmla="*/ 5258419 h 280629"/>
              <a:gd name="T54" fmla="*/ 4746506 w 285054"/>
              <a:gd name="T55" fmla="*/ 5510959 h 280629"/>
              <a:gd name="T56" fmla="*/ 4746506 w 285054"/>
              <a:gd name="T57" fmla="*/ 4753329 h 280629"/>
              <a:gd name="T58" fmla="*/ 10534428 w 285054"/>
              <a:gd name="T59" fmla="*/ 4967648 h 280629"/>
              <a:gd name="T60" fmla="*/ 7480296 w 285054"/>
              <a:gd name="T61" fmla="*/ 6411658 h 280629"/>
              <a:gd name="T62" fmla="*/ 9100318 w 285054"/>
              <a:gd name="T63" fmla="*/ 6089394 h 280629"/>
              <a:gd name="T64" fmla="*/ 9047218 w 285054"/>
              <a:gd name="T65" fmla="*/ 3923315 h 280629"/>
              <a:gd name="T66" fmla="*/ 8487263 w 285054"/>
              <a:gd name="T67" fmla="*/ 3613869 h 280629"/>
              <a:gd name="T68" fmla="*/ 8318323 w 285054"/>
              <a:gd name="T69" fmla="*/ 3779029 h 280629"/>
              <a:gd name="T70" fmla="*/ 8069555 w 285054"/>
              <a:gd name="T71" fmla="*/ 3779029 h 280629"/>
              <a:gd name="T72" fmla="*/ 7900604 w 285054"/>
              <a:gd name="T73" fmla="*/ 3613869 h 280629"/>
              <a:gd name="T74" fmla="*/ 7279418 w 285054"/>
              <a:gd name="T75" fmla="*/ 3944223 h 280629"/>
              <a:gd name="T76" fmla="*/ 6668612 w 285054"/>
              <a:gd name="T77" fmla="*/ 3613869 h 280629"/>
              <a:gd name="T78" fmla="*/ 6499644 w 285054"/>
              <a:gd name="T79" fmla="*/ 3779029 h 280629"/>
              <a:gd name="T80" fmla="*/ 3298376 w 285054"/>
              <a:gd name="T81" fmla="*/ 2517433 h 280629"/>
              <a:gd name="T82" fmla="*/ 3683556 w 285054"/>
              <a:gd name="T83" fmla="*/ 2150308 h 280629"/>
              <a:gd name="T84" fmla="*/ 3683556 w 285054"/>
              <a:gd name="T85" fmla="*/ 3199163 h 280629"/>
              <a:gd name="T86" fmla="*/ 5264942 w 285054"/>
              <a:gd name="T87" fmla="*/ 0 h 280629"/>
              <a:gd name="T88" fmla="*/ 4624925 w 285054"/>
              <a:gd name="T89" fmla="*/ 1461640 h 280629"/>
              <a:gd name="T90" fmla="*/ 2478248 w 285054"/>
              <a:gd name="T91" fmla="*/ 2586905 h 280629"/>
              <a:gd name="T92" fmla="*/ 6251583 w 285054"/>
              <a:gd name="T93" fmla="*/ 3789806 h 280629"/>
              <a:gd name="T94" fmla="*/ 2158239 w 285054"/>
              <a:gd name="T95" fmla="*/ 2586905 h 280629"/>
              <a:gd name="T96" fmla="*/ 4624925 w 285054"/>
              <a:gd name="T97" fmla="*/ 1151225 h 280629"/>
              <a:gd name="T98" fmla="*/ 5264942 w 285054"/>
              <a:gd name="T99" fmla="*/ 0 h 28062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5054" h="280629">
                <a:moveTo>
                  <a:pt x="39168" y="199209"/>
                </a:moveTo>
                <a:cubicBezTo>
                  <a:pt x="33725" y="199209"/>
                  <a:pt x="29371" y="203563"/>
                  <a:pt x="29371" y="209369"/>
                </a:cubicBezTo>
                <a:cubicBezTo>
                  <a:pt x="29371" y="214811"/>
                  <a:pt x="33725" y="219529"/>
                  <a:pt x="39168" y="219529"/>
                </a:cubicBezTo>
                <a:cubicBezTo>
                  <a:pt x="44974" y="219529"/>
                  <a:pt x="49328" y="214811"/>
                  <a:pt x="49328" y="209369"/>
                </a:cubicBezTo>
                <a:cubicBezTo>
                  <a:pt x="49328" y="203563"/>
                  <a:pt x="44974" y="199209"/>
                  <a:pt x="39168" y="199209"/>
                </a:cubicBezTo>
                <a:close/>
                <a:moveTo>
                  <a:pt x="39168" y="190500"/>
                </a:moveTo>
                <a:cubicBezTo>
                  <a:pt x="49691" y="190500"/>
                  <a:pt x="58037" y="198846"/>
                  <a:pt x="58037" y="209369"/>
                </a:cubicBezTo>
                <a:cubicBezTo>
                  <a:pt x="58037" y="219529"/>
                  <a:pt x="49691" y="228237"/>
                  <a:pt x="39168" y="228237"/>
                </a:cubicBezTo>
                <a:cubicBezTo>
                  <a:pt x="28645" y="228237"/>
                  <a:pt x="20300" y="219529"/>
                  <a:pt x="20300" y="209369"/>
                </a:cubicBezTo>
                <a:cubicBezTo>
                  <a:pt x="20300" y="198846"/>
                  <a:pt x="28645" y="190500"/>
                  <a:pt x="39168" y="190500"/>
                </a:cubicBezTo>
                <a:close/>
                <a:moveTo>
                  <a:pt x="110333" y="169862"/>
                </a:moveTo>
                <a:lnTo>
                  <a:pt x="172796" y="169862"/>
                </a:lnTo>
                <a:cubicBezTo>
                  <a:pt x="175309" y="169862"/>
                  <a:pt x="177104" y="172060"/>
                  <a:pt x="177104" y="174625"/>
                </a:cubicBezTo>
                <a:cubicBezTo>
                  <a:pt x="177104" y="176823"/>
                  <a:pt x="175309" y="179021"/>
                  <a:pt x="172796" y="179021"/>
                </a:cubicBezTo>
                <a:lnTo>
                  <a:pt x="110333" y="179021"/>
                </a:lnTo>
                <a:cubicBezTo>
                  <a:pt x="107820" y="179021"/>
                  <a:pt x="106025" y="176823"/>
                  <a:pt x="106025" y="174625"/>
                </a:cubicBezTo>
                <a:cubicBezTo>
                  <a:pt x="106025" y="172060"/>
                  <a:pt x="107820" y="169862"/>
                  <a:pt x="110333" y="169862"/>
                </a:cubicBezTo>
                <a:close/>
                <a:moveTo>
                  <a:pt x="40212" y="169862"/>
                </a:moveTo>
                <a:lnTo>
                  <a:pt x="81121" y="169862"/>
                </a:lnTo>
                <a:cubicBezTo>
                  <a:pt x="83633" y="169862"/>
                  <a:pt x="85427" y="172013"/>
                  <a:pt x="85427" y="174164"/>
                </a:cubicBezTo>
                <a:cubicBezTo>
                  <a:pt x="85427" y="176673"/>
                  <a:pt x="83633" y="178824"/>
                  <a:pt x="81121" y="178824"/>
                </a:cubicBezTo>
                <a:lnTo>
                  <a:pt x="40212" y="178824"/>
                </a:lnTo>
                <a:cubicBezTo>
                  <a:pt x="23347" y="178824"/>
                  <a:pt x="8993" y="191729"/>
                  <a:pt x="8634" y="207860"/>
                </a:cubicBezTo>
                <a:cubicBezTo>
                  <a:pt x="8275" y="216104"/>
                  <a:pt x="11505" y="223991"/>
                  <a:pt x="17246" y="229726"/>
                </a:cubicBezTo>
                <a:cubicBezTo>
                  <a:pt x="22988" y="235820"/>
                  <a:pt x="30523" y="239046"/>
                  <a:pt x="38777" y="239046"/>
                </a:cubicBezTo>
                <a:lnTo>
                  <a:pt x="123823" y="239046"/>
                </a:lnTo>
                <a:cubicBezTo>
                  <a:pt x="135666" y="239046"/>
                  <a:pt x="145354" y="248725"/>
                  <a:pt x="145354" y="260554"/>
                </a:cubicBezTo>
                <a:lnTo>
                  <a:pt x="145354" y="276327"/>
                </a:lnTo>
                <a:cubicBezTo>
                  <a:pt x="145354" y="278478"/>
                  <a:pt x="143560" y="280629"/>
                  <a:pt x="141048" y="280629"/>
                </a:cubicBezTo>
                <a:cubicBezTo>
                  <a:pt x="138536" y="280629"/>
                  <a:pt x="136742" y="278478"/>
                  <a:pt x="136742" y="276327"/>
                </a:cubicBezTo>
                <a:lnTo>
                  <a:pt x="136742" y="260554"/>
                </a:lnTo>
                <a:cubicBezTo>
                  <a:pt x="136742" y="253385"/>
                  <a:pt x="131001" y="247650"/>
                  <a:pt x="123823" y="247650"/>
                </a:cubicBezTo>
                <a:lnTo>
                  <a:pt x="38777" y="247650"/>
                </a:lnTo>
                <a:cubicBezTo>
                  <a:pt x="28370" y="247650"/>
                  <a:pt x="18323" y="243706"/>
                  <a:pt x="11146" y="235820"/>
                </a:cubicBezTo>
                <a:cubicBezTo>
                  <a:pt x="3610" y="228292"/>
                  <a:pt x="-337" y="218255"/>
                  <a:pt x="22" y="207860"/>
                </a:cubicBezTo>
                <a:cubicBezTo>
                  <a:pt x="739" y="186710"/>
                  <a:pt x="18682" y="169862"/>
                  <a:pt x="40212" y="169862"/>
                </a:cubicBezTo>
                <a:close/>
                <a:moveTo>
                  <a:pt x="188385" y="155575"/>
                </a:moveTo>
                <a:cubicBezTo>
                  <a:pt x="191052" y="155575"/>
                  <a:pt x="192957" y="157732"/>
                  <a:pt x="192957" y="159888"/>
                </a:cubicBezTo>
                <a:lnTo>
                  <a:pt x="192957" y="189002"/>
                </a:lnTo>
                <a:cubicBezTo>
                  <a:pt x="192957" y="191159"/>
                  <a:pt x="191052" y="193316"/>
                  <a:pt x="188385" y="193316"/>
                </a:cubicBezTo>
                <a:cubicBezTo>
                  <a:pt x="185718" y="193316"/>
                  <a:pt x="183813" y="191159"/>
                  <a:pt x="183813" y="189002"/>
                </a:cubicBezTo>
                <a:lnTo>
                  <a:pt x="183813" y="159888"/>
                </a:lnTo>
                <a:cubicBezTo>
                  <a:pt x="183813" y="157732"/>
                  <a:pt x="185718" y="155575"/>
                  <a:pt x="188385" y="155575"/>
                </a:cubicBezTo>
                <a:close/>
                <a:moveTo>
                  <a:pt x="96310" y="155575"/>
                </a:moveTo>
                <a:cubicBezTo>
                  <a:pt x="98977" y="155575"/>
                  <a:pt x="100882" y="157732"/>
                  <a:pt x="100882" y="159888"/>
                </a:cubicBezTo>
                <a:lnTo>
                  <a:pt x="100882" y="189002"/>
                </a:lnTo>
                <a:cubicBezTo>
                  <a:pt x="100882" y="191159"/>
                  <a:pt x="98977" y="193316"/>
                  <a:pt x="96310" y="193316"/>
                </a:cubicBezTo>
                <a:cubicBezTo>
                  <a:pt x="93643" y="193316"/>
                  <a:pt x="91738" y="191159"/>
                  <a:pt x="91738" y="189002"/>
                </a:cubicBezTo>
                <a:lnTo>
                  <a:pt x="91738" y="159888"/>
                </a:lnTo>
                <a:cubicBezTo>
                  <a:pt x="91738" y="157732"/>
                  <a:pt x="93643" y="155575"/>
                  <a:pt x="96310" y="155575"/>
                </a:cubicBezTo>
                <a:close/>
                <a:moveTo>
                  <a:pt x="233234" y="125296"/>
                </a:moveTo>
                <a:cubicBezTo>
                  <a:pt x="235029" y="123825"/>
                  <a:pt x="237542" y="123825"/>
                  <a:pt x="239338" y="125296"/>
                </a:cubicBezTo>
                <a:lnTo>
                  <a:pt x="246519" y="132653"/>
                </a:lnTo>
                <a:lnTo>
                  <a:pt x="253342" y="125296"/>
                </a:lnTo>
                <a:cubicBezTo>
                  <a:pt x="255137" y="123825"/>
                  <a:pt x="257650" y="123825"/>
                  <a:pt x="259446" y="125296"/>
                </a:cubicBezTo>
                <a:cubicBezTo>
                  <a:pt x="261241" y="127136"/>
                  <a:pt x="261241" y="130078"/>
                  <a:pt x="259446" y="131549"/>
                </a:cubicBezTo>
                <a:lnTo>
                  <a:pt x="252623" y="138906"/>
                </a:lnTo>
                <a:lnTo>
                  <a:pt x="259446" y="146263"/>
                </a:lnTo>
                <a:cubicBezTo>
                  <a:pt x="261241" y="148102"/>
                  <a:pt x="261241" y="150677"/>
                  <a:pt x="259446" y="152516"/>
                </a:cubicBezTo>
                <a:cubicBezTo>
                  <a:pt x="258728" y="153251"/>
                  <a:pt x="257650" y="153619"/>
                  <a:pt x="256573" y="153619"/>
                </a:cubicBezTo>
                <a:cubicBezTo>
                  <a:pt x="255496" y="153619"/>
                  <a:pt x="254060" y="153251"/>
                  <a:pt x="253342" y="152516"/>
                </a:cubicBezTo>
                <a:lnTo>
                  <a:pt x="246519" y="145527"/>
                </a:lnTo>
                <a:lnTo>
                  <a:pt x="239338" y="152516"/>
                </a:lnTo>
                <a:cubicBezTo>
                  <a:pt x="238261" y="153251"/>
                  <a:pt x="237542" y="153619"/>
                  <a:pt x="236106" y="153619"/>
                </a:cubicBezTo>
                <a:cubicBezTo>
                  <a:pt x="235029" y="153619"/>
                  <a:pt x="233952" y="153251"/>
                  <a:pt x="233234" y="152516"/>
                </a:cubicBezTo>
                <a:cubicBezTo>
                  <a:pt x="231438" y="150677"/>
                  <a:pt x="231438" y="148102"/>
                  <a:pt x="233234" y="146263"/>
                </a:cubicBezTo>
                <a:lnTo>
                  <a:pt x="240415" y="138906"/>
                </a:lnTo>
                <a:lnTo>
                  <a:pt x="233234" y="131549"/>
                </a:lnTo>
                <a:cubicBezTo>
                  <a:pt x="231438" y="130078"/>
                  <a:pt x="231438" y="127136"/>
                  <a:pt x="233234" y="125296"/>
                </a:cubicBezTo>
                <a:close/>
                <a:moveTo>
                  <a:pt x="128437" y="125296"/>
                </a:moveTo>
                <a:cubicBezTo>
                  <a:pt x="129857" y="123825"/>
                  <a:pt x="132696" y="123825"/>
                  <a:pt x="134470" y="125296"/>
                </a:cubicBezTo>
                <a:lnTo>
                  <a:pt x="141567" y="132653"/>
                </a:lnTo>
                <a:lnTo>
                  <a:pt x="148664" y="125296"/>
                </a:lnTo>
                <a:cubicBezTo>
                  <a:pt x="150083" y="123825"/>
                  <a:pt x="152922" y="123825"/>
                  <a:pt x="154696" y="125296"/>
                </a:cubicBezTo>
                <a:cubicBezTo>
                  <a:pt x="156470" y="127136"/>
                  <a:pt x="156470" y="130078"/>
                  <a:pt x="154696" y="131549"/>
                </a:cubicBezTo>
                <a:lnTo>
                  <a:pt x="147599" y="138906"/>
                </a:lnTo>
                <a:lnTo>
                  <a:pt x="154696" y="146263"/>
                </a:lnTo>
                <a:cubicBezTo>
                  <a:pt x="156470" y="148102"/>
                  <a:pt x="156470" y="150677"/>
                  <a:pt x="154696" y="152516"/>
                </a:cubicBezTo>
                <a:cubicBezTo>
                  <a:pt x="153632" y="153251"/>
                  <a:pt x="152922" y="153619"/>
                  <a:pt x="151503" y="153619"/>
                </a:cubicBezTo>
                <a:cubicBezTo>
                  <a:pt x="150438" y="153619"/>
                  <a:pt x="149373" y="153251"/>
                  <a:pt x="148664" y="152516"/>
                </a:cubicBezTo>
                <a:lnTo>
                  <a:pt x="141567" y="145527"/>
                </a:lnTo>
                <a:lnTo>
                  <a:pt x="134470" y="152516"/>
                </a:lnTo>
                <a:cubicBezTo>
                  <a:pt x="133405" y="153251"/>
                  <a:pt x="132696" y="153619"/>
                  <a:pt x="131631" y="153619"/>
                </a:cubicBezTo>
                <a:cubicBezTo>
                  <a:pt x="130567" y="153619"/>
                  <a:pt x="129147" y="153251"/>
                  <a:pt x="128437" y="152516"/>
                </a:cubicBezTo>
                <a:cubicBezTo>
                  <a:pt x="126663" y="150677"/>
                  <a:pt x="126663" y="148102"/>
                  <a:pt x="128437" y="146263"/>
                </a:cubicBezTo>
                <a:lnTo>
                  <a:pt x="135534" y="138906"/>
                </a:lnTo>
                <a:lnTo>
                  <a:pt x="128437" y="131549"/>
                </a:lnTo>
                <a:cubicBezTo>
                  <a:pt x="126663" y="130078"/>
                  <a:pt x="126663" y="127136"/>
                  <a:pt x="128437" y="125296"/>
                </a:cubicBezTo>
                <a:close/>
                <a:moveTo>
                  <a:pt x="244811" y="100012"/>
                </a:moveTo>
                <a:cubicBezTo>
                  <a:pt x="266370" y="100012"/>
                  <a:pt x="284335" y="116783"/>
                  <a:pt x="285054" y="137479"/>
                </a:cubicBezTo>
                <a:cubicBezTo>
                  <a:pt x="285054" y="147827"/>
                  <a:pt x="281461" y="157818"/>
                  <a:pt x="273915" y="165668"/>
                </a:cubicBezTo>
                <a:cubicBezTo>
                  <a:pt x="266729" y="173161"/>
                  <a:pt x="256668" y="177443"/>
                  <a:pt x="246248" y="177443"/>
                </a:cubicBezTo>
                <a:lnTo>
                  <a:pt x="202412" y="177443"/>
                </a:lnTo>
                <a:cubicBezTo>
                  <a:pt x="199897" y="177443"/>
                  <a:pt x="198100" y="175302"/>
                  <a:pt x="198100" y="172805"/>
                </a:cubicBezTo>
                <a:cubicBezTo>
                  <a:pt x="198100" y="170664"/>
                  <a:pt x="199897" y="168523"/>
                  <a:pt x="202412" y="168523"/>
                </a:cubicBezTo>
                <a:lnTo>
                  <a:pt x="246248" y="168523"/>
                </a:lnTo>
                <a:cubicBezTo>
                  <a:pt x="254512" y="168523"/>
                  <a:pt x="262058" y="165668"/>
                  <a:pt x="267807" y="159602"/>
                </a:cubicBezTo>
                <a:cubicBezTo>
                  <a:pt x="273556" y="153536"/>
                  <a:pt x="276430" y="145686"/>
                  <a:pt x="276430" y="137836"/>
                </a:cubicBezTo>
                <a:cubicBezTo>
                  <a:pt x="275712" y="121778"/>
                  <a:pt x="261699" y="108576"/>
                  <a:pt x="244811" y="108576"/>
                </a:cubicBezTo>
                <a:cubicBezTo>
                  <a:pt x="242296" y="108576"/>
                  <a:pt x="240140" y="106792"/>
                  <a:pt x="240140" y="104294"/>
                </a:cubicBezTo>
                <a:cubicBezTo>
                  <a:pt x="240140" y="102153"/>
                  <a:pt x="242296" y="100012"/>
                  <a:pt x="244811" y="100012"/>
                </a:cubicBezTo>
                <a:close/>
                <a:moveTo>
                  <a:pt x="229660" y="100012"/>
                </a:moveTo>
                <a:cubicBezTo>
                  <a:pt x="232327" y="100012"/>
                  <a:pt x="234232" y="102298"/>
                  <a:pt x="234232" y="104584"/>
                </a:cubicBezTo>
                <a:cubicBezTo>
                  <a:pt x="234232" y="107251"/>
                  <a:pt x="232327" y="109156"/>
                  <a:pt x="229660" y="109156"/>
                </a:cubicBezTo>
                <a:cubicBezTo>
                  <a:pt x="227374" y="109156"/>
                  <a:pt x="225088" y="107251"/>
                  <a:pt x="225088" y="104584"/>
                </a:cubicBezTo>
                <a:cubicBezTo>
                  <a:pt x="225088" y="102298"/>
                  <a:pt x="227374" y="100012"/>
                  <a:pt x="229660" y="100012"/>
                </a:cubicBezTo>
                <a:close/>
                <a:moveTo>
                  <a:pt x="213785" y="100012"/>
                </a:moveTo>
                <a:cubicBezTo>
                  <a:pt x="216452" y="100012"/>
                  <a:pt x="218357" y="102298"/>
                  <a:pt x="218357" y="104584"/>
                </a:cubicBezTo>
                <a:cubicBezTo>
                  <a:pt x="218357" y="107251"/>
                  <a:pt x="216452" y="109156"/>
                  <a:pt x="213785" y="109156"/>
                </a:cubicBezTo>
                <a:cubicBezTo>
                  <a:pt x="211118" y="109156"/>
                  <a:pt x="209213" y="107251"/>
                  <a:pt x="209213" y="104584"/>
                </a:cubicBezTo>
                <a:cubicBezTo>
                  <a:pt x="209213" y="102298"/>
                  <a:pt x="211118" y="100012"/>
                  <a:pt x="213785" y="100012"/>
                </a:cubicBezTo>
                <a:close/>
                <a:moveTo>
                  <a:pt x="196976" y="100012"/>
                </a:moveTo>
                <a:cubicBezTo>
                  <a:pt x="199291" y="100012"/>
                  <a:pt x="200945" y="102298"/>
                  <a:pt x="200945" y="104584"/>
                </a:cubicBezTo>
                <a:cubicBezTo>
                  <a:pt x="200945" y="107251"/>
                  <a:pt x="199291" y="109156"/>
                  <a:pt x="196976" y="109156"/>
                </a:cubicBezTo>
                <a:cubicBezTo>
                  <a:pt x="194992" y="109156"/>
                  <a:pt x="193338" y="107251"/>
                  <a:pt x="193338" y="104584"/>
                </a:cubicBezTo>
                <a:cubicBezTo>
                  <a:pt x="193338" y="102298"/>
                  <a:pt x="194992" y="100012"/>
                  <a:pt x="196976" y="100012"/>
                </a:cubicBezTo>
                <a:close/>
                <a:moveTo>
                  <a:pt x="180447" y="100012"/>
                </a:moveTo>
                <a:cubicBezTo>
                  <a:pt x="183114" y="100012"/>
                  <a:pt x="185019" y="102298"/>
                  <a:pt x="185019" y="104584"/>
                </a:cubicBezTo>
                <a:cubicBezTo>
                  <a:pt x="185019" y="107251"/>
                  <a:pt x="183114" y="109156"/>
                  <a:pt x="180447" y="109156"/>
                </a:cubicBezTo>
                <a:cubicBezTo>
                  <a:pt x="177780" y="109156"/>
                  <a:pt x="175875" y="107251"/>
                  <a:pt x="175875" y="104584"/>
                </a:cubicBezTo>
                <a:cubicBezTo>
                  <a:pt x="175875" y="102298"/>
                  <a:pt x="177780" y="100012"/>
                  <a:pt x="180447" y="100012"/>
                </a:cubicBezTo>
                <a:close/>
                <a:moveTo>
                  <a:pt x="99675" y="59509"/>
                </a:moveTo>
                <a:cubicBezTo>
                  <a:pt x="93924" y="59509"/>
                  <a:pt x="89251" y="64226"/>
                  <a:pt x="89251" y="69669"/>
                </a:cubicBezTo>
                <a:cubicBezTo>
                  <a:pt x="89251" y="75111"/>
                  <a:pt x="93924" y="79829"/>
                  <a:pt x="99675" y="79829"/>
                </a:cubicBezTo>
                <a:cubicBezTo>
                  <a:pt x="105066" y="79829"/>
                  <a:pt x="109739" y="75111"/>
                  <a:pt x="109739" y="69669"/>
                </a:cubicBezTo>
                <a:cubicBezTo>
                  <a:pt x="109739" y="64226"/>
                  <a:pt x="105066" y="59509"/>
                  <a:pt x="99675" y="59509"/>
                </a:cubicBezTo>
                <a:close/>
                <a:moveTo>
                  <a:pt x="99675" y="50800"/>
                </a:moveTo>
                <a:cubicBezTo>
                  <a:pt x="109739" y="50800"/>
                  <a:pt x="118365" y="59146"/>
                  <a:pt x="118365" y="69669"/>
                </a:cubicBezTo>
                <a:cubicBezTo>
                  <a:pt x="118365" y="80191"/>
                  <a:pt x="109739" y="88537"/>
                  <a:pt x="99675" y="88537"/>
                </a:cubicBezTo>
                <a:cubicBezTo>
                  <a:pt x="89251" y="88537"/>
                  <a:pt x="80625" y="80191"/>
                  <a:pt x="80625" y="69669"/>
                </a:cubicBezTo>
                <a:cubicBezTo>
                  <a:pt x="80625" y="59146"/>
                  <a:pt x="89251" y="50800"/>
                  <a:pt x="99675" y="50800"/>
                </a:cubicBezTo>
                <a:close/>
                <a:moveTo>
                  <a:pt x="142466" y="0"/>
                </a:moveTo>
                <a:lnTo>
                  <a:pt x="154011" y="20046"/>
                </a:lnTo>
                <a:lnTo>
                  <a:pt x="146795" y="20046"/>
                </a:lnTo>
                <a:cubicBezTo>
                  <a:pt x="146074" y="31143"/>
                  <a:pt x="136693" y="40450"/>
                  <a:pt x="125147" y="40450"/>
                </a:cubicBezTo>
                <a:lnTo>
                  <a:pt x="97366" y="40450"/>
                </a:lnTo>
                <a:cubicBezTo>
                  <a:pt x="89067" y="40450"/>
                  <a:pt x="81491" y="43672"/>
                  <a:pt x="75718" y="49399"/>
                </a:cubicBezTo>
                <a:cubicBezTo>
                  <a:pt x="69945" y="55484"/>
                  <a:pt x="67059" y="63002"/>
                  <a:pt x="67059" y="71593"/>
                </a:cubicBezTo>
                <a:cubicBezTo>
                  <a:pt x="67420" y="87701"/>
                  <a:pt x="81851" y="100588"/>
                  <a:pt x="99170" y="100588"/>
                </a:cubicBezTo>
                <a:lnTo>
                  <a:pt x="165196" y="100588"/>
                </a:lnTo>
                <a:cubicBezTo>
                  <a:pt x="167360" y="100588"/>
                  <a:pt x="169164" y="102736"/>
                  <a:pt x="169164" y="104883"/>
                </a:cubicBezTo>
                <a:cubicBezTo>
                  <a:pt x="169164" y="107389"/>
                  <a:pt x="167360" y="109179"/>
                  <a:pt x="165196" y="109179"/>
                </a:cubicBezTo>
                <a:lnTo>
                  <a:pt x="99170" y="109179"/>
                </a:lnTo>
                <a:cubicBezTo>
                  <a:pt x="77522" y="109179"/>
                  <a:pt x="59121" y="92355"/>
                  <a:pt x="58400" y="71593"/>
                </a:cubicBezTo>
                <a:cubicBezTo>
                  <a:pt x="58400" y="60854"/>
                  <a:pt x="62008" y="51189"/>
                  <a:pt x="69584" y="43672"/>
                </a:cubicBezTo>
                <a:cubicBezTo>
                  <a:pt x="76800" y="36154"/>
                  <a:pt x="86903" y="31859"/>
                  <a:pt x="97366" y="31859"/>
                </a:cubicBezTo>
                <a:lnTo>
                  <a:pt x="125147" y="31859"/>
                </a:lnTo>
                <a:cubicBezTo>
                  <a:pt x="132003" y="31859"/>
                  <a:pt x="137414" y="26489"/>
                  <a:pt x="137775" y="20046"/>
                </a:cubicBezTo>
                <a:lnTo>
                  <a:pt x="130559" y="20046"/>
                </a:lnTo>
                <a:lnTo>
                  <a:pt x="1424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282">
            <a:extLst>
              <a:ext uri="{FF2B5EF4-FFF2-40B4-BE49-F238E27FC236}">
                <a16:creationId xmlns:a16="http://schemas.microsoft.com/office/drawing/2014/main" id="{AC4490E0-09AC-1242-A5BB-2C7964E7B823}"/>
              </a:ext>
            </a:extLst>
          </p:cNvPr>
          <p:cNvSpPr>
            <a:spLocks noChangeAspect="1"/>
          </p:cNvSpPr>
          <p:nvPr/>
        </p:nvSpPr>
        <p:spPr bwMode="auto">
          <a:xfrm>
            <a:off x="15278407" y="7156687"/>
            <a:ext cx="1085826" cy="1095884"/>
          </a:xfrm>
          <a:custGeom>
            <a:avLst/>
            <a:gdLst>
              <a:gd name="T0" fmla="*/ 2147483646 w 791"/>
              <a:gd name="T1" fmla="*/ 2147483646 h 792"/>
              <a:gd name="T2" fmla="*/ 2147483646 w 791"/>
              <a:gd name="T3" fmla="*/ 2147483646 h 792"/>
              <a:gd name="T4" fmla="*/ 2147483646 w 791"/>
              <a:gd name="T5" fmla="*/ 2147483646 h 792"/>
              <a:gd name="T6" fmla="*/ 2147483646 w 791"/>
              <a:gd name="T7" fmla="*/ 2147483646 h 792"/>
              <a:gd name="T8" fmla="*/ 2147483646 w 791"/>
              <a:gd name="T9" fmla="*/ 2147483646 h 792"/>
              <a:gd name="T10" fmla="*/ 2147483646 w 791"/>
              <a:gd name="T11" fmla="*/ 2147483646 h 792"/>
              <a:gd name="T12" fmla="*/ 2147483646 w 791"/>
              <a:gd name="T13" fmla="*/ 2147483646 h 792"/>
              <a:gd name="T14" fmla="*/ 2147483646 w 791"/>
              <a:gd name="T15" fmla="*/ 2147483646 h 792"/>
              <a:gd name="T16" fmla="*/ 2147483646 w 791"/>
              <a:gd name="T17" fmla="*/ 2147483646 h 792"/>
              <a:gd name="T18" fmla="*/ 2147483646 w 791"/>
              <a:gd name="T19" fmla="*/ 2147483646 h 792"/>
              <a:gd name="T20" fmla="*/ 2147483646 w 791"/>
              <a:gd name="T21" fmla="*/ 2147483646 h 792"/>
              <a:gd name="T22" fmla="*/ 2147483646 w 791"/>
              <a:gd name="T23" fmla="*/ 2147483646 h 792"/>
              <a:gd name="T24" fmla="*/ 2147483646 w 791"/>
              <a:gd name="T25" fmla="*/ 2147483646 h 792"/>
              <a:gd name="T26" fmla="*/ 2147483646 w 791"/>
              <a:gd name="T27" fmla="*/ 2147483646 h 792"/>
              <a:gd name="T28" fmla="*/ 2147483646 w 791"/>
              <a:gd name="T29" fmla="*/ 2147483646 h 792"/>
              <a:gd name="T30" fmla="*/ 2147483646 w 791"/>
              <a:gd name="T31" fmla="*/ 2147483646 h 792"/>
              <a:gd name="T32" fmla="*/ 2147483646 w 791"/>
              <a:gd name="T33" fmla="*/ 2147483646 h 792"/>
              <a:gd name="T34" fmla="*/ 2147483646 w 791"/>
              <a:gd name="T35" fmla="*/ 2147483646 h 792"/>
              <a:gd name="T36" fmla="*/ 2147483646 w 791"/>
              <a:gd name="T37" fmla="*/ 2147483646 h 792"/>
              <a:gd name="T38" fmla="*/ 2147483646 w 791"/>
              <a:gd name="T39" fmla="*/ 2147483646 h 792"/>
              <a:gd name="T40" fmla="*/ 2147483646 w 791"/>
              <a:gd name="T41" fmla="*/ 2147483646 h 792"/>
              <a:gd name="T42" fmla="*/ 2147483646 w 791"/>
              <a:gd name="T43" fmla="*/ 2147483646 h 792"/>
              <a:gd name="T44" fmla="*/ 2147483646 w 791"/>
              <a:gd name="T45" fmla="*/ 2147483646 h 792"/>
              <a:gd name="T46" fmla="*/ 2147483646 w 791"/>
              <a:gd name="T47" fmla="*/ 2147483646 h 792"/>
              <a:gd name="T48" fmla="*/ 2147483646 w 791"/>
              <a:gd name="T49" fmla="*/ 2147483646 h 792"/>
              <a:gd name="T50" fmla="*/ 2147483646 w 791"/>
              <a:gd name="T51" fmla="*/ 2147483646 h 792"/>
              <a:gd name="T52" fmla="*/ 2147483646 w 791"/>
              <a:gd name="T53" fmla="*/ 2147483646 h 792"/>
              <a:gd name="T54" fmla="*/ 2147483646 w 791"/>
              <a:gd name="T55" fmla="*/ 2147483646 h 792"/>
              <a:gd name="T56" fmla="*/ 2147483646 w 791"/>
              <a:gd name="T57" fmla="*/ 2147483646 h 792"/>
              <a:gd name="T58" fmla="*/ 2147483646 w 791"/>
              <a:gd name="T59" fmla="*/ 2147483646 h 792"/>
              <a:gd name="T60" fmla="*/ 2147483646 w 791"/>
              <a:gd name="T61" fmla="*/ 2147483646 h 792"/>
              <a:gd name="T62" fmla="*/ 2147483646 w 791"/>
              <a:gd name="T63" fmla="*/ 2147483646 h 792"/>
              <a:gd name="T64" fmla="*/ 2147483646 w 791"/>
              <a:gd name="T65" fmla="*/ 2147483646 h 792"/>
              <a:gd name="T66" fmla="*/ 2147483646 w 791"/>
              <a:gd name="T67" fmla="*/ 2147483646 h 792"/>
              <a:gd name="T68" fmla="*/ 2147483646 w 791"/>
              <a:gd name="T69" fmla="*/ 2147483646 h 792"/>
              <a:gd name="T70" fmla="*/ 2147483646 w 791"/>
              <a:gd name="T71" fmla="*/ 2147483646 h 792"/>
              <a:gd name="T72" fmla="*/ 2147483646 w 791"/>
              <a:gd name="T73" fmla="*/ 2147483646 h 792"/>
              <a:gd name="T74" fmla="*/ 2147483646 w 791"/>
              <a:gd name="T75" fmla="*/ 2147483646 h 792"/>
              <a:gd name="T76" fmla="*/ 0 w 791"/>
              <a:gd name="T77" fmla="*/ 2147483646 h 792"/>
              <a:gd name="T78" fmla="*/ 2147483646 w 791"/>
              <a:gd name="T79" fmla="*/ 2147483646 h 792"/>
              <a:gd name="T80" fmla="*/ 2147483646 w 791"/>
              <a:gd name="T81" fmla="*/ 2147483646 h 792"/>
              <a:gd name="T82" fmla="*/ 2147483646 w 791"/>
              <a:gd name="T83" fmla="*/ 2147483646 h 792"/>
              <a:gd name="T84" fmla="*/ 2147483646 w 791"/>
              <a:gd name="T85" fmla="*/ 2147483646 h 792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</a:gdLst>
            <a:ahLst/>
            <a:cxnLst>
              <a:cxn ang="T86">
                <a:pos x="T0" y="T1"/>
              </a:cxn>
              <a:cxn ang="T87">
                <a:pos x="T2" y="T3"/>
              </a:cxn>
              <a:cxn ang="T88">
                <a:pos x="T4" y="T5"/>
              </a:cxn>
              <a:cxn ang="T89">
                <a:pos x="T6" y="T7"/>
              </a:cxn>
              <a:cxn ang="T90">
                <a:pos x="T8" y="T9"/>
              </a:cxn>
              <a:cxn ang="T91">
                <a:pos x="T10" y="T11"/>
              </a:cxn>
              <a:cxn ang="T92">
                <a:pos x="T12" y="T13"/>
              </a:cxn>
              <a:cxn ang="T93">
                <a:pos x="T14" y="T15"/>
              </a:cxn>
              <a:cxn ang="T94">
                <a:pos x="T16" y="T17"/>
              </a:cxn>
              <a:cxn ang="T95">
                <a:pos x="T18" y="T19"/>
              </a:cxn>
              <a:cxn ang="T96">
                <a:pos x="T20" y="T21"/>
              </a:cxn>
              <a:cxn ang="T97">
                <a:pos x="T22" y="T23"/>
              </a:cxn>
              <a:cxn ang="T98">
                <a:pos x="T24" y="T25"/>
              </a:cxn>
              <a:cxn ang="T99">
                <a:pos x="T26" y="T27"/>
              </a:cxn>
              <a:cxn ang="T100">
                <a:pos x="T28" y="T29"/>
              </a:cxn>
              <a:cxn ang="T101">
                <a:pos x="T30" y="T31"/>
              </a:cxn>
              <a:cxn ang="T102">
                <a:pos x="T32" y="T33"/>
              </a:cxn>
              <a:cxn ang="T103">
                <a:pos x="T34" y="T35"/>
              </a:cxn>
              <a:cxn ang="T104">
                <a:pos x="T36" y="T37"/>
              </a:cxn>
              <a:cxn ang="T105">
                <a:pos x="T38" y="T39"/>
              </a:cxn>
              <a:cxn ang="T106">
                <a:pos x="T40" y="T41"/>
              </a:cxn>
              <a:cxn ang="T107">
                <a:pos x="T42" y="T43"/>
              </a:cxn>
              <a:cxn ang="T108">
                <a:pos x="T44" y="T45"/>
              </a:cxn>
              <a:cxn ang="T109">
                <a:pos x="T46" y="T47"/>
              </a:cxn>
              <a:cxn ang="T110">
                <a:pos x="T48" y="T49"/>
              </a:cxn>
              <a:cxn ang="T111">
                <a:pos x="T50" y="T51"/>
              </a:cxn>
              <a:cxn ang="T112">
                <a:pos x="T52" y="T53"/>
              </a:cxn>
              <a:cxn ang="T113">
                <a:pos x="T54" y="T55"/>
              </a:cxn>
              <a:cxn ang="T114">
                <a:pos x="T56" y="T57"/>
              </a:cxn>
              <a:cxn ang="T115">
                <a:pos x="T58" y="T59"/>
              </a:cxn>
              <a:cxn ang="T116">
                <a:pos x="T60" y="T61"/>
              </a:cxn>
              <a:cxn ang="T117">
                <a:pos x="T62" y="T63"/>
              </a:cxn>
              <a:cxn ang="T118">
                <a:pos x="T64" y="T65"/>
              </a:cxn>
              <a:cxn ang="T119">
                <a:pos x="T66" y="T67"/>
              </a:cxn>
              <a:cxn ang="T120">
                <a:pos x="T68" y="T69"/>
              </a:cxn>
              <a:cxn ang="T121">
                <a:pos x="T70" y="T71"/>
              </a:cxn>
              <a:cxn ang="T122">
                <a:pos x="T72" y="T73"/>
              </a:cxn>
              <a:cxn ang="T123">
                <a:pos x="T74" y="T75"/>
              </a:cxn>
              <a:cxn ang="T124">
                <a:pos x="T76" y="T77"/>
              </a:cxn>
              <a:cxn ang="T125">
                <a:pos x="T78" y="T79"/>
              </a:cxn>
              <a:cxn ang="T126">
                <a:pos x="T80" y="T81"/>
              </a:cxn>
              <a:cxn ang="T127">
                <a:pos x="T82" y="T83"/>
              </a:cxn>
              <a:cxn ang="T128">
                <a:pos x="T84" y="T85"/>
              </a:cxn>
            </a:cxnLst>
            <a:rect l="0" t="0" r="r" b="b"/>
            <a:pathLst>
              <a:path w="791" h="792">
                <a:moveTo>
                  <a:pt x="766" y="767"/>
                </a:moveTo>
                <a:lnTo>
                  <a:pt x="24" y="767"/>
                </a:lnTo>
                <a:lnTo>
                  <a:pt x="24" y="535"/>
                </a:lnTo>
                <a:lnTo>
                  <a:pt x="97" y="657"/>
                </a:lnTo>
                <a:cubicBezTo>
                  <a:pt x="100" y="660"/>
                  <a:pt x="104" y="663"/>
                  <a:pt x="108" y="663"/>
                </a:cubicBezTo>
                <a:lnTo>
                  <a:pt x="682" y="663"/>
                </a:lnTo>
                <a:cubicBezTo>
                  <a:pt x="687" y="663"/>
                  <a:pt x="690" y="660"/>
                  <a:pt x="692" y="657"/>
                </a:cubicBezTo>
                <a:lnTo>
                  <a:pt x="766" y="535"/>
                </a:lnTo>
                <a:lnTo>
                  <a:pt x="766" y="767"/>
                </a:lnTo>
                <a:close/>
                <a:moveTo>
                  <a:pt x="757" y="503"/>
                </a:moveTo>
                <a:lnTo>
                  <a:pt x="675" y="639"/>
                </a:lnTo>
                <a:lnTo>
                  <a:pt x="114" y="639"/>
                </a:lnTo>
                <a:lnTo>
                  <a:pt x="33" y="503"/>
                </a:lnTo>
                <a:lnTo>
                  <a:pt x="757" y="503"/>
                </a:lnTo>
                <a:close/>
                <a:moveTo>
                  <a:pt x="144" y="390"/>
                </a:moveTo>
                <a:lnTo>
                  <a:pt x="144" y="480"/>
                </a:lnTo>
                <a:lnTo>
                  <a:pt x="43" y="480"/>
                </a:lnTo>
                <a:lnTo>
                  <a:pt x="144" y="390"/>
                </a:lnTo>
                <a:close/>
                <a:moveTo>
                  <a:pt x="168" y="376"/>
                </a:moveTo>
                <a:lnTo>
                  <a:pt x="264" y="376"/>
                </a:lnTo>
                <a:lnTo>
                  <a:pt x="264" y="427"/>
                </a:lnTo>
                <a:cubicBezTo>
                  <a:pt x="264" y="434"/>
                  <a:pt x="269" y="440"/>
                  <a:pt x="275" y="440"/>
                </a:cubicBezTo>
                <a:cubicBezTo>
                  <a:pt x="282" y="440"/>
                  <a:pt x="287" y="434"/>
                  <a:pt x="287" y="427"/>
                </a:cubicBezTo>
                <a:lnTo>
                  <a:pt x="287" y="252"/>
                </a:lnTo>
                <a:cubicBezTo>
                  <a:pt x="287" y="245"/>
                  <a:pt x="282" y="240"/>
                  <a:pt x="275" y="240"/>
                </a:cubicBezTo>
                <a:lnTo>
                  <a:pt x="184" y="240"/>
                </a:lnTo>
                <a:lnTo>
                  <a:pt x="395" y="30"/>
                </a:lnTo>
                <a:lnTo>
                  <a:pt x="605" y="240"/>
                </a:lnTo>
                <a:lnTo>
                  <a:pt x="514" y="240"/>
                </a:lnTo>
                <a:cubicBezTo>
                  <a:pt x="508" y="240"/>
                  <a:pt x="503" y="245"/>
                  <a:pt x="503" y="252"/>
                </a:cubicBezTo>
                <a:lnTo>
                  <a:pt x="503" y="427"/>
                </a:lnTo>
                <a:cubicBezTo>
                  <a:pt x="503" y="434"/>
                  <a:pt x="508" y="440"/>
                  <a:pt x="514" y="440"/>
                </a:cubicBezTo>
                <a:cubicBezTo>
                  <a:pt x="521" y="440"/>
                  <a:pt x="527" y="434"/>
                  <a:pt x="527" y="427"/>
                </a:cubicBezTo>
                <a:lnTo>
                  <a:pt x="527" y="376"/>
                </a:lnTo>
                <a:lnTo>
                  <a:pt x="622" y="376"/>
                </a:lnTo>
                <a:lnTo>
                  <a:pt x="622" y="480"/>
                </a:lnTo>
                <a:lnTo>
                  <a:pt x="168" y="480"/>
                </a:lnTo>
                <a:lnTo>
                  <a:pt x="168" y="376"/>
                </a:lnTo>
                <a:close/>
                <a:moveTo>
                  <a:pt x="647" y="390"/>
                </a:moveTo>
                <a:lnTo>
                  <a:pt x="746" y="480"/>
                </a:lnTo>
                <a:lnTo>
                  <a:pt x="647" y="480"/>
                </a:lnTo>
                <a:lnTo>
                  <a:pt x="647" y="390"/>
                </a:lnTo>
                <a:close/>
                <a:moveTo>
                  <a:pt x="786" y="483"/>
                </a:moveTo>
                <a:lnTo>
                  <a:pt x="642" y="355"/>
                </a:lnTo>
                <a:cubicBezTo>
                  <a:pt x="640" y="353"/>
                  <a:pt x="637" y="352"/>
                  <a:pt x="634" y="352"/>
                </a:cubicBezTo>
                <a:lnTo>
                  <a:pt x="527" y="352"/>
                </a:lnTo>
                <a:lnTo>
                  <a:pt x="527" y="264"/>
                </a:lnTo>
                <a:lnTo>
                  <a:pt x="634" y="264"/>
                </a:lnTo>
                <a:cubicBezTo>
                  <a:pt x="639" y="264"/>
                  <a:pt x="644" y="261"/>
                  <a:pt x="645" y="256"/>
                </a:cubicBezTo>
                <a:cubicBezTo>
                  <a:pt x="647" y="252"/>
                  <a:pt x="646" y="247"/>
                  <a:pt x="643" y="243"/>
                </a:cubicBezTo>
                <a:lnTo>
                  <a:pt x="403" y="5"/>
                </a:lnTo>
                <a:cubicBezTo>
                  <a:pt x="399" y="0"/>
                  <a:pt x="391" y="0"/>
                  <a:pt x="386" y="5"/>
                </a:cubicBezTo>
                <a:lnTo>
                  <a:pt x="147" y="243"/>
                </a:lnTo>
                <a:cubicBezTo>
                  <a:pt x="144" y="247"/>
                  <a:pt x="143" y="252"/>
                  <a:pt x="144" y="256"/>
                </a:cubicBezTo>
                <a:cubicBezTo>
                  <a:pt x="147" y="261"/>
                  <a:pt x="151" y="264"/>
                  <a:pt x="155" y="264"/>
                </a:cubicBezTo>
                <a:lnTo>
                  <a:pt x="264" y="264"/>
                </a:lnTo>
                <a:lnTo>
                  <a:pt x="264" y="352"/>
                </a:lnTo>
                <a:lnTo>
                  <a:pt x="155" y="352"/>
                </a:lnTo>
                <a:cubicBezTo>
                  <a:pt x="153" y="352"/>
                  <a:pt x="150" y="353"/>
                  <a:pt x="148" y="355"/>
                </a:cubicBezTo>
                <a:lnTo>
                  <a:pt x="4" y="483"/>
                </a:lnTo>
                <a:cubicBezTo>
                  <a:pt x="2" y="485"/>
                  <a:pt x="0" y="488"/>
                  <a:pt x="0" y="491"/>
                </a:cubicBezTo>
                <a:lnTo>
                  <a:pt x="0" y="779"/>
                </a:lnTo>
                <a:cubicBezTo>
                  <a:pt x="0" y="785"/>
                  <a:pt x="5" y="791"/>
                  <a:pt x="12" y="791"/>
                </a:cubicBezTo>
                <a:lnTo>
                  <a:pt x="778" y="791"/>
                </a:lnTo>
                <a:cubicBezTo>
                  <a:pt x="784" y="791"/>
                  <a:pt x="790" y="785"/>
                  <a:pt x="790" y="779"/>
                </a:cubicBezTo>
                <a:lnTo>
                  <a:pt x="790" y="491"/>
                </a:lnTo>
                <a:cubicBezTo>
                  <a:pt x="790" y="488"/>
                  <a:pt x="789" y="485"/>
                  <a:pt x="786" y="48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54">
            <a:extLst>
              <a:ext uri="{FF2B5EF4-FFF2-40B4-BE49-F238E27FC236}">
                <a16:creationId xmlns:a16="http://schemas.microsoft.com/office/drawing/2014/main" id="{52DC8FEA-0206-0148-A2D7-F295B0EBE65A}"/>
              </a:ext>
            </a:extLst>
          </p:cNvPr>
          <p:cNvSpPr>
            <a:spLocks noChangeAspect="1"/>
          </p:cNvSpPr>
          <p:nvPr/>
        </p:nvSpPr>
        <p:spPr bwMode="auto">
          <a:xfrm>
            <a:off x="9678299" y="3896067"/>
            <a:ext cx="1089178" cy="1089178"/>
          </a:xfrm>
          <a:custGeom>
            <a:avLst/>
            <a:gdLst>
              <a:gd name="T0" fmla="*/ 2453975 w 283805"/>
              <a:gd name="T1" fmla="*/ 8432546 h 283804"/>
              <a:gd name="T2" fmla="*/ 4424983 w 283805"/>
              <a:gd name="T3" fmla="*/ 6448347 h 283804"/>
              <a:gd name="T4" fmla="*/ 4790451 w 283805"/>
              <a:gd name="T5" fmla="*/ 6813900 h 283804"/>
              <a:gd name="T6" fmla="*/ 10155741 w 283805"/>
              <a:gd name="T7" fmla="*/ 4960701 h 283804"/>
              <a:gd name="T8" fmla="*/ 6212717 w 283805"/>
              <a:gd name="T9" fmla="*/ 5237155 h 283804"/>
              <a:gd name="T10" fmla="*/ 5978320 w 283805"/>
              <a:gd name="T11" fmla="*/ 3015310 h 283804"/>
              <a:gd name="T12" fmla="*/ 6356860 w 283805"/>
              <a:gd name="T13" fmla="*/ 3380870 h 283804"/>
              <a:gd name="T14" fmla="*/ 4617686 w 283805"/>
              <a:gd name="T15" fmla="*/ 2711152 h 283804"/>
              <a:gd name="T16" fmla="*/ 1598931 w 283805"/>
              <a:gd name="T17" fmla="*/ 3043324 h 283804"/>
              <a:gd name="T18" fmla="*/ 3259251 w 283805"/>
              <a:gd name="T19" fmla="*/ 1672744 h 283804"/>
              <a:gd name="T20" fmla="*/ 5885836 w 283805"/>
              <a:gd name="T21" fmla="*/ 1949182 h 283804"/>
              <a:gd name="T22" fmla="*/ 3259251 w 283805"/>
              <a:gd name="T23" fmla="*/ 1672744 h 283804"/>
              <a:gd name="T24" fmla="*/ 2582739 w 283805"/>
              <a:gd name="T25" fmla="*/ 1805027 h 283804"/>
              <a:gd name="T26" fmla="*/ 1441996 w 283805"/>
              <a:gd name="T27" fmla="*/ 1805027 h 283804"/>
              <a:gd name="T28" fmla="*/ 7492411 w 283805"/>
              <a:gd name="T29" fmla="*/ 1292257 h 283804"/>
              <a:gd name="T30" fmla="*/ 7857921 w 283805"/>
              <a:gd name="T31" fmla="*/ 926706 h 283804"/>
              <a:gd name="T32" fmla="*/ 6043633 w 283805"/>
              <a:gd name="T33" fmla="*/ 721020 h 283804"/>
              <a:gd name="T34" fmla="*/ 4441470 w 283805"/>
              <a:gd name="T35" fmla="*/ 721020 h 283804"/>
              <a:gd name="T36" fmla="*/ 3750821 w 283805"/>
              <a:gd name="T37" fmla="*/ 576793 h 283804"/>
              <a:gd name="T38" fmla="*/ 1600421 w 283805"/>
              <a:gd name="T39" fmla="*/ 853275 h 283804"/>
              <a:gd name="T40" fmla="*/ 783087 w 283805"/>
              <a:gd name="T41" fmla="*/ 0 h 283804"/>
              <a:gd name="T42" fmla="*/ 1788215 w 283805"/>
              <a:gd name="T43" fmla="*/ 7910345 h 283804"/>
              <a:gd name="T44" fmla="*/ 3798455 w 283805"/>
              <a:gd name="T45" fmla="*/ 7035783 h 283804"/>
              <a:gd name="T46" fmla="*/ 4555514 w 283805"/>
              <a:gd name="T47" fmla="*/ 6161185 h 283804"/>
              <a:gd name="T48" fmla="*/ 1461977 w 283805"/>
              <a:gd name="T49" fmla="*/ 5156126 h 283804"/>
              <a:gd name="T50" fmla="*/ 5573661 w 283805"/>
              <a:gd name="T51" fmla="*/ 3916089 h 283804"/>
              <a:gd name="T52" fmla="*/ 6304617 w 283805"/>
              <a:gd name="T53" fmla="*/ 2780361 h 283804"/>
              <a:gd name="T54" fmla="*/ 7857921 w 283805"/>
              <a:gd name="T55" fmla="*/ 613396 h 283804"/>
              <a:gd name="T56" fmla="*/ 9476480 w 283805"/>
              <a:gd name="T57" fmla="*/ 900592 h 283804"/>
              <a:gd name="T58" fmla="*/ 9476480 w 283805"/>
              <a:gd name="T59" fmla="*/ 1448980 h 283804"/>
              <a:gd name="T60" fmla="*/ 7544668 w 283805"/>
              <a:gd name="T61" fmla="*/ 1879746 h 283804"/>
              <a:gd name="T62" fmla="*/ 5978320 w 283805"/>
              <a:gd name="T63" fmla="*/ 4046520 h 283804"/>
              <a:gd name="T64" fmla="*/ 5103711 w 283805"/>
              <a:gd name="T65" fmla="*/ 6813900 h 283804"/>
              <a:gd name="T66" fmla="*/ 3080486 w 283805"/>
              <a:gd name="T67" fmla="*/ 7845063 h 283804"/>
              <a:gd name="T68" fmla="*/ 1788215 w 283805"/>
              <a:gd name="T69" fmla="*/ 8223643 h 283804"/>
              <a:gd name="T70" fmla="*/ 10155248 w 283805"/>
              <a:gd name="T71" fmla="*/ 9372340 h 283804"/>
              <a:gd name="T72" fmla="*/ 9685340 w 283805"/>
              <a:gd name="T73" fmla="*/ 9685614 h 283804"/>
              <a:gd name="T74" fmla="*/ 9372041 w 283805"/>
              <a:gd name="T75" fmla="*/ 10155567 h 283804"/>
              <a:gd name="T76" fmla="*/ 8223396 w 283805"/>
              <a:gd name="T77" fmla="*/ 10155567 h 283804"/>
              <a:gd name="T78" fmla="*/ 7910137 w 283805"/>
              <a:gd name="T79" fmla="*/ 9685614 h 283804"/>
              <a:gd name="T80" fmla="*/ 6617899 w 283805"/>
              <a:gd name="T81" fmla="*/ 10312174 h 283804"/>
              <a:gd name="T82" fmla="*/ 5312575 w 283805"/>
              <a:gd name="T83" fmla="*/ 9685614 h 283804"/>
              <a:gd name="T84" fmla="*/ 4999317 w 283805"/>
              <a:gd name="T85" fmla="*/ 10155567 h 283804"/>
              <a:gd name="T86" fmla="*/ 3850675 w 283805"/>
              <a:gd name="T87" fmla="*/ 10155567 h 283804"/>
              <a:gd name="T88" fmla="*/ 3537369 w 283805"/>
              <a:gd name="T89" fmla="*/ 9685614 h 283804"/>
              <a:gd name="T90" fmla="*/ 2245078 w 283805"/>
              <a:gd name="T91" fmla="*/ 10312174 h 283804"/>
              <a:gd name="T92" fmla="*/ 939854 w 283805"/>
              <a:gd name="T93" fmla="*/ 9685614 h 283804"/>
              <a:gd name="T94" fmla="*/ 626585 w 283805"/>
              <a:gd name="T95" fmla="*/ 10155567 h 283804"/>
              <a:gd name="T96" fmla="*/ 0 w 283805"/>
              <a:gd name="T97" fmla="*/ 9528982 h 283804"/>
              <a:gd name="T98" fmla="*/ 626585 w 283805"/>
              <a:gd name="T99" fmla="*/ 8223643 h 283804"/>
              <a:gd name="T100" fmla="*/ 156546 w 283805"/>
              <a:gd name="T101" fmla="*/ 7910345 h 283804"/>
              <a:gd name="T102" fmla="*/ 156546 w 283805"/>
              <a:gd name="T103" fmla="*/ 6774696 h 283804"/>
              <a:gd name="T104" fmla="*/ 626585 w 283805"/>
              <a:gd name="T105" fmla="*/ 6448347 h 283804"/>
              <a:gd name="T106" fmla="*/ 0 w 283805"/>
              <a:gd name="T107" fmla="*/ 5156126 h 283804"/>
              <a:gd name="T108" fmla="*/ 626585 w 283805"/>
              <a:gd name="T109" fmla="*/ 3850741 h 283804"/>
              <a:gd name="T110" fmla="*/ 156546 w 283805"/>
              <a:gd name="T111" fmla="*/ 3537476 h 283804"/>
              <a:gd name="T112" fmla="*/ 156546 w 283805"/>
              <a:gd name="T113" fmla="*/ 2388694 h 283804"/>
              <a:gd name="T114" fmla="*/ 626585 w 283805"/>
              <a:gd name="T115" fmla="*/ 2075485 h 283804"/>
              <a:gd name="T116" fmla="*/ 0 w 283805"/>
              <a:gd name="T117" fmla="*/ 783146 h 283804"/>
              <a:gd name="T118" fmla="*/ 626585 w 283805"/>
              <a:gd name="T119" fmla="*/ 156554 h 283804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83805" h="283804">
                <a:moveTo>
                  <a:pt x="67538" y="211955"/>
                </a:moveTo>
                <a:cubicBezTo>
                  <a:pt x="61790" y="211955"/>
                  <a:pt x="57479" y="216625"/>
                  <a:pt x="57479" y="222014"/>
                </a:cubicBezTo>
                <a:cubicBezTo>
                  <a:pt x="57479" y="227762"/>
                  <a:pt x="61790" y="232073"/>
                  <a:pt x="67538" y="232073"/>
                </a:cubicBezTo>
                <a:cubicBezTo>
                  <a:pt x="72927" y="232073"/>
                  <a:pt x="77238" y="227762"/>
                  <a:pt x="77238" y="222014"/>
                </a:cubicBezTo>
                <a:cubicBezTo>
                  <a:pt x="77238" y="216625"/>
                  <a:pt x="72927" y="211955"/>
                  <a:pt x="67538" y="211955"/>
                </a:cubicBezTo>
                <a:close/>
                <a:moveTo>
                  <a:pt x="121784" y="177467"/>
                </a:moveTo>
                <a:cubicBezTo>
                  <a:pt x="116396" y="177467"/>
                  <a:pt x="111726" y="182137"/>
                  <a:pt x="111726" y="187526"/>
                </a:cubicBezTo>
                <a:cubicBezTo>
                  <a:pt x="111726" y="193274"/>
                  <a:pt x="116396" y="197585"/>
                  <a:pt x="121784" y="197585"/>
                </a:cubicBezTo>
                <a:cubicBezTo>
                  <a:pt x="127173" y="197585"/>
                  <a:pt x="131843" y="193274"/>
                  <a:pt x="131843" y="187526"/>
                </a:cubicBezTo>
                <a:cubicBezTo>
                  <a:pt x="131843" y="182137"/>
                  <a:pt x="127173" y="177467"/>
                  <a:pt x="121784" y="177467"/>
                </a:cubicBezTo>
                <a:close/>
                <a:moveTo>
                  <a:pt x="170986" y="136525"/>
                </a:moveTo>
                <a:lnTo>
                  <a:pt x="279507" y="136525"/>
                </a:lnTo>
                <a:cubicBezTo>
                  <a:pt x="281656" y="136525"/>
                  <a:pt x="283805" y="138179"/>
                  <a:pt x="283805" y="140494"/>
                </a:cubicBezTo>
                <a:cubicBezTo>
                  <a:pt x="283805" y="142479"/>
                  <a:pt x="281656" y="144132"/>
                  <a:pt x="279507" y="144132"/>
                </a:cubicBezTo>
                <a:lnTo>
                  <a:pt x="170986" y="144132"/>
                </a:lnTo>
                <a:cubicBezTo>
                  <a:pt x="168479" y="144132"/>
                  <a:pt x="166688" y="142479"/>
                  <a:pt x="166688" y="140494"/>
                </a:cubicBezTo>
                <a:cubicBezTo>
                  <a:pt x="166688" y="138179"/>
                  <a:pt x="168479" y="136525"/>
                  <a:pt x="170986" y="136525"/>
                </a:cubicBezTo>
                <a:close/>
                <a:moveTo>
                  <a:pt x="164535" y="82986"/>
                </a:moveTo>
                <a:cubicBezTo>
                  <a:pt x="159146" y="82986"/>
                  <a:pt x="154835" y="87297"/>
                  <a:pt x="154835" y="93045"/>
                </a:cubicBezTo>
                <a:cubicBezTo>
                  <a:pt x="154835" y="98433"/>
                  <a:pt x="159146" y="103103"/>
                  <a:pt x="164535" y="103103"/>
                </a:cubicBezTo>
                <a:cubicBezTo>
                  <a:pt x="170282" y="103103"/>
                  <a:pt x="174953" y="98433"/>
                  <a:pt x="174953" y="93045"/>
                </a:cubicBezTo>
                <a:cubicBezTo>
                  <a:pt x="174953" y="87297"/>
                  <a:pt x="170282" y="82986"/>
                  <a:pt x="164535" y="82986"/>
                </a:cubicBezTo>
                <a:close/>
                <a:moveTo>
                  <a:pt x="44004" y="74613"/>
                </a:moveTo>
                <a:lnTo>
                  <a:pt x="127088" y="74613"/>
                </a:lnTo>
                <a:cubicBezTo>
                  <a:pt x="129605" y="74613"/>
                  <a:pt x="131404" y="76518"/>
                  <a:pt x="131404" y="79185"/>
                </a:cubicBezTo>
                <a:cubicBezTo>
                  <a:pt x="131404" y="81852"/>
                  <a:pt x="129605" y="83757"/>
                  <a:pt x="127088" y="83757"/>
                </a:cubicBezTo>
                <a:lnTo>
                  <a:pt x="44004" y="83757"/>
                </a:lnTo>
                <a:cubicBezTo>
                  <a:pt x="41487" y="83757"/>
                  <a:pt x="39688" y="81852"/>
                  <a:pt x="39688" y="79185"/>
                </a:cubicBezTo>
                <a:cubicBezTo>
                  <a:pt x="39688" y="76518"/>
                  <a:pt x="41487" y="74613"/>
                  <a:pt x="44004" y="74613"/>
                </a:cubicBezTo>
                <a:close/>
                <a:moveTo>
                  <a:pt x="89701" y="46038"/>
                </a:moveTo>
                <a:lnTo>
                  <a:pt x="161990" y="46038"/>
                </a:lnTo>
                <a:cubicBezTo>
                  <a:pt x="164158" y="46038"/>
                  <a:pt x="166327" y="47691"/>
                  <a:pt x="166327" y="50006"/>
                </a:cubicBezTo>
                <a:cubicBezTo>
                  <a:pt x="166327" y="51991"/>
                  <a:pt x="164158" y="53644"/>
                  <a:pt x="161990" y="53644"/>
                </a:cubicBezTo>
                <a:lnTo>
                  <a:pt x="89701" y="53644"/>
                </a:lnTo>
                <a:cubicBezTo>
                  <a:pt x="87532" y="53644"/>
                  <a:pt x="85725" y="51991"/>
                  <a:pt x="85725" y="50006"/>
                </a:cubicBezTo>
                <a:cubicBezTo>
                  <a:pt x="85725" y="47691"/>
                  <a:pt x="87532" y="46038"/>
                  <a:pt x="89701" y="46038"/>
                </a:cubicBezTo>
                <a:close/>
                <a:moveTo>
                  <a:pt x="43969" y="46038"/>
                </a:moveTo>
                <a:lnTo>
                  <a:pt x="66801" y="46038"/>
                </a:lnTo>
                <a:cubicBezTo>
                  <a:pt x="68941" y="46038"/>
                  <a:pt x="71082" y="47691"/>
                  <a:pt x="71082" y="49676"/>
                </a:cubicBezTo>
                <a:cubicBezTo>
                  <a:pt x="71082" y="51991"/>
                  <a:pt x="68941" y="53644"/>
                  <a:pt x="66801" y="53644"/>
                </a:cubicBezTo>
                <a:lnTo>
                  <a:pt x="43969" y="53644"/>
                </a:lnTo>
                <a:cubicBezTo>
                  <a:pt x="41472" y="53644"/>
                  <a:pt x="39688" y="51991"/>
                  <a:pt x="39688" y="49676"/>
                </a:cubicBezTo>
                <a:cubicBezTo>
                  <a:pt x="39688" y="47691"/>
                  <a:pt x="41472" y="46038"/>
                  <a:pt x="43969" y="46038"/>
                </a:cubicBezTo>
                <a:close/>
                <a:moveTo>
                  <a:pt x="216266" y="25506"/>
                </a:moveTo>
                <a:cubicBezTo>
                  <a:pt x="210877" y="25506"/>
                  <a:pt x="206207" y="29817"/>
                  <a:pt x="206207" y="35565"/>
                </a:cubicBezTo>
                <a:cubicBezTo>
                  <a:pt x="206207" y="41313"/>
                  <a:pt x="210877" y="45624"/>
                  <a:pt x="216266" y="45624"/>
                </a:cubicBezTo>
                <a:cubicBezTo>
                  <a:pt x="222014" y="45624"/>
                  <a:pt x="226325" y="41313"/>
                  <a:pt x="226325" y="35565"/>
                </a:cubicBezTo>
                <a:cubicBezTo>
                  <a:pt x="226325" y="29817"/>
                  <a:pt x="222014" y="25506"/>
                  <a:pt x="216266" y="25506"/>
                </a:cubicBezTo>
                <a:close/>
                <a:moveTo>
                  <a:pt x="126505" y="15875"/>
                </a:moveTo>
                <a:lnTo>
                  <a:pt x="162065" y="15875"/>
                </a:lnTo>
                <a:cubicBezTo>
                  <a:pt x="164199" y="15875"/>
                  <a:pt x="166333" y="17529"/>
                  <a:pt x="166333" y="19844"/>
                </a:cubicBezTo>
                <a:cubicBezTo>
                  <a:pt x="166333" y="21828"/>
                  <a:pt x="164199" y="23482"/>
                  <a:pt x="162065" y="23482"/>
                </a:cubicBezTo>
                <a:lnTo>
                  <a:pt x="126505" y="23482"/>
                </a:lnTo>
                <a:cubicBezTo>
                  <a:pt x="124016" y="23482"/>
                  <a:pt x="122238" y="21828"/>
                  <a:pt x="122238" y="19844"/>
                </a:cubicBezTo>
                <a:cubicBezTo>
                  <a:pt x="122238" y="17529"/>
                  <a:pt x="124016" y="15875"/>
                  <a:pt x="126505" y="15875"/>
                </a:cubicBezTo>
                <a:close/>
                <a:moveTo>
                  <a:pt x="44045" y="15875"/>
                </a:moveTo>
                <a:lnTo>
                  <a:pt x="103230" y="15875"/>
                </a:lnTo>
                <a:cubicBezTo>
                  <a:pt x="105772" y="15875"/>
                  <a:pt x="107587" y="17529"/>
                  <a:pt x="107587" y="19844"/>
                </a:cubicBezTo>
                <a:cubicBezTo>
                  <a:pt x="107587" y="21828"/>
                  <a:pt x="105772" y="23482"/>
                  <a:pt x="103230" y="23482"/>
                </a:cubicBezTo>
                <a:lnTo>
                  <a:pt x="44045" y="23482"/>
                </a:lnTo>
                <a:cubicBezTo>
                  <a:pt x="41504" y="23482"/>
                  <a:pt x="39688" y="21828"/>
                  <a:pt x="39688" y="19844"/>
                </a:cubicBezTo>
                <a:cubicBezTo>
                  <a:pt x="39688" y="17529"/>
                  <a:pt x="41504" y="15875"/>
                  <a:pt x="44045" y="15875"/>
                </a:cubicBezTo>
                <a:close/>
                <a:moveTo>
                  <a:pt x="21554" y="0"/>
                </a:moveTo>
                <a:cubicBezTo>
                  <a:pt x="24069" y="0"/>
                  <a:pt x="25865" y="1796"/>
                  <a:pt x="25865" y="4311"/>
                </a:cubicBezTo>
                <a:lnTo>
                  <a:pt x="25865" y="217703"/>
                </a:lnTo>
                <a:lnTo>
                  <a:pt x="49217" y="217703"/>
                </a:lnTo>
                <a:cubicBezTo>
                  <a:pt x="51013" y="209440"/>
                  <a:pt x="58557" y="203333"/>
                  <a:pt x="67538" y="203333"/>
                </a:cubicBezTo>
                <a:cubicBezTo>
                  <a:pt x="72568" y="203333"/>
                  <a:pt x="76879" y="205488"/>
                  <a:pt x="80112" y="208722"/>
                </a:cubicBezTo>
                <a:lnTo>
                  <a:pt x="104541" y="193633"/>
                </a:lnTo>
                <a:cubicBezTo>
                  <a:pt x="103822" y="191837"/>
                  <a:pt x="103104" y="189682"/>
                  <a:pt x="103104" y="187526"/>
                </a:cubicBezTo>
                <a:cubicBezTo>
                  <a:pt x="103104" y="177467"/>
                  <a:pt x="111726" y="169205"/>
                  <a:pt x="121784" y="169205"/>
                </a:cubicBezTo>
                <a:cubicBezTo>
                  <a:pt x="123221" y="169205"/>
                  <a:pt x="124299" y="169205"/>
                  <a:pt x="125377" y="169564"/>
                </a:cubicBezTo>
                <a:lnTo>
                  <a:pt x="136154" y="145854"/>
                </a:lnTo>
                <a:lnTo>
                  <a:pt x="44547" y="145854"/>
                </a:lnTo>
                <a:cubicBezTo>
                  <a:pt x="42032" y="145854"/>
                  <a:pt x="40236" y="144057"/>
                  <a:pt x="40236" y="141902"/>
                </a:cubicBezTo>
                <a:cubicBezTo>
                  <a:pt x="40236" y="139387"/>
                  <a:pt x="42032" y="137591"/>
                  <a:pt x="44547" y="137591"/>
                </a:cubicBezTo>
                <a:lnTo>
                  <a:pt x="139747" y="137591"/>
                </a:lnTo>
                <a:lnTo>
                  <a:pt x="153398" y="107774"/>
                </a:lnTo>
                <a:cubicBezTo>
                  <a:pt x="149087" y="104181"/>
                  <a:pt x="146213" y="98793"/>
                  <a:pt x="146213" y="93045"/>
                </a:cubicBezTo>
                <a:cubicBezTo>
                  <a:pt x="146213" y="82626"/>
                  <a:pt x="154476" y="74364"/>
                  <a:pt x="164535" y="74364"/>
                </a:cubicBezTo>
                <a:cubicBezTo>
                  <a:pt x="168127" y="74364"/>
                  <a:pt x="171001" y="75082"/>
                  <a:pt x="173516" y="76519"/>
                </a:cubicBezTo>
                <a:lnTo>
                  <a:pt x="200818" y="45983"/>
                </a:lnTo>
                <a:cubicBezTo>
                  <a:pt x="199022" y="43109"/>
                  <a:pt x="197944" y="39517"/>
                  <a:pt x="197944" y="35565"/>
                </a:cubicBezTo>
                <a:cubicBezTo>
                  <a:pt x="197944" y="25147"/>
                  <a:pt x="206207" y="16884"/>
                  <a:pt x="216266" y="16884"/>
                </a:cubicBezTo>
                <a:cubicBezTo>
                  <a:pt x="225247" y="16884"/>
                  <a:pt x="232432" y="22992"/>
                  <a:pt x="234587" y="31254"/>
                </a:cubicBezTo>
                <a:lnTo>
                  <a:pt x="260812" y="31254"/>
                </a:lnTo>
                <a:lnTo>
                  <a:pt x="260812" y="24788"/>
                </a:lnTo>
                <a:lnTo>
                  <a:pt x="279493" y="35565"/>
                </a:lnTo>
                <a:lnTo>
                  <a:pt x="260812" y="46343"/>
                </a:lnTo>
                <a:lnTo>
                  <a:pt x="260812" y="39876"/>
                </a:lnTo>
                <a:lnTo>
                  <a:pt x="234587" y="39876"/>
                </a:lnTo>
                <a:cubicBezTo>
                  <a:pt x="232432" y="48139"/>
                  <a:pt x="225247" y="54246"/>
                  <a:pt x="216266" y="54246"/>
                </a:cubicBezTo>
                <a:cubicBezTo>
                  <a:pt x="213392" y="54246"/>
                  <a:pt x="210159" y="53168"/>
                  <a:pt x="207644" y="51731"/>
                </a:cubicBezTo>
                <a:lnTo>
                  <a:pt x="179982" y="82267"/>
                </a:lnTo>
                <a:cubicBezTo>
                  <a:pt x="182138" y="85141"/>
                  <a:pt x="183575" y="88734"/>
                  <a:pt x="183575" y="93045"/>
                </a:cubicBezTo>
                <a:cubicBezTo>
                  <a:pt x="183575" y="103103"/>
                  <a:pt x="174953" y="111366"/>
                  <a:pt x="164535" y="111366"/>
                </a:cubicBezTo>
                <a:cubicBezTo>
                  <a:pt x="163457" y="111366"/>
                  <a:pt x="162379" y="111366"/>
                  <a:pt x="161301" y="111366"/>
                </a:cubicBezTo>
                <a:lnTo>
                  <a:pt x="133280" y="173156"/>
                </a:lnTo>
                <a:cubicBezTo>
                  <a:pt x="137591" y="176389"/>
                  <a:pt x="140465" y="181778"/>
                  <a:pt x="140465" y="187526"/>
                </a:cubicBezTo>
                <a:cubicBezTo>
                  <a:pt x="140465" y="197944"/>
                  <a:pt x="131843" y="206207"/>
                  <a:pt x="121784" y="206207"/>
                </a:cubicBezTo>
                <a:cubicBezTo>
                  <a:pt x="116755" y="206207"/>
                  <a:pt x="112085" y="204051"/>
                  <a:pt x="108852" y="200818"/>
                </a:cubicBezTo>
                <a:lnTo>
                  <a:pt x="84782" y="215906"/>
                </a:lnTo>
                <a:cubicBezTo>
                  <a:pt x="85501" y="218062"/>
                  <a:pt x="86219" y="219858"/>
                  <a:pt x="86219" y="222014"/>
                </a:cubicBezTo>
                <a:cubicBezTo>
                  <a:pt x="86219" y="232432"/>
                  <a:pt x="77597" y="240694"/>
                  <a:pt x="67538" y="240694"/>
                </a:cubicBezTo>
                <a:cubicBezTo>
                  <a:pt x="58557" y="240694"/>
                  <a:pt x="51013" y="234587"/>
                  <a:pt x="49217" y="226325"/>
                </a:cubicBezTo>
                <a:lnTo>
                  <a:pt x="25865" y="226325"/>
                </a:lnTo>
                <a:lnTo>
                  <a:pt x="25865" y="257938"/>
                </a:lnTo>
                <a:lnTo>
                  <a:pt x="279493" y="257938"/>
                </a:lnTo>
                <a:cubicBezTo>
                  <a:pt x="281649" y="257938"/>
                  <a:pt x="283804" y="259734"/>
                  <a:pt x="283804" y="262249"/>
                </a:cubicBezTo>
                <a:cubicBezTo>
                  <a:pt x="283804" y="264764"/>
                  <a:pt x="281649" y="266560"/>
                  <a:pt x="279493" y="266560"/>
                </a:cubicBezTo>
                <a:lnTo>
                  <a:pt x="266560" y="266560"/>
                </a:lnTo>
                <a:lnTo>
                  <a:pt x="266560" y="279493"/>
                </a:lnTo>
                <a:cubicBezTo>
                  <a:pt x="266560" y="281648"/>
                  <a:pt x="264764" y="283804"/>
                  <a:pt x="262249" y="283804"/>
                </a:cubicBezTo>
                <a:cubicBezTo>
                  <a:pt x="259735" y="283804"/>
                  <a:pt x="257938" y="281648"/>
                  <a:pt x="257938" y="279493"/>
                </a:cubicBezTo>
                <a:lnTo>
                  <a:pt x="257938" y="266560"/>
                </a:lnTo>
                <a:lnTo>
                  <a:pt x="226325" y="266560"/>
                </a:lnTo>
                <a:lnTo>
                  <a:pt x="226325" y="279493"/>
                </a:lnTo>
                <a:cubicBezTo>
                  <a:pt x="226325" y="281648"/>
                  <a:pt x="224529" y="283804"/>
                  <a:pt x="222014" y="283804"/>
                </a:cubicBezTo>
                <a:cubicBezTo>
                  <a:pt x="219858" y="283804"/>
                  <a:pt x="217703" y="281648"/>
                  <a:pt x="217703" y="279493"/>
                </a:cubicBezTo>
                <a:lnTo>
                  <a:pt x="217703" y="266560"/>
                </a:lnTo>
                <a:lnTo>
                  <a:pt x="186089" y="266560"/>
                </a:lnTo>
                <a:lnTo>
                  <a:pt x="186089" y="279493"/>
                </a:lnTo>
                <a:cubicBezTo>
                  <a:pt x="186089" y="281648"/>
                  <a:pt x="184293" y="283804"/>
                  <a:pt x="182138" y="283804"/>
                </a:cubicBezTo>
                <a:cubicBezTo>
                  <a:pt x="179623" y="283804"/>
                  <a:pt x="177827" y="281648"/>
                  <a:pt x="177827" y="279493"/>
                </a:cubicBezTo>
                <a:lnTo>
                  <a:pt x="177827" y="266560"/>
                </a:lnTo>
                <a:lnTo>
                  <a:pt x="146213" y="266560"/>
                </a:lnTo>
                <a:lnTo>
                  <a:pt x="146213" y="279493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747" y="283804"/>
                  <a:pt x="137591" y="281648"/>
                  <a:pt x="137591" y="279493"/>
                </a:cubicBezTo>
                <a:lnTo>
                  <a:pt x="137591" y="266560"/>
                </a:lnTo>
                <a:lnTo>
                  <a:pt x="105978" y="266560"/>
                </a:lnTo>
                <a:lnTo>
                  <a:pt x="105978" y="279493"/>
                </a:lnTo>
                <a:cubicBezTo>
                  <a:pt x="105978" y="281648"/>
                  <a:pt x="104181" y="283804"/>
                  <a:pt x="101667" y="283804"/>
                </a:cubicBezTo>
                <a:cubicBezTo>
                  <a:pt x="99152" y="283804"/>
                  <a:pt x="97356" y="281648"/>
                  <a:pt x="97356" y="279493"/>
                </a:cubicBezTo>
                <a:lnTo>
                  <a:pt x="97356" y="266560"/>
                </a:lnTo>
                <a:lnTo>
                  <a:pt x="65742" y="266560"/>
                </a:lnTo>
                <a:lnTo>
                  <a:pt x="65742" y="279493"/>
                </a:lnTo>
                <a:cubicBezTo>
                  <a:pt x="65742" y="281648"/>
                  <a:pt x="63946" y="283804"/>
                  <a:pt x="61790" y="283804"/>
                </a:cubicBezTo>
                <a:cubicBezTo>
                  <a:pt x="59276" y="283804"/>
                  <a:pt x="57479" y="281648"/>
                  <a:pt x="57479" y="279493"/>
                </a:cubicBezTo>
                <a:lnTo>
                  <a:pt x="57479" y="266560"/>
                </a:lnTo>
                <a:lnTo>
                  <a:pt x="25865" y="266560"/>
                </a:lnTo>
                <a:lnTo>
                  <a:pt x="25865" y="279493"/>
                </a:lnTo>
                <a:cubicBezTo>
                  <a:pt x="25865" y="281648"/>
                  <a:pt x="24069" y="283804"/>
                  <a:pt x="21554" y="283804"/>
                </a:cubicBezTo>
                <a:cubicBezTo>
                  <a:pt x="19040" y="283804"/>
                  <a:pt x="17244" y="281648"/>
                  <a:pt x="17244" y="279493"/>
                </a:cubicBezTo>
                <a:lnTo>
                  <a:pt x="17244" y="266560"/>
                </a:lnTo>
                <a:lnTo>
                  <a:pt x="4311" y="266560"/>
                </a:lnTo>
                <a:cubicBezTo>
                  <a:pt x="2155" y="266560"/>
                  <a:pt x="0" y="264764"/>
                  <a:pt x="0" y="262249"/>
                </a:cubicBezTo>
                <a:cubicBezTo>
                  <a:pt x="0" y="259734"/>
                  <a:pt x="2155" y="257938"/>
                  <a:pt x="4311" y="257938"/>
                </a:cubicBezTo>
                <a:lnTo>
                  <a:pt x="17244" y="257938"/>
                </a:lnTo>
                <a:lnTo>
                  <a:pt x="17244" y="226325"/>
                </a:lnTo>
                <a:lnTo>
                  <a:pt x="4311" y="226325"/>
                </a:lnTo>
                <a:cubicBezTo>
                  <a:pt x="2155" y="226325"/>
                  <a:pt x="0" y="224528"/>
                  <a:pt x="0" y="222014"/>
                </a:cubicBezTo>
                <a:cubicBezTo>
                  <a:pt x="0" y="219499"/>
                  <a:pt x="2155" y="217703"/>
                  <a:pt x="4311" y="217703"/>
                </a:cubicBezTo>
                <a:lnTo>
                  <a:pt x="17244" y="217703"/>
                </a:lnTo>
                <a:lnTo>
                  <a:pt x="17244" y="186448"/>
                </a:lnTo>
                <a:lnTo>
                  <a:pt x="4311" y="186448"/>
                </a:lnTo>
                <a:cubicBezTo>
                  <a:pt x="2155" y="186448"/>
                  <a:pt x="0" y="184293"/>
                  <a:pt x="0" y="181778"/>
                </a:cubicBezTo>
                <a:cubicBezTo>
                  <a:pt x="0" y="179623"/>
                  <a:pt x="2155" y="177467"/>
                  <a:pt x="4311" y="177467"/>
                </a:cubicBezTo>
                <a:lnTo>
                  <a:pt x="17244" y="177467"/>
                </a:lnTo>
                <a:lnTo>
                  <a:pt x="17244" y="145854"/>
                </a:lnTo>
                <a:lnTo>
                  <a:pt x="4311" y="145854"/>
                </a:lnTo>
                <a:cubicBezTo>
                  <a:pt x="2155" y="145854"/>
                  <a:pt x="0" y="144057"/>
                  <a:pt x="0" y="141902"/>
                </a:cubicBezTo>
                <a:cubicBezTo>
                  <a:pt x="0" y="139387"/>
                  <a:pt x="2155" y="137591"/>
                  <a:pt x="4311" y="137591"/>
                </a:cubicBezTo>
                <a:lnTo>
                  <a:pt x="17244" y="137591"/>
                </a:lnTo>
                <a:lnTo>
                  <a:pt x="17244" y="105977"/>
                </a:lnTo>
                <a:lnTo>
                  <a:pt x="4311" y="105977"/>
                </a:lnTo>
                <a:cubicBezTo>
                  <a:pt x="2155" y="105977"/>
                  <a:pt x="0" y="104181"/>
                  <a:pt x="0" y="101666"/>
                </a:cubicBezTo>
                <a:cubicBezTo>
                  <a:pt x="0" y="99511"/>
                  <a:pt x="2155" y="97356"/>
                  <a:pt x="4311" y="97356"/>
                </a:cubicBezTo>
                <a:lnTo>
                  <a:pt x="17244" y="97356"/>
                </a:lnTo>
                <a:lnTo>
                  <a:pt x="17244" y="65742"/>
                </a:lnTo>
                <a:lnTo>
                  <a:pt x="4311" y="65742"/>
                </a:lnTo>
                <a:cubicBezTo>
                  <a:pt x="2155" y="65742"/>
                  <a:pt x="0" y="63946"/>
                  <a:pt x="0" y="61431"/>
                </a:cubicBezTo>
                <a:cubicBezTo>
                  <a:pt x="0" y="59275"/>
                  <a:pt x="2155" y="57120"/>
                  <a:pt x="4311" y="57120"/>
                </a:cubicBezTo>
                <a:lnTo>
                  <a:pt x="17244" y="57120"/>
                </a:lnTo>
                <a:lnTo>
                  <a:pt x="17244" y="25506"/>
                </a:lnTo>
                <a:lnTo>
                  <a:pt x="4311" y="25506"/>
                </a:lnTo>
                <a:cubicBezTo>
                  <a:pt x="2155" y="25506"/>
                  <a:pt x="0" y="23710"/>
                  <a:pt x="0" y="21555"/>
                </a:cubicBezTo>
                <a:cubicBezTo>
                  <a:pt x="0" y="19040"/>
                  <a:pt x="2155" y="17244"/>
                  <a:pt x="4311" y="17244"/>
                </a:cubicBezTo>
                <a:lnTo>
                  <a:pt x="17244" y="17244"/>
                </a:lnTo>
                <a:lnTo>
                  <a:pt x="17244" y="4311"/>
                </a:lnTo>
                <a:cubicBezTo>
                  <a:pt x="17244" y="1796"/>
                  <a:pt x="19040" y="0"/>
                  <a:pt x="215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70F292-4896-6647-9937-D1C97D903F4E}"/>
              </a:ext>
            </a:extLst>
          </p:cNvPr>
          <p:cNvSpPr txBox="1"/>
          <p:nvPr/>
        </p:nvSpPr>
        <p:spPr>
          <a:xfrm>
            <a:off x="16711977" y="3406132"/>
            <a:ext cx="448079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 BUILDING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651214C-64A0-3A43-A840-6F4461922DF8}"/>
              </a:ext>
            </a:extLst>
          </p:cNvPr>
          <p:cNvSpPr txBox="1">
            <a:spLocks/>
          </p:cNvSpPr>
          <p:nvPr/>
        </p:nvSpPr>
        <p:spPr>
          <a:xfrm>
            <a:off x="16711977" y="4089958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BB79A6-7585-2741-A21B-6DFDD7F6F72D}"/>
              </a:ext>
            </a:extLst>
          </p:cNvPr>
          <p:cNvSpPr txBox="1"/>
          <p:nvPr/>
        </p:nvSpPr>
        <p:spPr>
          <a:xfrm>
            <a:off x="16711977" y="10010229"/>
            <a:ext cx="4480798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PRODUCT BRANDING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B1E7AC43-4EC0-9A4F-934A-DCCE0695CFF4}"/>
              </a:ext>
            </a:extLst>
          </p:cNvPr>
          <p:cNvSpPr txBox="1">
            <a:spLocks/>
          </p:cNvSpPr>
          <p:nvPr/>
        </p:nvSpPr>
        <p:spPr>
          <a:xfrm>
            <a:off x="16711977" y="10694055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4F2225-B263-8540-9B64-54121EB8C721}"/>
              </a:ext>
            </a:extLst>
          </p:cNvPr>
          <p:cNvSpPr txBox="1"/>
          <p:nvPr/>
        </p:nvSpPr>
        <p:spPr>
          <a:xfrm>
            <a:off x="3184874" y="3406132"/>
            <a:ext cx="4485787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TYPES OF BEAHVIORS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3B74A5B-0637-624E-A321-9B3115DBAD7A}"/>
              </a:ext>
            </a:extLst>
          </p:cNvPr>
          <p:cNvSpPr txBox="1">
            <a:spLocks/>
          </p:cNvSpPr>
          <p:nvPr/>
        </p:nvSpPr>
        <p:spPr>
          <a:xfrm>
            <a:off x="3187371" y="4089958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949606-C6AA-8D43-979C-C23E5FB88221}"/>
              </a:ext>
            </a:extLst>
          </p:cNvPr>
          <p:cNvSpPr txBox="1"/>
          <p:nvPr/>
        </p:nvSpPr>
        <p:spPr>
          <a:xfrm>
            <a:off x="3184875" y="10010229"/>
            <a:ext cx="448329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SOFT SKILLS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B3D58A40-F686-9A42-8C26-08C00E7895D0}"/>
              </a:ext>
            </a:extLst>
          </p:cNvPr>
          <p:cNvSpPr txBox="1">
            <a:spLocks/>
          </p:cNvSpPr>
          <p:nvPr/>
        </p:nvSpPr>
        <p:spPr>
          <a:xfrm>
            <a:off x="3184875" y="10694055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06E527-8823-4D40-8FEB-6087AAF22558}"/>
              </a:ext>
            </a:extLst>
          </p:cNvPr>
          <p:cNvSpPr txBox="1"/>
          <p:nvPr/>
        </p:nvSpPr>
        <p:spPr>
          <a:xfrm>
            <a:off x="17726130" y="6438208"/>
            <a:ext cx="4483291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STUDY OF BEHAVIORS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F2FF9A8B-9E3C-3846-B6BD-F66DE10C5A93}"/>
              </a:ext>
            </a:extLst>
          </p:cNvPr>
          <p:cNvSpPr txBox="1">
            <a:spLocks/>
          </p:cNvSpPr>
          <p:nvPr/>
        </p:nvSpPr>
        <p:spPr>
          <a:xfrm>
            <a:off x="17726130" y="7614477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0221B1-2A1E-8241-ABC7-2098D45CC59E}"/>
              </a:ext>
            </a:extLst>
          </p:cNvPr>
          <p:cNvSpPr txBox="1"/>
          <p:nvPr/>
        </p:nvSpPr>
        <p:spPr>
          <a:xfrm>
            <a:off x="2163295" y="6438208"/>
            <a:ext cx="4483291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PERSONALITY DEVELOPMENT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22060943-ACA1-424A-A9E3-5C4EDF4F1C5F}"/>
              </a:ext>
            </a:extLst>
          </p:cNvPr>
          <p:cNvSpPr txBox="1">
            <a:spLocks/>
          </p:cNvSpPr>
          <p:nvPr/>
        </p:nvSpPr>
        <p:spPr>
          <a:xfrm>
            <a:off x="2163296" y="7614477"/>
            <a:ext cx="448329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63368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C035AD-92A4-7B47-9163-972D6DEEAC1D}"/>
              </a:ext>
            </a:extLst>
          </p:cNvPr>
          <p:cNvSpPr txBox="1"/>
          <p:nvPr/>
        </p:nvSpPr>
        <p:spPr>
          <a:xfrm>
            <a:off x="6436340" y="612372"/>
            <a:ext cx="115050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AND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BD364-E4F5-024B-A77F-DF9BDD2D779B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Freeform 1">
            <a:extLst>
              <a:ext uri="{FF2B5EF4-FFF2-40B4-BE49-F238E27FC236}">
                <a16:creationId xmlns:a16="http://schemas.microsoft.com/office/drawing/2014/main" id="{B08F3B49-04B3-8B45-A87D-9431C2D3C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906" y="2772111"/>
            <a:ext cx="4641022" cy="3388107"/>
          </a:xfrm>
          <a:custGeom>
            <a:avLst/>
            <a:gdLst>
              <a:gd name="T0" fmla="*/ 112680 w 10160"/>
              <a:gd name="T1" fmla="*/ 996049 h 7415"/>
              <a:gd name="T2" fmla="*/ 708840 w 10160"/>
              <a:gd name="T3" fmla="*/ 1547009 h 7415"/>
              <a:gd name="T4" fmla="*/ 708840 w 10160"/>
              <a:gd name="T5" fmla="*/ 1547009 h 7415"/>
              <a:gd name="T6" fmla="*/ 2146680 w 10160"/>
              <a:gd name="T7" fmla="*/ 2669815 h 7415"/>
              <a:gd name="T8" fmla="*/ 2485800 w 10160"/>
              <a:gd name="T9" fmla="*/ 1932321 h 7415"/>
              <a:gd name="T10" fmla="*/ 2485800 w 10160"/>
              <a:gd name="T11" fmla="*/ 1932321 h 7415"/>
              <a:gd name="T12" fmla="*/ 2851200 w 10160"/>
              <a:gd name="T13" fmla="*/ 1820688 h 7415"/>
              <a:gd name="T14" fmla="*/ 3657240 w 10160"/>
              <a:gd name="T15" fmla="*/ 2312951 h 7415"/>
              <a:gd name="T16" fmla="*/ 3657240 w 10160"/>
              <a:gd name="T17" fmla="*/ 2312951 h 7415"/>
              <a:gd name="T18" fmla="*/ 835200 w 10160"/>
              <a:gd name="T19" fmla="*/ 0 h 7415"/>
              <a:gd name="T20" fmla="*/ 119520 w 10160"/>
              <a:gd name="T21" fmla="*/ 613978 h 7415"/>
              <a:gd name="T22" fmla="*/ 119520 w 10160"/>
              <a:gd name="T23" fmla="*/ 613978 h 7415"/>
              <a:gd name="T24" fmla="*/ 112680 w 10160"/>
              <a:gd name="T25" fmla="*/ 996049 h 741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160" h="7415">
                <a:moveTo>
                  <a:pt x="313" y="2766"/>
                </a:moveTo>
                <a:lnTo>
                  <a:pt x="1969" y="4296"/>
                </a:lnTo>
                <a:cubicBezTo>
                  <a:pt x="3872" y="4362"/>
                  <a:pt x="5460" y="5658"/>
                  <a:pt x="5963" y="7414"/>
                </a:cubicBezTo>
                <a:lnTo>
                  <a:pt x="6905" y="5366"/>
                </a:lnTo>
                <a:cubicBezTo>
                  <a:pt x="7082" y="4979"/>
                  <a:pt x="7557" y="4835"/>
                  <a:pt x="7920" y="5056"/>
                </a:cubicBezTo>
                <a:lnTo>
                  <a:pt x="10159" y="6423"/>
                </a:lnTo>
                <a:cubicBezTo>
                  <a:pt x="9234" y="2874"/>
                  <a:pt x="6104" y="217"/>
                  <a:pt x="2320" y="0"/>
                </a:cubicBezTo>
                <a:lnTo>
                  <a:pt x="332" y="1705"/>
                </a:lnTo>
                <a:cubicBezTo>
                  <a:pt x="9" y="1982"/>
                  <a:pt x="0" y="2478"/>
                  <a:pt x="313" y="276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6" name="Freeform 2">
            <a:extLst>
              <a:ext uri="{FF2B5EF4-FFF2-40B4-BE49-F238E27FC236}">
                <a16:creationId xmlns:a16="http://schemas.microsoft.com/office/drawing/2014/main" id="{A03EBCB7-1671-274F-998D-178E6052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0726" y="2764054"/>
            <a:ext cx="3895719" cy="3863489"/>
          </a:xfrm>
          <a:custGeom>
            <a:avLst/>
            <a:gdLst>
              <a:gd name="T0" fmla="*/ 723909 w 8529"/>
              <a:gd name="T1" fmla="*/ 2969595 h 8459"/>
              <a:gd name="T2" fmla="*/ 1430900 w 8529"/>
              <a:gd name="T3" fmla="*/ 2572569 h 8459"/>
              <a:gd name="T4" fmla="*/ 1430900 w 8529"/>
              <a:gd name="T5" fmla="*/ 2572569 h 8459"/>
              <a:gd name="T6" fmla="*/ 2889878 w 8529"/>
              <a:gd name="T7" fmla="*/ 1550669 h 8459"/>
              <a:gd name="T8" fmla="*/ 2889878 w 8529"/>
              <a:gd name="T9" fmla="*/ 1550669 h 8459"/>
              <a:gd name="T10" fmla="*/ 2943514 w 8529"/>
              <a:gd name="T11" fmla="*/ 1552108 h 8459"/>
              <a:gd name="T12" fmla="*/ 2347396 w 8529"/>
              <a:gd name="T13" fmla="*/ 1001384 h 8459"/>
              <a:gd name="T14" fmla="*/ 2347396 w 8529"/>
              <a:gd name="T15" fmla="*/ 1001384 h 8459"/>
              <a:gd name="T16" fmla="*/ 2354235 w 8529"/>
              <a:gd name="T17" fmla="*/ 619476 h 8459"/>
              <a:gd name="T18" fmla="*/ 3069865 w 8529"/>
              <a:gd name="T19" fmla="*/ 5759 h 8459"/>
              <a:gd name="T20" fmla="*/ 3069865 w 8529"/>
              <a:gd name="T21" fmla="*/ 5759 h 8459"/>
              <a:gd name="T22" fmla="*/ 2889878 w 8529"/>
              <a:gd name="T23" fmla="*/ 0 h 8459"/>
              <a:gd name="T24" fmla="*/ 2889878 w 8529"/>
              <a:gd name="T25" fmla="*/ 0 h 8459"/>
              <a:gd name="T26" fmla="*/ 0 w 8529"/>
              <a:gd name="T27" fmla="*/ 1973611 h 8459"/>
              <a:gd name="T28" fmla="*/ 362855 w 8529"/>
              <a:gd name="T29" fmla="*/ 2844692 h 8459"/>
              <a:gd name="T30" fmla="*/ 362855 w 8529"/>
              <a:gd name="T31" fmla="*/ 2844692 h 8459"/>
              <a:gd name="T32" fmla="*/ 723909 w 8529"/>
              <a:gd name="T33" fmla="*/ 2969595 h 8459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8529" h="8459">
                <a:moveTo>
                  <a:pt x="2011" y="8250"/>
                </a:moveTo>
                <a:lnTo>
                  <a:pt x="3975" y="7147"/>
                </a:lnTo>
                <a:cubicBezTo>
                  <a:pt x="4577" y="5491"/>
                  <a:pt x="6164" y="4308"/>
                  <a:pt x="8028" y="4308"/>
                </a:cubicBezTo>
                <a:cubicBezTo>
                  <a:pt x="8077" y="4308"/>
                  <a:pt x="8127" y="4311"/>
                  <a:pt x="8177" y="4312"/>
                </a:cubicBezTo>
                <a:lnTo>
                  <a:pt x="6521" y="2782"/>
                </a:lnTo>
                <a:cubicBezTo>
                  <a:pt x="6208" y="2494"/>
                  <a:pt x="6217" y="1998"/>
                  <a:pt x="6540" y="1721"/>
                </a:cubicBezTo>
                <a:lnTo>
                  <a:pt x="8528" y="16"/>
                </a:lnTo>
                <a:cubicBezTo>
                  <a:pt x="8362" y="7"/>
                  <a:pt x="8195" y="0"/>
                  <a:pt x="8028" y="0"/>
                </a:cubicBezTo>
                <a:cubicBezTo>
                  <a:pt x="4375" y="0"/>
                  <a:pt x="1255" y="2275"/>
                  <a:pt x="0" y="5483"/>
                </a:cubicBezTo>
                <a:lnTo>
                  <a:pt x="1008" y="7903"/>
                </a:lnTo>
                <a:cubicBezTo>
                  <a:pt x="1172" y="8296"/>
                  <a:pt x="1640" y="8458"/>
                  <a:pt x="2011" y="825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C8E78A48-464D-C54B-A6B7-767DD7861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665" y="4979818"/>
            <a:ext cx="2836180" cy="5035831"/>
          </a:xfrm>
          <a:custGeom>
            <a:avLst/>
            <a:gdLst>
              <a:gd name="T0" fmla="*/ 1328084 w 6207"/>
              <a:gd name="T1" fmla="*/ 79569 h 11023"/>
              <a:gd name="T2" fmla="*/ 1328084 w 6207"/>
              <a:gd name="T3" fmla="*/ 79569 h 11023"/>
              <a:gd name="T4" fmla="*/ 962573 w 6207"/>
              <a:gd name="T5" fmla="*/ 191183 h 11023"/>
              <a:gd name="T6" fmla="*/ 623350 w 6207"/>
              <a:gd name="T7" fmla="*/ 928550 h 11023"/>
              <a:gd name="T8" fmla="*/ 623350 w 6207"/>
              <a:gd name="T9" fmla="*/ 928550 h 11023"/>
              <a:gd name="T10" fmla="*/ 683488 w 6207"/>
              <a:gd name="T11" fmla="*/ 1356641 h 11023"/>
              <a:gd name="T12" fmla="*/ 683488 w 6207"/>
              <a:gd name="T13" fmla="*/ 1356641 h 11023"/>
              <a:gd name="T14" fmla="*/ 0 w 6207"/>
              <a:gd name="T15" fmla="*/ 2643073 h 11023"/>
              <a:gd name="T16" fmla="*/ 805925 w 6207"/>
              <a:gd name="T17" fmla="*/ 2737764 h 11023"/>
              <a:gd name="T18" fmla="*/ 805925 w 6207"/>
              <a:gd name="T19" fmla="*/ 2737764 h 11023"/>
              <a:gd name="T20" fmla="*/ 1024872 w 6207"/>
              <a:gd name="T21" fmla="*/ 3051001 h 11023"/>
              <a:gd name="T22" fmla="*/ 806645 w 6207"/>
              <a:gd name="T23" fmla="*/ 3968390 h 11023"/>
              <a:gd name="T24" fmla="*/ 806645 w 6207"/>
              <a:gd name="T25" fmla="*/ 3968390 h 11023"/>
              <a:gd name="T26" fmla="*/ 2234840 w 6207"/>
              <a:gd name="T27" fmla="*/ 1356641 h 11023"/>
              <a:gd name="T28" fmla="*/ 2234840 w 6207"/>
              <a:gd name="T29" fmla="*/ 1356641 h 11023"/>
              <a:gd name="T30" fmla="*/ 2134369 w 6207"/>
              <a:gd name="T31" fmla="*/ 571748 h 11023"/>
              <a:gd name="T32" fmla="*/ 1328084 w 6207"/>
              <a:gd name="T33" fmla="*/ 79569 h 1102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207" h="11023">
                <a:moveTo>
                  <a:pt x="3688" y="221"/>
                </a:moveTo>
                <a:lnTo>
                  <a:pt x="3688" y="221"/>
                </a:lnTo>
                <a:cubicBezTo>
                  <a:pt x="3325" y="0"/>
                  <a:pt x="2850" y="144"/>
                  <a:pt x="2673" y="531"/>
                </a:cubicBezTo>
                <a:lnTo>
                  <a:pt x="1731" y="2579"/>
                </a:lnTo>
                <a:cubicBezTo>
                  <a:pt x="1839" y="2957"/>
                  <a:pt x="1898" y="3355"/>
                  <a:pt x="1898" y="3768"/>
                </a:cubicBezTo>
                <a:cubicBezTo>
                  <a:pt x="1898" y="5255"/>
                  <a:pt x="1146" y="6566"/>
                  <a:pt x="0" y="7341"/>
                </a:cubicBezTo>
                <a:lnTo>
                  <a:pt x="2238" y="7604"/>
                </a:lnTo>
                <a:cubicBezTo>
                  <a:pt x="2660" y="7653"/>
                  <a:pt x="2944" y="8060"/>
                  <a:pt x="2846" y="8474"/>
                </a:cubicBezTo>
                <a:lnTo>
                  <a:pt x="2240" y="11022"/>
                </a:lnTo>
                <a:cubicBezTo>
                  <a:pt x="4625" y="9489"/>
                  <a:pt x="6206" y="6814"/>
                  <a:pt x="6206" y="3768"/>
                </a:cubicBezTo>
                <a:cubicBezTo>
                  <a:pt x="6206" y="3015"/>
                  <a:pt x="6109" y="2284"/>
                  <a:pt x="5927" y="1588"/>
                </a:cubicBezTo>
                <a:lnTo>
                  <a:pt x="3688" y="22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6AFBD504-AEEB-B342-9A76-6E4C21A3B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805" y="5269882"/>
            <a:ext cx="2965097" cy="4477860"/>
          </a:xfrm>
          <a:custGeom>
            <a:avLst/>
            <a:gdLst>
              <a:gd name="T0" fmla="*/ 2306204 w 6492"/>
              <a:gd name="T1" fmla="*/ 3147779 h 9803"/>
              <a:gd name="T2" fmla="*/ 2147106 w 6492"/>
              <a:gd name="T3" fmla="*/ 2351475 h 9803"/>
              <a:gd name="T4" fmla="*/ 2147106 w 6492"/>
              <a:gd name="T5" fmla="*/ 2351475 h 9803"/>
              <a:gd name="T6" fmla="*/ 1550308 w 6492"/>
              <a:gd name="T7" fmla="*/ 1128938 h 9803"/>
              <a:gd name="T8" fmla="*/ 1550308 w 6492"/>
              <a:gd name="T9" fmla="*/ 1128938 h 9803"/>
              <a:gd name="T10" fmla="*/ 1643175 w 6492"/>
              <a:gd name="T11" fmla="*/ 599028 h 9803"/>
              <a:gd name="T12" fmla="*/ 936232 w 6492"/>
              <a:gd name="T13" fmla="*/ 996101 h 9803"/>
              <a:gd name="T14" fmla="*/ 936232 w 6492"/>
              <a:gd name="T15" fmla="*/ 996101 h 9803"/>
              <a:gd name="T16" fmla="*/ 575201 w 6492"/>
              <a:gd name="T17" fmla="*/ 871183 h 9803"/>
              <a:gd name="T18" fmla="*/ 212371 w 6492"/>
              <a:gd name="T19" fmla="*/ 0 h 9803"/>
              <a:gd name="T20" fmla="*/ 212371 w 6492"/>
              <a:gd name="T21" fmla="*/ 0 h 9803"/>
              <a:gd name="T22" fmla="*/ 0 w 6492"/>
              <a:gd name="T23" fmla="*/ 1128938 h 9803"/>
              <a:gd name="T24" fmla="*/ 0 w 6492"/>
              <a:gd name="T25" fmla="*/ 1128938 h 9803"/>
              <a:gd name="T26" fmla="*/ 1135644 w 6492"/>
              <a:gd name="T27" fmla="*/ 3528652 h 9803"/>
              <a:gd name="T28" fmla="*/ 2076196 w 6492"/>
              <a:gd name="T29" fmla="*/ 3452693 h 9803"/>
              <a:gd name="T30" fmla="*/ 2076196 w 6492"/>
              <a:gd name="T31" fmla="*/ 3452693 h 9803"/>
              <a:gd name="T32" fmla="*/ 2306204 w 6492"/>
              <a:gd name="T33" fmla="*/ 3147779 h 980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6492" h="9803">
                <a:moveTo>
                  <a:pt x="6407" y="8744"/>
                </a:moveTo>
                <a:lnTo>
                  <a:pt x="5965" y="6532"/>
                </a:lnTo>
                <a:cubicBezTo>
                  <a:pt x="4957" y="5743"/>
                  <a:pt x="4307" y="4516"/>
                  <a:pt x="4307" y="3136"/>
                </a:cubicBezTo>
                <a:cubicBezTo>
                  <a:pt x="4307" y="2620"/>
                  <a:pt x="4399" y="2124"/>
                  <a:pt x="4565" y="1664"/>
                </a:cubicBezTo>
                <a:lnTo>
                  <a:pt x="2601" y="2767"/>
                </a:lnTo>
                <a:cubicBezTo>
                  <a:pt x="2230" y="2975"/>
                  <a:pt x="1762" y="2813"/>
                  <a:pt x="1598" y="2420"/>
                </a:cubicBezTo>
                <a:lnTo>
                  <a:pt x="590" y="0"/>
                </a:lnTo>
                <a:cubicBezTo>
                  <a:pt x="211" y="973"/>
                  <a:pt x="0" y="2030"/>
                  <a:pt x="0" y="3136"/>
                </a:cubicBezTo>
                <a:cubicBezTo>
                  <a:pt x="0" y="5822"/>
                  <a:pt x="1229" y="8221"/>
                  <a:pt x="3155" y="9802"/>
                </a:cubicBezTo>
                <a:lnTo>
                  <a:pt x="5768" y="9591"/>
                </a:lnTo>
                <a:cubicBezTo>
                  <a:pt x="6192" y="9557"/>
                  <a:pt x="6491" y="9161"/>
                  <a:pt x="6407" y="87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DCC5DBC5-3634-1840-BE2E-E0A16DF84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067" y="8253108"/>
            <a:ext cx="4943172" cy="2386984"/>
          </a:xfrm>
          <a:custGeom>
            <a:avLst/>
            <a:gdLst>
              <a:gd name="T0" fmla="*/ 3641171 w 10820"/>
              <a:gd name="T1" fmla="*/ 158446 h 5224"/>
              <a:gd name="T2" fmla="*/ 2835382 w 10820"/>
              <a:gd name="T3" fmla="*/ 63739 h 5224"/>
              <a:gd name="T4" fmla="*/ 2835382 w 10820"/>
              <a:gd name="T5" fmla="*/ 63739 h 5224"/>
              <a:gd name="T6" fmla="*/ 1966945 w 10820"/>
              <a:gd name="T7" fmla="*/ 329496 h 5224"/>
              <a:gd name="T8" fmla="*/ 1966945 w 10820"/>
              <a:gd name="T9" fmla="*/ 329496 h 5224"/>
              <a:gd name="T10" fmla="*/ 1011736 w 10820"/>
              <a:gd name="T11" fmla="*/ 0 h 5224"/>
              <a:gd name="T12" fmla="*/ 1170878 w 10820"/>
              <a:gd name="T13" fmla="*/ 796552 h 5224"/>
              <a:gd name="T14" fmla="*/ 1170878 w 10820"/>
              <a:gd name="T15" fmla="*/ 796552 h 5224"/>
              <a:gd name="T16" fmla="*/ 940807 w 10820"/>
              <a:gd name="T17" fmla="*/ 1101561 h 5224"/>
              <a:gd name="T18" fmla="*/ 0 w 10820"/>
              <a:gd name="T19" fmla="*/ 1177543 h 5224"/>
              <a:gd name="T20" fmla="*/ 0 w 10820"/>
              <a:gd name="T21" fmla="*/ 1177543 h 5224"/>
              <a:gd name="T22" fmla="*/ 1966945 w 10820"/>
              <a:gd name="T23" fmla="*/ 1880828 h 5224"/>
              <a:gd name="T24" fmla="*/ 1966945 w 10820"/>
              <a:gd name="T25" fmla="*/ 1880828 h 5224"/>
              <a:gd name="T26" fmla="*/ 3641891 w 10820"/>
              <a:gd name="T27" fmla="*/ 1389285 h 5224"/>
              <a:gd name="T28" fmla="*/ 3860080 w 10820"/>
              <a:gd name="T29" fmla="*/ 471737 h 5224"/>
              <a:gd name="T30" fmla="*/ 3860080 w 10820"/>
              <a:gd name="T31" fmla="*/ 471737 h 5224"/>
              <a:gd name="T32" fmla="*/ 3641171 w 10820"/>
              <a:gd name="T33" fmla="*/ 158446 h 5224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10820" h="5224">
                <a:moveTo>
                  <a:pt x="10113" y="440"/>
                </a:moveTo>
                <a:lnTo>
                  <a:pt x="7875" y="177"/>
                </a:lnTo>
                <a:cubicBezTo>
                  <a:pt x="7186" y="642"/>
                  <a:pt x="6356" y="915"/>
                  <a:pt x="5463" y="915"/>
                </a:cubicBezTo>
                <a:cubicBezTo>
                  <a:pt x="4462" y="915"/>
                  <a:pt x="3542" y="573"/>
                  <a:pt x="2810" y="0"/>
                </a:cubicBezTo>
                <a:lnTo>
                  <a:pt x="3252" y="2212"/>
                </a:lnTo>
                <a:cubicBezTo>
                  <a:pt x="3336" y="2629"/>
                  <a:pt x="3037" y="3025"/>
                  <a:pt x="2613" y="3059"/>
                </a:cubicBezTo>
                <a:lnTo>
                  <a:pt x="0" y="3270"/>
                </a:lnTo>
                <a:cubicBezTo>
                  <a:pt x="1487" y="4490"/>
                  <a:pt x="3390" y="5223"/>
                  <a:pt x="5463" y="5223"/>
                </a:cubicBezTo>
                <a:cubicBezTo>
                  <a:pt x="7176" y="5223"/>
                  <a:pt x="8772" y="4720"/>
                  <a:pt x="10115" y="3858"/>
                </a:cubicBezTo>
                <a:lnTo>
                  <a:pt x="10721" y="1310"/>
                </a:lnTo>
                <a:cubicBezTo>
                  <a:pt x="10819" y="896"/>
                  <a:pt x="10535" y="489"/>
                  <a:pt x="10113" y="4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6532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346A9-6AD3-8842-B165-B674AAAADBA9}"/>
              </a:ext>
            </a:extLst>
          </p:cNvPr>
          <p:cNvSpPr txBox="1"/>
          <p:nvPr/>
        </p:nvSpPr>
        <p:spPr>
          <a:xfrm>
            <a:off x="2504242" y="3221251"/>
            <a:ext cx="516642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PAY AND BENEFITS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972073E-6CC7-DF4E-AA32-CA1C70370609}"/>
              </a:ext>
            </a:extLst>
          </p:cNvPr>
          <p:cNvSpPr txBox="1">
            <a:spLocks/>
          </p:cNvSpPr>
          <p:nvPr/>
        </p:nvSpPr>
        <p:spPr>
          <a:xfrm>
            <a:off x="2504241" y="3905077"/>
            <a:ext cx="516642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139598-4AD0-6949-A5CE-450C9DFA22EF}"/>
              </a:ext>
            </a:extLst>
          </p:cNvPr>
          <p:cNvSpPr txBox="1"/>
          <p:nvPr/>
        </p:nvSpPr>
        <p:spPr>
          <a:xfrm>
            <a:off x="2504241" y="7071358"/>
            <a:ext cx="5166420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LABOUR RELATIONS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F4E91994-DA32-764B-99D0-42018D734FAF}"/>
              </a:ext>
            </a:extLst>
          </p:cNvPr>
          <p:cNvSpPr txBox="1">
            <a:spLocks/>
          </p:cNvSpPr>
          <p:nvPr/>
        </p:nvSpPr>
        <p:spPr>
          <a:xfrm>
            <a:off x="2504240" y="7755184"/>
            <a:ext cx="5166421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BFA8ED-AA71-194C-8439-5AB83A4559A4}"/>
              </a:ext>
            </a:extLst>
          </p:cNvPr>
          <p:cNvSpPr txBox="1"/>
          <p:nvPr/>
        </p:nvSpPr>
        <p:spPr>
          <a:xfrm>
            <a:off x="16704490" y="6578915"/>
            <a:ext cx="5166423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 AND DEVELOPMENT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41FFEF48-7EB2-FA4E-8B97-F43B5E3437BB}"/>
              </a:ext>
            </a:extLst>
          </p:cNvPr>
          <p:cNvSpPr txBox="1">
            <a:spLocks/>
          </p:cNvSpPr>
          <p:nvPr/>
        </p:nvSpPr>
        <p:spPr>
          <a:xfrm>
            <a:off x="16706987" y="7755184"/>
            <a:ext cx="516642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BB253-ECF6-3E41-9C6F-1D35D9197438}"/>
              </a:ext>
            </a:extLst>
          </p:cNvPr>
          <p:cNvSpPr txBox="1"/>
          <p:nvPr/>
        </p:nvSpPr>
        <p:spPr>
          <a:xfrm>
            <a:off x="16704491" y="2728808"/>
            <a:ext cx="5166423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RECRUITMENT &amp; SELECTION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71CE1BD5-7B67-7A4C-A328-458D412B0003}"/>
              </a:ext>
            </a:extLst>
          </p:cNvPr>
          <p:cNvSpPr txBox="1">
            <a:spLocks/>
          </p:cNvSpPr>
          <p:nvPr/>
        </p:nvSpPr>
        <p:spPr>
          <a:xfrm>
            <a:off x="16706988" y="3905077"/>
            <a:ext cx="5166423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DE4127-89A0-104A-B89C-F4379F5F38D1}"/>
              </a:ext>
            </a:extLst>
          </p:cNvPr>
          <p:cNvSpPr txBox="1"/>
          <p:nvPr/>
        </p:nvSpPr>
        <p:spPr>
          <a:xfrm>
            <a:off x="8808689" y="11234763"/>
            <a:ext cx="6760272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PERFORMANCE AND FEEDBACK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0CB4672A-7FBA-AC44-85D2-81E20996F5FA}"/>
              </a:ext>
            </a:extLst>
          </p:cNvPr>
          <p:cNvSpPr txBox="1">
            <a:spLocks/>
          </p:cNvSpPr>
          <p:nvPr/>
        </p:nvSpPr>
        <p:spPr>
          <a:xfrm>
            <a:off x="8811285" y="11918589"/>
            <a:ext cx="6757578" cy="94333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Freeform 1010">
            <a:extLst>
              <a:ext uri="{FF2B5EF4-FFF2-40B4-BE49-F238E27FC236}">
                <a16:creationId xmlns:a16="http://schemas.microsoft.com/office/drawing/2014/main" id="{9CF8DB91-DF68-C04A-8E56-0044A6FDEC5C}"/>
              </a:ext>
            </a:extLst>
          </p:cNvPr>
          <p:cNvSpPr>
            <a:spLocks noChangeAspect="1"/>
          </p:cNvSpPr>
          <p:nvPr/>
        </p:nvSpPr>
        <p:spPr bwMode="auto">
          <a:xfrm>
            <a:off x="9633040" y="4129741"/>
            <a:ext cx="935268" cy="938138"/>
          </a:xfrm>
          <a:custGeom>
            <a:avLst/>
            <a:gdLst>
              <a:gd name="T0" fmla="*/ 309949 w 285390"/>
              <a:gd name="T1" fmla="*/ 10089485 h 285402"/>
              <a:gd name="T2" fmla="*/ 10085868 w 285390"/>
              <a:gd name="T3" fmla="*/ 9886400 h 285402"/>
              <a:gd name="T4" fmla="*/ 10085868 w 285390"/>
              <a:gd name="T5" fmla="*/ 10394065 h 285402"/>
              <a:gd name="T6" fmla="*/ 0 w 285390"/>
              <a:gd name="T7" fmla="*/ 10038709 h 285402"/>
              <a:gd name="T8" fmla="*/ 309949 w 285390"/>
              <a:gd name="T9" fmla="*/ 8998030 h 285402"/>
              <a:gd name="T10" fmla="*/ 9930875 w 285390"/>
              <a:gd name="T11" fmla="*/ 8998030 h 285402"/>
              <a:gd name="T12" fmla="*/ 10240788 w 285390"/>
              <a:gd name="T13" fmla="*/ 9201095 h 285402"/>
              <a:gd name="T14" fmla="*/ 0 w 285390"/>
              <a:gd name="T15" fmla="*/ 9201095 h 285402"/>
              <a:gd name="T16" fmla="*/ 154851 w 285390"/>
              <a:gd name="T17" fmla="*/ 7805057 h 285402"/>
              <a:gd name="T18" fmla="*/ 9930875 w 285390"/>
              <a:gd name="T19" fmla="*/ 8008086 h 285402"/>
              <a:gd name="T20" fmla="*/ 10240788 w 285390"/>
              <a:gd name="T21" fmla="*/ 7957323 h 285402"/>
              <a:gd name="T22" fmla="*/ 154851 w 285390"/>
              <a:gd name="T23" fmla="*/ 8312720 h 285402"/>
              <a:gd name="T24" fmla="*/ 154851 w 285390"/>
              <a:gd name="T25" fmla="*/ 7805057 h 285402"/>
              <a:gd name="T26" fmla="*/ 309949 w 285390"/>
              <a:gd name="T27" fmla="*/ 6909638 h 285402"/>
              <a:gd name="T28" fmla="*/ 10085868 w 285390"/>
              <a:gd name="T29" fmla="*/ 6706595 h 285402"/>
              <a:gd name="T30" fmla="*/ 10085868 w 285390"/>
              <a:gd name="T31" fmla="*/ 7214231 h 285402"/>
              <a:gd name="T32" fmla="*/ 0 w 285390"/>
              <a:gd name="T33" fmla="*/ 6858875 h 285402"/>
              <a:gd name="T34" fmla="*/ 6933488 w 285390"/>
              <a:gd name="T35" fmla="*/ 3122068 h 285402"/>
              <a:gd name="T36" fmla="*/ 7298113 w 285390"/>
              <a:gd name="T37" fmla="*/ 2742400 h 285402"/>
              <a:gd name="T38" fmla="*/ 2955637 w 285390"/>
              <a:gd name="T39" fmla="*/ 3488550 h 285402"/>
              <a:gd name="T40" fmla="*/ 7298113 w 285390"/>
              <a:gd name="T41" fmla="*/ 2428248 h 285402"/>
              <a:gd name="T42" fmla="*/ 6607952 w 285390"/>
              <a:gd name="T43" fmla="*/ 3122068 h 285402"/>
              <a:gd name="T44" fmla="*/ 3632743 w 285390"/>
              <a:gd name="T45" fmla="*/ 3122068 h 285402"/>
              <a:gd name="T46" fmla="*/ 2955637 w 285390"/>
              <a:gd name="T47" fmla="*/ 2428248 h 285402"/>
              <a:gd name="T48" fmla="*/ 5274949 w 285390"/>
              <a:gd name="T49" fmla="*/ 1875258 h 285402"/>
              <a:gd name="T50" fmla="*/ 5519648 w 285390"/>
              <a:gd name="T51" fmla="*/ 2425236 h 285402"/>
              <a:gd name="T52" fmla="*/ 5120391 w 285390"/>
              <a:gd name="T53" fmla="*/ 2935964 h 285402"/>
              <a:gd name="T54" fmla="*/ 5274949 w 285390"/>
              <a:gd name="T55" fmla="*/ 4455017 h 285402"/>
              <a:gd name="T56" fmla="*/ 4978709 w 285390"/>
              <a:gd name="T57" fmla="*/ 4297842 h 285402"/>
              <a:gd name="T58" fmla="*/ 4733986 w 285390"/>
              <a:gd name="T59" fmla="*/ 3747857 h 285402"/>
              <a:gd name="T60" fmla="*/ 5120391 w 285390"/>
              <a:gd name="T61" fmla="*/ 3237174 h 285402"/>
              <a:gd name="T62" fmla="*/ 4978709 w 285390"/>
              <a:gd name="T63" fmla="*/ 1718208 h 285402"/>
              <a:gd name="T64" fmla="*/ 1220609 w 285390"/>
              <a:gd name="T65" fmla="*/ 1857939 h 285402"/>
              <a:gd name="T66" fmla="*/ 8357774 w 285390"/>
              <a:gd name="T67" fmla="*/ 4932672 h 285402"/>
              <a:gd name="T68" fmla="*/ 8357774 w 285390"/>
              <a:gd name="T69" fmla="*/ 1240475 h 285402"/>
              <a:gd name="T70" fmla="*/ 8486545 w 285390"/>
              <a:gd name="T71" fmla="*/ 925037 h 285402"/>
              <a:gd name="T72" fmla="*/ 9272414 w 285390"/>
              <a:gd name="T73" fmla="*/ 1713434 h 285402"/>
              <a:gd name="T74" fmla="*/ 8654027 w 285390"/>
              <a:gd name="T75" fmla="*/ 5090337 h 285402"/>
              <a:gd name="T76" fmla="*/ 1529840 w 285390"/>
              <a:gd name="T77" fmla="*/ 5090337 h 285402"/>
              <a:gd name="T78" fmla="*/ 911400 w 285390"/>
              <a:gd name="T79" fmla="*/ 1713434 h 285402"/>
              <a:gd name="T80" fmla="*/ 1684400 w 285390"/>
              <a:gd name="T81" fmla="*/ 925037 h 285402"/>
              <a:gd name="T82" fmla="*/ 9930875 w 285390"/>
              <a:gd name="T83" fmla="*/ 5859919 h 285402"/>
              <a:gd name="T84" fmla="*/ 154851 w 285390"/>
              <a:gd name="T85" fmla="*/ 0 h 285402"/>
              <a:gd name="T86" fmla="*/ 10240788 w 285390"/>
              <a:gd name="T87" fmla="*/ 6016572 h 285402"/>
              <a:gd name="T88" fmla="*/ 0 w 285390"/>
              <a:gd name="T89" fmla="*/ 6016572 h 2854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5402">
                <a:moveTo>
                  <a:pt x="4318" y="271462"/>
                </a:moveTo>
                <a:cubicBezTo>
                  <a:pt x="6838" y="271462"/>
                  <a:pt x="8637" y="273553"/>
                  <a:pt x="8637" y="275644"/>
                </a:cubicBezTo>
                <a:lnTo>
                  <a:pt x="8637" y="277038"/>
                </a:lnTo>
                <a:lnTo>
                  <a:pt x="276753" y="277038"/>
                </a:lnTo>
                <a:lnTo>
                  <a:pt x="276753" y="275644"/>
                </a:lnTo>
                <a:cubicBezTo>
                  <a:pt x="276753" y="273553"/>
                  <a:pt x="278553" y="271462"/>
                  <a:pt x="281072" y="271462"/>
                </a:cubicBezTo>
                <a:cubicBezTo>
                  <a:pt x="283231" y="271462"/>
                  <a:pt x="285390" y="273553"/>
                  <a:pt x="285390" y="275644"/>
                </a:cubicBezTo>
                <a:lnTo>
                  <a:pt x="285390" y="281220"/>
                </a:lnTo>
                <a:cubicBezTo>
                  <a:pt x="285390" y="283659"/>
                  <a:pt x="283231" y="285402"/>
                  <a:pt x="281072" y="285402"/>
                </a:cubicBezTo>
                <a:lnTo>
                  <a:pt x="4318" y="285402"/>
                </a:lnTo>
                <a:cubicBezTo>
                  <a:pt x="1799" y="285402"/>
                  <a:pt x="0" y="283659"/>
                  <a:pt x="0" y="281220"/>
                </a:cubicBezTo>
                <a:lnTo>
                  <a:pt x="0" y="275644"/>
                </a:lnTo>
                <a:cubicBezTo>
                  <a:pt x="0" y="273553"/>
                  <a:pt x="1799" y="271462"/>
                  <a:pt x="4318" y="271462"/>
                </a:cubicBezTo>
                <a:close/>
                <a:moveTo>
                  <a:pt x="4318" y="242887"/>
                </a:moveTo>
                <a:cubicBezTo>
                  <a:pt x="6838" y="242887"/>
                  <a:pt x="8637" y="244978"/>
                  <a:pt x="8637" y="247069"/>
                </a:cubicBezTo>
                <a:lnTo>
                  <a:pt x="8637" y="248463"/>
                </a:lnTo>
                <a:lnTo>
                  <a:pt x="276753" y="248463"/>
                </a:lnTo>
                <a:lnTo>
                  <a:pt x="276753" y="247069"/>
                </a:lnTo>
                <a:cubicBezTo>
                  <a:pt x="276753" y="244978"/>
                  <a:pt x="278553" y="242887"/>
                  <a:pt x="281072" y="242887"/>
                </a:cubicBezTo>
                <a:cubicBezTo>
                  <a:pt x="283231" y="242887"/>
                  <a:pt x="285390" y="244978"/>
                  <a:pt x="285390" y="247069"/>
                </a:cubicBezTo>
                <a:lnTo>
                  <a:pt x="285390" y="252645"/>
                </a:lnTo>
                <a:cubicBezTo>
                  <a:pt x="285390" y="255084"/>
                  <a:pt x="283231" y="256827"/>
                  <a:pt x="281072" y="256827"/>
                </a:cubicBezTo>
                <a:lnTo>
                  <a:pt x="4318" y="256827"/>
                </a:lnTo>
                <a:cubicBezTo>
                  <a:pt x="1799" y="256827"/>
                  <a:pt x="0" y="255084"/>
                  <a:pt x="0" y="252645"/>
                </a:cubicBezTo>
                <a:lnTo>
                  <a:pt x="0" y="247069"/>
                </a:lnTo>
                <a:cubicBezTo>
                  <a:pt x="0" y="244978"/>
                  <a:pt x="1799" y="242887"/>
                  <a:pt x="4318" y="242887"/>
                </a:cubicBezTo>
                <a:close/>
                <a:moveTo>
                  <a:pt x="4318" y="214312"/>
                </a:moveTo>
                <a:cubicBezTo>
                  <a:pt x="6838" y="214312"/>
                  <a:pt x="8637" y="216055"/>
                  <a:pt x="8637" y="218494"/>
                </a:cubicBezTo>
                <a:lnTo>
                  <a:pt x="8637" y="219888"/>
                </a:lnTo>
                <a:lnTo>
                  <a:pt x="276753" y="219888"/>
                </a:lnTo>
                <a:lnTo>
                  <a:pt x="276753" y="218494"/>
                </a:lnTo>
                <a:cubicBezTo>
                  <a:pt x="276753" y="216055"/>
                  <a:pt x="278553" y="214312"/>
                  <a:pt x="281072" y="214312"/>
                </a:cubicBezTo>
                <a:cubicBezTo>
                  <a:pt x="283231" y="214312"/>
                  <a:pt x="285390" y="216055"/>
                  <a:pt x="285390" y="218494"/>
                </a:cubicBezTo>
                <a:lnTo>
                  <a:pt x="285390" y="224070"/>
                </a:lnTo>
                <a:cubicBezTo>
                  <a:pt x="285390" y="226509"/>
                  <a:pt x="283231" y="228252"/>
                  <a:pt x="281072" y="228252"/>
                </a:cubicBezTo>
                <a:lnTo>
                  <a:pt x="4318" y="228252"/>
                </a:lnTo>
                <a:cubicBezTo>
                  <a:pt x="1799" y="228252"/>
                  <a:pt x="0" y="226509"/>
                  <a:pt x="0" y="224070"/>
                </a:cubicBezTo>
                <a:lnTo>
                  <a:pt x="0" y="218494"/>
                </a:lnTo>
                <a:cubicBezTo>
                  <a:pt x="0" y="216055"/>
                  <a:pt x="1799" y="214312"/>
                  <a:pt x="4318" y="214312"/>
                </a:cubicBezTo>
                <a:close/>
                <a:moveTo>
                  <a:pt x="4318" y="184150"/>
                </a:moveTo>
                <a:cubicBezTo>
                  <a:pt x="6838" y="184150"/>
                  <a:pt x="8637" y="185893"/>
                  <a:pt x="8637" y="188332"/>
                </a:cubicBezTo>
                <a:lnTo>
                  <a:pt x="8637" y="189726"/>
                </a:lnTo>
                <a:lnTo>
                  <a:pt x="276753" y="189726"/>
                </a:lnTo>
                <a:lnTo>
                  <a:pt x="276753" y="188332"/>
                </a:lnTo>
                <a:cubicBezTo>
                  <a:pt x="276753" y="185893"/>
                  <a:pt x="278553" y="184150"/>
                  <a:pt x="281072" y="184150"/>
                </a:cubicBezTo>
                <a:cubicBezTo>
                  <a:pt x="283231" y="184150"/>
                  <a:pt x="285390" y="185893"/>
                  <a:pt x="285390" y="188332"/>
                </a:cubicBezTo>
                <a:lnTo>
                  <a:pt x="285390" y="193907"/>
                </a:lnTo>
                <a:cubicBezTo>
                  <a:pt x="285390" y="196346"/>
                  <a:pt x="283231" y="198089"/>
                  <a:pt x="281072" y="198089"/>
                </a:cubicBezTo>
                <a:lnTo>
                  <a:pt x="4318" y="198089"/>
                </a:lnTo>
                <a:cubicBezTo>
                  <a:pt x="1799" y="198089"/>
                  <a:pt x="0" y="196346"/>
                  <a:pt x="0" y="193907"/>
                </a:cubicBezTo>
                <a:lnTo>
                  <a:pt x="0" y="188332"/>
                </a:lnTo>
                <a:cubicBezTo>
                  <a:pt x="0" y="185893"/>
                  <a:pt x="1799" y="184150"/>
                  <a:pt x="4318" y="184150"/>
                </a:cubicBezTo>
                <a:close/>
                <a:moveTo>
                  <a:pt x="203382" y="75302"/>
                </a:moveTo>
                <a:cubicBezTo>
                  <a:pt x="197576" y="75302"/>
                  <a:pt x="193222" y="79974"/>
                  <a:pt x="193222" y="85725"/>
                </a:cubicBezTo>
                <a:cubicBezTo>
                  <a:pt x="193222" y="91117"/>
                  <a:pt x="197576" y="95789"/>
                  <a:pt x="203382" y="95789"/>
                </a:cubicBezTo>
                <a:cubicBezTo>
                  <a:pt x="208825" y="95789"/>
                  <a:pt x="213179" y="91117"/>
                  <a:pt x="213179" y="85725"/>
                </a:cubicBezTo>
                <a:cubicBezTo>
                  <a:pt x="213179" y="79974"/>
                  <a:pt x="208825" y="75302"/>
                  <a:pt x="203382" y="75302"/>
                </a:cubicBezTo>
                <a:close/>
                <a:moveTo>
                  <a:pt x="82368" y="75302"/>
                </a:moveTo>
                <a:cubicBezTo>
                  <a:pt x="76563" y="75302"/>
                  <a:pt x="72208" y="79974"/>
                  <a:pt x="72208" y="85725"/>
                </a:cubicBezTo>
                <a:cubicBezTo>
                  <a:pt x="72208" y="91117"/>
                  <a:pt x="76563" y="95789"/>
                  <a:pt x="82368" y="95789"/>
                </a:cubicBezTo>
                <a:cubicBezTo>
                  <a:pt x="88174" y="95789"/>
                  <a:pt x="92528" y="91117"/>
                  <a:pt x="92528" y="85725"/>
                </a:cubicBezTo>
                <a:cubicBezTo>
                  <a:pt x="92528" y="79974"/>
                  <a:pt x="88174" y="75302"/>
                  <a:pt x="82368" y="75302"/>
                </a:cubicBezTo>
                <a:close/>
                <a:moveTo>
                  <a:pt x="203382" y="66675"/>
                </a:moveTo>
                <a:cubicBezTo>
                  <a:pt x="213542" y="66675"/>
                  <a:pt x="221887" y="75302"/>
                  <a:pt x="221887" y="85725"/>
                </a:cubicBezTo>
                <a:cubicBezTo>
                  <a:pt x="221887" y="95789"/>
                  <a:pt x="213542" y="104416"/>
                  <a:pt x="203382" y="104416"/>
                </a:cubicBezTo>
                <a:cubicBezTo>
                  <a:pt x="192859" y="104416"/>
                  <a:pt x="184150" y="95789"/>
                  <a:pt x="184150" y="85725"/>
                </a:cubicBezTo>
                <a:cubicBezTo>
                  <a:pt x="184150" y="75302"/>
                  <a:pt x="192859" y="66675"/>
                  <a:pt x="203382" y="66675"/>
                </a:cubicBezTo>
                <a:close/>
                <a:moveTo>
                  <a:pt x="82368" y="66675"/>
                </a:moveTo>
                <a:cubicBezTo>
                  <a:pt x="92891" y="66675"/>
                  <a:pt x="101237" y="75302"/>
                  <a:pt x="101237" y="85725"/>
                </a:cubicBezTo>
                <a:cubicBezTo>
                  <a:pt x="101237" y="95789"/>
                  <a:pt x="92891" y="104416"/>
                  <a:pt x="82368" y="104416"/>
                </a:cubicBezTo>
                <a:cubicBezTo>
                  <a:pt x="71845" y="104416"/>
                  <a:pt x="63500" y="95789"/>
                  <a:pt x="63500" y="85725"/>
                </a:cubicBezTo>
                <a:cubicBezTo>
                  <a:pt x="63500" y="75302"/>
                  <a:pt x="71845" y="66675"/>
                  <a:pt x="82368" y="66675"/>
                </a:cubicBezTo>
                <a:close/>
                <a:moveTo>
                  <a:pt x="142695" y="42862"/>
                </a:moveTo>
                <a:cubicBezTo>
                  <a:pt x="145207" y="42862"/>
                  <a:pt x="147002" y="45019"/>
                  <a:pt x="147002" y="47177"/>
                </a:cubicBezTo>
                <a:lnTo>
                  <a:pt x="147002" y="51491"/>
                </a:lnTo>
                <a:cubicBezTo>
                  <a:pt x="153821" y="52930"/>
                  <a:pt x="159205" y="57244"/>
                  <a:pt x="162076" y="63357"/>
                </a:cubicBezTo>
                <a:cubicBezTo>
                  <a:pt x="162794" y="65155"/>
                  <a:pt x="161717" y="68032"/>
                  <a:pt x="159564" y="68751"/>
                </a:cubicBezTo>
                <a:cubicBezTo>
                  <a:pt x="157410" y="69830"/>
                  <a:pt x="154898" y="68751"/>
                  <a:pt x="153821" y="66593"/>
                </a:cubicBezTo>
                <a:cubicBezTo>
                  <a:pt x="152385" y="62278"/>
                  <a:pt x="147720" y="59761"/>
                  <a:pt x="142695" y="59761"/>
                </a:cubicBezTo>
                <a:cubicBezTo>
                  <a:pt x="136234" y="59761"/>
                  <a:pt x="130851" y="64436"/>
                  <a:pt x="130851" y="69830"/>
                </a:cubicBezTo>
                <a:cubicBezTo>
                  <a:pt x="130851" y="77021"/>
                  <a:pt x="135158" y="80616"/>
                  <a:pt x="142695" y="80616"/>
                </a:cubicBezTo>
                <a:cubicBezTo>
                  <a:pt x="157769" y="80616"/>
                  <a:pt x="163153" y="90325"/>
                  <a:pt x="163153" y="99673"/>
                </a:cubicBezTo>
                <a:cubicBezTo>
                  <a:pt x="163153" y="108662"/>
                  <a:pt x="156333" y="116213"/>
                  <a:pt x="147002" y="118011"/>
                </a:cubicBezTo>
                <a:lnTo>
                  <a:pt x="147002" y="122326"/>
                </a:lnTo>
                <a:cubicBezTo>
                  <a:pt x="147002" y="124843"/>
                  <a:pt x="145207" y="126641"/>
                  <a:pt x="142695" y="126641"/>
                </a:cubicBezTo>
                <a:cubicBezTo>
                  <a:pt x="140541" y="126641"/>
                  <a:pt x="138747" y="124843"/>
                  <a:pt x="138747" y="122326"/>
                </a:cubicBezTo>
                <a:lnTo>
                  <a:pt x="138747" y="118011"/>
                </a:lnTo>
                <a:cubicBezTo>
                  <a:pt x="131927" y="116573"/>
                  <a:pt x="126185" y="112258"/>
                  <a:pt x="123672" y="106146"/>
                </a:cubicBezTo>
                <a:cubicBezTo>
                  <a:pt x="122955" y="104348"/>
                  <a:pt x="124031" y="101471"/>
                  <a:pt x="126185" y="100752"/>
                </a:cubicBezTo>
                <a:cubicBezTo>
                  <a:pt x="128338" y="99673"/>
                  <a:pt x="130851" y="100752"/>
                  <a:pt x="131927" y="102909"/>
                </a:cubicBezTo>
                <a:cubicBezTo>
                  <a:pt x="133363" y="107224"/>
                  <a:pt x="138029" y="109741"/>
                  <a:pt x="142695" y="109741"/>
                </a:cubicBezTo>
                <a:cubicBezTo>
                  <a:pt x="149155" y="109741"/>
                  <a:pt x="154539" y="105067"/>
                  <a:pt x="154539" y="99673"/>
                </a:cubicBezTo>
                <a:cubicBezTo>
                  <a:pt x="154539" y="92482"/>
                  <a:pt x="150591" y="88886"/>
                  <a:pt x="142695" y="88886"/>
                </a:cubicBezTo>
                <a:cubicBezTo>
                  <a:pt x="127979" y="88886"/>
                  <a:pt x="122237" y="79178"/>
                  <a:pt x="122237" y="69830"/>
                </a:cubicBezTo>
                <a:cubicBezTo>
                  <a:pt x="122237" y="60840"/>
                  <a:pt x="129056" y="53289"/>
                  <a:pt x="138747" y="51491"/>
                </a:cubicBezTo>
                <a:lnTo>
                  <a:pt x="138747" y="47177"/>
                </a:lnTo>
                <a:cubicBezTo>
                  <a:pt x="138747" y="45019"/>
                  <a:pt x="140541" y="42862"/>
                  <a:pt x="142695" y="42862"/>
                </a:cubicBezTo>
                <a:close/>
                <a:moveTo>
                  <a:pt x="50890" y="34059"/>
                </a:moveTo>
                <a:cubicBezTo>
                  <a:pt x="49095" y="42718"/>
                  <a:pt x="42633" y="49573"/>
                  <a:pt x="34016" y="51016"/>
                </a:cubicBezTo>
                <a:lnTo>
                  <a:pt x="34016" y="118485"/>
                </a:lnTo>
                <a:cubicBezTo>
                  <a:pt x="42633" y="120289"/>
                  <a:pt x="49095" y="126783"/>
                  <a:pt x="50890" y="135442"/>
                </a:cubicBezTo>
                <a:lnTo>
                  <a:pt x="232913" y="135442"/>
                </a:lnTo>
                <a:cubicBezTo>
                  <a:pt x="234708" y="126783"/>
                  <a:pt x="241170" y="120289"/>
                  <a:pt x="249787" y="118485"/>
                </a:cubicBezTo>
                <a:lnTo>
                  <a:pt x="249787" y="51016"/>
                </a:lnTo>
                <a:cubicBezTo>
                  <a:pt x="241170" y="49573"/>
                  <a:pt x="234708" y="42718"/>
                  <a:pt x="232913" y="34059"/>
                </a:cubicBezTo>
                <a:lnTo>
                  <a:pt x="50890" y="34059"/>
                </a:lnTo>
                <a:close/>
                <a:moveTo>
                  <a:pt x="46941" y="25400"/>
                </a:moveTo>
                <a:lnTo>
                  <a:pt x="236503" y="25400"/>
                </a:lnTo>
                <a:cubicBezTo>
                  <a:pt x="239375" y="25400"/>
                  <a:pt x="241170" y="27565"/>
                  <a:pt x="241170" y="29729"/>
                </a:cubicBezTo>
                <a:cubicBezTo>
                  <a:pt x="241170" y="36945"/>
                  <a:pt x="246915" y="42718"/>
                  <a:pt x="254095" y="42718"/>
                </a:cubicBezTo>
                <a:cubicBezTo>
                  <a:pt x="256608" y="42718"/>
                  <a:pt x="258403" y="44883"/>
                  <a:pt x="258403" y="47047"/>
                </a:cubicBezTo>
                <a:lnTo>
                  <a:pt x="258403" y="122454"/>
                </a:lnTo>
                <a:cubicBezTo>
                  <a:pt x="258403" y="124979"/>
                  <a:pt x="256608" y="126783"/>
                  <a:pt x="254095" y="126783"/>
                </a:cubicBezTo>
                <a:cubicBezTo>
                  <a:pt x="246915" y="126783"/>
                  <a:pt x="241170" y="132556"/>
                  <a:pt x="241170" y="139772"/>
                </a:cubicBezTo>
                <a:cubicBezTo>
                  <a:pt x="241170" y="141937"/>
                  <a:pt x="239375" y="144101"/>
                  <a:pt x="236503" y="144101"/>
                </a:cubicBezTo>
                <a:lnTo>
                  <a:pt x="46941" y="144101"/>
                </a:lnTo>
                <a:cubicBezTo>
                  <a:pt x="44428" y="144101"/>
                  <a:pt x="42633" y="141937"/>
                  <a:pt x="42633" y="139772"/>
                </a:cubicBezTo>
                <a:cubicBezTo>
                  <a:pt x="42633" y="132556"/>
                  <a:pt x="36888" y="126783"/>
                  <a:pt x="29708" y="126783"/>
                </a:cubicBezTo>
                <a:cubicBezTo>
                  <a:pt x="27195" y="126783"/>
                  <a:pt x="25400" y="124979"/>
                  <a:pt x="25400" y="122454"/>
                </a:cubicBezTo>
                <a:lnTo>
                  <a:pt x="25400" y="47047"/>
                </a:lnTo>
                <a:cubicBezTo>
                  <a:pt x="25400" y="44883"/>
                  <a:pt x="27195" y="42718"/>
                  <a:pt x="29708" y="42718"/>
                </a:cubicBezTo>
                <a:cubicBezTo>
                  <a:pt x="36888" y="42718"/>
                  <a:pt x="42633" y="36945"/>
                  <a:pt x="42633" y="29729"/>
                </a:cubicBezTo>
                <a:cubicBezTo>
                  <a:pt x="42633" y="27565"/>
                  <a:pt x="44428" y="25400"/>
                  <a:pt x="46941" y="25400"/>
                </a:cubicBezTo>
                <a:close/>
                <a:moveTo>
                  <a:pt x="8637" y="8959"/>
                </a:moveTo>
                <a:lnTo>
                  <a:pt x="8637" y="160903"/>
                </a:lnTo>
                <a:lnTo>
                  <a:pt x="276753" y="160903"/>
                </a:lnTo>
                <a:lnTo>
                  <a:pt x="276753" y="8959"/>
                </a:lnTo>
                <a:lnTo>
                  <a:pt x="8637" y="8959"/>
                </a:lnTo>
                <a:close/>
                <a:moveTo>
                  <a:pt x="4318" y="0"/>
                </a:moveTo>
                <a:lnTo>
                  <a:pt x="281072" y="0"/>
                </a:lnTo>
                <a:cubicBezTo>
                  <a:pt x="283231" y="0"/>
                  <a:pt x="285390" y="2150"/>
                  <a:pt x="285390" y="4300"/>
                </a:cubicBezTo>
                <a:lnTo>
                  <a:pt x="285390" y="165204"/>
                </a:lnTo>
                <a:cubicBezTo>
                  <a:pt x="285390" y="167354"/>
                  <a:pt x="283231" y="169504"/>
                  <a:pt x="281072" y="169504"/>
                </a:cubicBezTo>
                <a:lnTo>
                  <a:pt x="4318" y="169504"/>
                </a:lnTo>
                <a:cubicBezTo>
                  <a:pt x="1799" y="169504"/>
                  <a:pt x="0" y="167354"/>
                  <a:pt x="0" y="165204"/>
                </a:cubicBezTo>
                <a:lnTo>
                  <a:pt x="0" y="4300"/>
                </a:lnTo>
                <a:cubicBezTo>
                  <a:pt x="0" y="2150"/>
                  <a:pt x="1799" y="0"/>
                  <a:pt x="431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161">
            <a:extLst>
              <a:ext uri="{FF2B5EF4-FFF2-40B4-BE49-F238E27FC236}">
                <a16:creationId xmlns:a16="http://schemas.microsoft.com/office/drawing/2014/main" id="{A0BB98DE-D3B5-7249-9260-5F455F265522}"/>
              </a:ext>
            </a:extLst>
          </p:cNvPr>
          <p:cNvSpPr>
            <a:spLocks noChangeAspect="1"/>
          </p:cNvSpPr>
          <p:nvPr/>
        </p:nvSpPr>
        <p:spPr bwMode="auto">
          <a:xfrm>
            <a:off x="13103264" y="3583832"/>
            <a:ext cx="820510" cy="938132"/>
          </a:xfrm>
          <a:custGeom>
            <a:avLst/>
            <a:gdLst>
              <a:gd name="T0" fmla="*/ 2147483646 w 697"/>
              <a:gd name="T1" fmla="*/ 2147483646 h 792"/>
              <a:gd name="T2" fmla="*/ 2147483646 w 697"/>
              <a:gd name="T3" fmla="*/ 2147483646 h 792"/>
              <a:gd name="T4" fmla="*/ 2147483646 w 697"/>
              <a:gd name="T5" fmla="*/ 2147483646 h 792"/>
              <a:gd name="T6" fmla="*/ 2147483646 w 697"/>
              <a:gd name="T7" fmla="*/ 2147483646 h 792"/>
              <a:gd name="T8" fmla="*/ 2147483646 w 697"/>
              <a:gd name="T9" fmla="*/ 2147483646 h 792"/>
              <a:gd name="T10" fmla="*/ 2147483646 w 697"/>
              <a:gd name="T11" fmla="*/ 2147483646 h 792"/>
              <a:gd name="T12" fmla="*/ 2147483646 w 697"/>
              <a:gd name="T13" fmla="*/ 2147483646 h 792"/>
              <a:gd name="T14" fmla="*/ 2147483646 w 697"/>
              <a:gd name="T15" fmla="*/ 2147483646 h 792"/>
              <a:gd name="T16" fmla="*/ 2147483646 w 697"/>
              <a:gd name="T17" fmla="*/ 2147483646 h 792"/>
              <a:gd name="T18" fmla="*/ 2147483646 w 697"/>
              <a:gd name="T19" fmla="*/ 2147483646 h 792"/>
              <a:gd name="T20" fmla="*/ 2147483646 w 697"/>
              <a:gd name="T21" fmla="*/ 2147483646 h 792"/>
              <a:gd name="T22" fmla="*/ 2147483646 w 697"/>
              <a:gd name="T23" fmla="*/ 2147483646 h 792"/>
              <a:gd name="T24" fmla="*/ 2147483646 w 697"/>
              <a:gd name="T25" fmla="*/ 2147483646 h 792"/>
              <a:gd name="T26" fmla="*/ 2147483646 w 697"/>
              <a:gd name="T27" fmla="*/ 2147483646 h 792"/>
              <a:gd name="T28" fmla="*/ 2147483646 w 697"/>
              <a:gd name="T29" fmla="*/ 2147483646 h 792"/>
              <a:gd name="T30" fmla="*/ 2147483646 w 697"/>
              <a:gd name="T31" fmla="*/ 2147483646 h 792"/>
              <a:gd name="T32" fmla="*/ 2147483646 w 697"/>
              <a:gd name="T33" fmla="*/ 2147483646 h 792"/>
              <a:gd name="T34" fmla="*/ 2147483646 w 697"/>
              <a:gd name="T35" fmla="*/ 2147483646 h 792"/>
              <a:gd name="T36" fmla="*/ 2147483646 w 697"/>
              <a:gd name="T37" fmla="*/ 2147483646 h 792"/>
              <a:gd name="T38" fmla="*/ 2147483646 w 697"/>
              <a:gd name="T39" fmla="*/ 2147483646 h 792"/>
              <a:gd name="T40" fmla="*/ 2147483646 w 697"/>
              <a:gd name="T41" fmla="*/ 2147483646 h 792"/>
              <a:gd name="T42" fmla="*/ 2147483646 w 697"/>
              <a:gd name="T43" fmla="*/ 2147483646 h 792"/>
              <a:gd name="T44" fmla="*/ 2147483646 w 697"/>
              <a:gd name="T45" fmla="*/ 2147483646 h 792"/>
              <a:gd name="T46" fmla="*/ 2147483646 w 697"/>
              <a:gd name="T47" fmla="*/ 2147483646 h 792"/>
              <a:gd name="T48" fmla="*/ 2147483646 w 697"/>
              <a:gd name="T49" fmla="*/ 2147483646 h 792"/>
              <a:gd name="T50" fmla="*/ 2147483646 w 697"/>
              <a:gd name="T51" fmla="*/ 2147483646 h 792"/>
              <a:gd name="T52" fmla="*/ 2147483646 w 697"/>
              <a:gd name="T53" fmla="*/ 2147483646 h 792"/>
              <a:gd name="T54" fmla="*/ 2147483646 w 697"/>
              <a:gd name="T55" fmla="*/ 2147483646 h 792"/>
              <a:gd name="T56" fmla="*/ 2147483646 w 697"/>
              <a:gd name="T57" fmla="*/ 2147483646 h 792"/>
              <a:gd name="T58" fmla="*/ 2147483646 w 697"/>
              <a:gd name="T59" fmla="*/ 2147483646 h 792"/>
              <a:gd name="T60" fmla="*/ 2147483646 w 697"/>
              <a:gd name="T61" fmla="*/ 2147483646 h 792"/>
              <a:gd name="T62" fmla="*/ 2147483646 w 697"/>
              <a:gd name="T63" fmla="*/ 2147483646 h 792"/>
              <a:gd name="T64" fmla="*/ 2147483646 w 697"/>
              <a:gd name="T65" fmla="*/ 2147483646 h 792"/>
              <a:gd name="T66" fmla="*/ 2147483646 w 697"/>
              <a:gd name="T67" fmla="*/ 2147483646 h 792"/>
              <a:gd name="T68" fmla="*/ 2147483646 w 697"/>
              <a:gd name="T69" fmla="*/ 2147483646 h 792"/>
              <a:gd name="T70" fmla="*/ 2147483646 w 697"/>
              <a:gd name="T71" fmla="*/ 2147483646 h 792"/>
              <a:gd name="T72" fmla="*/ 2147483646 w 697"/>
              <a:gd name="T73" fmla="*/ 2147483646 h 792"/>
              <a:gd name="T74" fmla="*/ 2147483646 w 697"/>
              <a:gd name="T75" fmla="*/ 2147483646 h 792"/>
              <a:gd name="T76" fmla="*/ 2147483646 w 697"/>
              <a:gd name="T77" fmla="*/ 2147483646 h 792"/>
              <a:gd name="T78" fmla="*/ 2147483646 w 697"/>
              <a:gd name="T79" fmla="*/ 2147483646 h 792"/>
              <a:gd name="T80" fmla="*/ 2147483646 w 697"/>
              <a:gd name="T81" fmla="*/ 2147483646 h 792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697" h="792">
                <a:moveTo>
                  <a:pt x="30" y="767"/>
                </a:moveTo>
                <a:lnTo>
                  <a:pt x="53" y="711"/>
                </a:lnTo>
                <a:lnTo>
                  <a:pt x="643" y="711"/>
                </a:lnTo>
                <a:lnTo>
                  <a:pt x="665" y="767"/>
                </a:lnTo>
                <a:lnTo>
                  <a:pt x="30" y="767"/>
                </a:lnTo>
                <a:close/>
                <a:moveTo>
                  <a:pt x="214" y="391"/>
                </a:moveTo>
                <a:lnTo>
                  <a:pt x="385" y="391"/>
                </a:lnTo>
                <a:lnTo>
                  <a:pt x="415" y="687"/>
                </a:lnTo>
                <a:lnTo>
                  <a:pt x="125" y="687"/>
                </a:lnTo>
                <a:lnTo>
                  <a:pt x="214" y="391"/>
                </a:lnTo>
                <a:close/>
                <a:moveTo>
                  <a:pt x="149" y="368"/>
                </a:moveTo>
                <a:lnTo>
                  <a:pt x="126" y="312"/>
                </a:lnTo>
                <a:lnTo>
                  <a:pt x="569" y="312"/>
                </a:lnTo>
                <a:lnTo>
                  <a:pt x="547" y="368"/>
                </a:lnTo>
                <a:lnTo>
                  <a:pt x="149" y="368"/>
                </a:lnTo>
                <a:close/>
                <a:moveTo>
                  <a:pt x="174" y="204"/>
                </a:moveTo>
                <a:lnTo>
                  <a:pt x="344" y="34"/>
                </a:lnTo>
                <a:lnTo>
                  <a:pt x="415" y="204"/>
                </a:lnTo>
                <a:lnTo>
                  <a:pt x="380" y="288"/>
                </a:lnTo>
                <a:lnTo>
                  <a:pt x="257" y="288"/>
                </a:lnTo>
                <a:lnTo>
                  <a:pt x="174" y="204"/>
                </a:lnTo>
                <a:close/>
                <a:moveTo>
                  <a:pt x="522" y="204"/>
                </a:moveTo>
                <a:lnTo>
                  <a:pt x="438" y="288"/>
                </a:lnTo>
                <a:lnTo>
                  <a:pt x="406" y="288"/>
                </a:lnTo>
                <a:lnTo>
                  <a:pt x="438" y="209"/>
                </a:lnTo>
                <a:cubicBezTo>
                  <a:pt x="440" y="206"/>
                  <a:pt x="440" y="202"/>
                  <a:pt x="438" y="199"/>
                </a:cubicBezTo>
                <a:lnTo>
                  <a:pt x="382" y="64"/>
                </a:lnTo>
                <a:lnTo>
                  <a:pt x="522" y="204"/>
                </a:lnTo>
                <a:close/>
                <a:moveTo>
                  <a:pt x="571" y="687"/>
                </a:moveTo>
                <a:lnTo>
                  <a:pt x="438" y="687"/>
                </a:lnTo>
                <a:lnTo>
                  <a:pt x="409" y="391"/>
                </a:lnTo>
                <a:lnTo>
                  <a:pt x="482" y="391"/>
                </a:lnTo>
                <a:lnTo>
                  <a:pt x="571" y="687"/>
                </a:lnTo>
                <a:close/>
                <a:moveTo>
                  <a:pt x="694" y="774"/>
                </a:moveTo>
                <a:lnTo>
                  <a:pt x="662" y="695"/>
                </a:lnTo>
                <a:cubicBezTo>
                  <a:pt x="660" y="690"/>
                  <a:pt x="656" y="687"/>
                  <a:pt x="651" y="687"/>
                </a:cubicBezTo>
                <a:lnTo>
                  <a:pt x="596" y="687"/>
                </a:lnTo>
                <a:lnTo>
                  <a:pt x="508" y="391"/>
                </a:lnTo>
                <a:lnTo>
                  <a:pt x="555" y="391"/>
                </a:lnTo>
                <a:cubicBezTo>
                  <a:pt x="560" y="391"/>
                  <a:pt x="565" y="388"/>
                  <a:pt x="567" y="384"/>
                </a:cubicBezTo>
                <a:lnTo>
                  <a:pt x="598" y="304"/>
                </a:lnTo>
                <a:cubicBezTo>
                  <a:pt x="600" y="301"/>
                  <a:pt x="599" y="296"/>
                  <a:pt x="597" y="293"/>
                </a:cubicBezTo>
                <a:cubicBezTo>
                  <a:pt x="595" y="290"/>
                  <a:pt x="591" y="288"/>
                  <a:pt x="587" y="288"/>
                </a:cubicBezTo>
                <a:lnTo>
                  <a:pt x="472" y="288"/>
                </a:lnTo>
                <a:lnTo>
                  <a:pt x="548" y="213"/>
                </a:lnTo>
                <a:cubicBezTo>
                  <a:pt x="552" y="208"/>
                  <a:pt x="552" y="200"/>
                  <a:pt x="548" y="196"/>
                </a:cubicBezTo>
                <a:lnTo>
                  <a:pt x="356" y="4"/>
                </a:lnTo>
                <a:cubicBezTo>
                  <a:pt x="352" y="0"/>
                  <a:pt x="344" y="0"/>
                  <a:pt x="339" y="4"/>
                </a:cubicBezTo>
                <a:lnTo>
                  <a:pt x="148" y="196"/>
                </a:lnTo>
                <a:cubicBezTo>
                  <a:pt x="143" y="200"/>
                  <a:pt x="143" y="208"/>
                  <a:pt x="148" y="213"/>
                </a:cubicBezTo>
                <a:lnTo>
                  <a:pt x="224" y="288"/>
                </a:lnTo>
                <a:lnTo>
                  <a:pt x="108" y="288"/>
                </a:lnTo>
                <a:cubicBezTo>
                  <a:pt x="105" y="288"/>
                  <a:pt x="101" y="290"/>
                  <a:pt x="99" y="293"/>
                </a:cubicBezTo>
                <a:cubicBezTo>
                  <a:pt x="97" y="296"/>
                  <a:pt x="96" y="301"/>
                  <a:pt x="97" y="304"/>
                </a:cubicBezTo>
                <a:lnTo>
                  <a:pt x="130" y="384"/>
                </a:lnTo>
                <a:cubicBezTo>
                  <a:pt x="131" y="388"/>
                  <a:pt x="135" y="391"/>
                  <a:pt x="141" y="391"/>
                </a:cubicBezTo>
                <a:lnTo>
                  <a:pt x="188" y="391"/>
                </a:lnTo>
                <a:lnTo>
                  <a:pt x="100" y="687"/>
                </a:lnTo>
                <a:lnTo>
                  <a:pt x="45" y="687"/>
                </a:lnTo>
                <a:cubicBezTo>
                  <a:pt x="40" y="687"/>
                  <a:pt x="35" y="690"/>
                  <a:pt x="34" y="695"/>
                </a:cubicBezTo>
                <a:lnTo>
                  <a:pt x="2" y="774"/>
                </a:lnTo>
                <a:cubicBezTo>
                  <a:pt x="0" y="778"/>
                  <a:pt x="1" y="782"/>
                  <a:pt x="3" y="786"/>
                </a:cubicBezTo>
                <a:cubicBezTo>
                  <a:pt x="5" y="788"/>
                  <a:pt x="9" y="791"/>
                  <a:pt x="13" y="791"/>
                </a:cubicBezTo>
                <a:lnTo>
                  <a:pt x="683" y="791"/>
                </a:lnTo>
                <a:cubicBezTo>
                  <a:pt x="687" y="791"/>
                  <a:pt x="690" y="788"/>
                  <a:pt x="693" y="786"/>
                </a:cubicBezTo>
                <a:cubicBezTo>
                  <a:pt x="695" y="782"/>
                  <a:pt x="696" y="778"/>
                  <a:pt x="694" y="7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966">
            <a:extLst>
              <a:ext uri="{FF2B5EF4-FFF2-40B4-BE49-F238E27FC236}">
                <a16:creationId xmlns:a16="http://schemas.microsoft.com/office/drawing/2014/main" id="{78F61A7D-2605-214C-96F5-DEFE08950B4A}"/>
              </a:ext>
            </a:extLst>
          </p:cNvPr>
          <p:cNvSpPr>
            <a:spLocks noChangeAspect="1"/>
          </p:cNvSpPr>
          <p:nvPr/>
        </p:nvSpPr>
        <p:spPr bwMode="auto">
          <a:xfrm>
            <a:off x="14603115" y="6678625"/>
            <a:ext cx="935268" cy="938134"/>
          </a:xfrm>
          <a:custGeom>
            <a:avLst/>
            <a:gdLst>
              <a:gd name="T0" fmla="*/ 5284530 w 285388"/>
              <a:gd name="T1" fmla="*/ 9605820 h 285390"/>
              <a:gd name="T2" fmla="*/ 4956381 w 285388"/>
              <a:gd name="T3" fmla="*/ 9109456 h 285390"/>
              <a:gd name="T4" fmla="*/ 3294564 w 285388"/>
              <a:gd name="T5" fmla="*/ 8642279 h 285390"/>
              <a:gd name="T6" fmla="*/ 2827883 w 285388"/>
              <a:gd name="T7" fmla="*/ 9113911 h 285390"/>
              <a:gd name="T8" fmla="*/ 3241264 w 285388"/>
              <a:gd name="T9" fmla="*/ 8425618 h 285390"/>
              <a:gd name="T10" fmla="*/ 1819295 w 285388"/>
              <a:gd name="T11" fmla="*/ 7249808 h 285390"/>
              <a:gd name="T12" fmla="*/ 1178659 w 285388"/>
              <a:gd name="T13" fmla="*/ 7442570 h 285390"/>
              <a:gd name="T14" fmla="*/ 5735599 w 285388"/>
              <a:gd name="T15" fmla="*/ 6634602 h 285390"/>
              <a:gd name="T16" fmla="*/ 5735599 w 285388"/>
              <a:gd name="T17" fmla="*/ 8405194 h 285390"/>
              <a:gd name="T18" fmla="*/ 5735599 w 285388"/>
              <a:gd name="T19" fmla="*/ 6634602 h 285390"/>
              <a:gd name="T20" fmla="*/ 7384727 w 285388"/>
              <a:gd name="T21" fmla="*/ 10084002 h 285390"/>
              <a:gd name="T22" fmla="*/ 8267762 w 285388"/>
              <a:gd name="T23" fmla="*/ 6896885 h 285390"/>
              <a:gd name="T24" fmla="*/ 8579427 w 285388"/>
              <a:gd name="T25" fmla="*/ 9192129 h 285390"/>
              <a:gd name="T26" fmla="*/ 9514385 w 285388"/>
              <a:gd name="T27" fmla="*/ 9192129 h 285390"/>
              <a:gd name="T28" fmla="*/ 6358889 w 285388"/>
              <a:gd name="T29" fmla="*/ 5900102 h 285390"/>
              <a:gd name="T30" fmla="*/ 9826073 w 285388"/>
              <a:gd name="T31" fmla="*/ 9192129 h 285390"/>
              <a:gd name="T32" fmla="*/ 10241569 w 285388"/>
              <a:gd name="T33" fmla="*/ 10241413 h 285390"/>
              <a:gd name="T34" fmla="*/ 5787524 w 285388"/>
              <a:gd name="T35" fmla="*/ 10241413 h 285390"/>
              <a:gd name="T36" fmla="*/ 6203039 w 285388"/>
              <a:gd name="T37" fmla="*/ 9192129 h 285390"/>
              <a:gd name="T38" fmla="*/ 4956381 w 285388"/>
              <a:gd name="T39" fmla="*/ 7933024 h 285390"/>
              <a:gd name="T40" fmla="*/ 6203039 w 285388"/>
              <a:gd name="T41" fmla="*/ 6319808 h 285390"/>
              <a:gd name="T42" fmla="*/ 8914877 w 285388"/>
              <a:gd name="T43" fmla="*/ 5032374 h 285390"/>
              <a:gd name="T44" fmla="*/ 9403694 w 285388"/>
              <a:gd name="T45" fmla="*/ 5365591 h 285390"/>
              <a:gd name="T46" fmla="*/ 8914877 w 285388"/>
              <a:gd name="T47" fmla="*/ 5032374 h 285390"/>
              <a:gd name="T48" fmla="*/ 1411376 w 285388"/>
              <a:gd name="T49" fmla="*/ 5198989 h 285390"/>
              <a:gd name="T50" fmla="*/ 626638 w 285388"/>
              <a:gd name="T51" fmla="*/ 5198989 h 285390"/>
              <a:gd name="T52" fmla="*/ 4695052 w 285388"/>
              <a:gd name="T53" fmla="*/ 5205150 h 285390"/>
              <a:gd name="T54" fmla="*/ 5054854 w 285388"/>
              <a:gd name="T55" fmla="*/ 4838041 h 285390"/>
              <a:gd name="T56" fmla="*/ 8940566 w 285388"/>
              <a:gd name="T57" fmla="*/ 3142809 h 285390"/>
              <a:gd name="T58" fmla="*/ 8299843 w 285388"/>
              <a:gd name="T59" fmla="*/ 3322777 h 285390"/>
              <a:gd name="T60" fmla="*/ 1400981 w 285388"/>
              <a:gd name="T61" fmla="*/ 2872904 h 285390"/>
              <a:gd name="T62" fmla="*/ 1740921 w 285388"/>
              <a:gd name="T63" fmla="*/ 3399884 h 285390"/>
              <a:gd name="T64" fmla="*/ 1178659 w 285388"/>
              <a:gd name="T65" fmla="*/ 2924298 h 285390"/>
              <a:gd name="T66" fmla="*/ 5208994 w 285388"/>
              <a:gd name="T67" fmla="*/ 2124070 h 285390"/>
              <a:gd name="T68" fmla="*/ 7239099 w 285388"/>
              <a:gd name="T69" fmla="*/ 5047859 h 285390"/>
              <a:gd name="T70" fmla="*/ 5697240 w 285388"/>
              <a:gd name="T71" fmla="*/ 5362533 h 285390"/>
              <a:gd name="T72" fmla="*/ 4900600 w 285388"/>
              <a:gd name="T73" fmla="*/ 4549643 h 285390"/>
              <a:gd name="T74" fmla="*/ 7343093 w 285388"/>
              <a:gd name="T75" fmla="*/ 1268688 h 285390"/>
              <a:gd name="T76" fmla="*/ 7023090 w 285388"/>
              <a:gd name="T77" fmla="*/ 2011038 h 285390"/>
              <a:gd name="T78" fmla="*/ 7129738 w 285388"/>
              <a:gd name="T79" fmla="*/ 1322687 h 285390"/>
              <a:gd name="T80" fmla="*/ 3054560 w 285388"/>
              <a:gd name="T81" fmla="*/ 1322687 h 285390"/>
              <a:gd name="T82" fmla="*/ 3161193 w 285388"/>
              <a:gd name="T83" fmla="*/ 2011038 h 285390"/>
              <a:gd name="T84" fmla="*/ 2827883 w 285388"/>
              <a:gd name="T85" fmla="*/ 1268688 h 285390"/>
              <a:gd name="T86" fmla="*/ 5284530 w 285388"/>
              <a:gd name="T87" fmla="*/ 1266116 h 285390"/>
              <a:gd name="T88" fmla="*/ 4956381 w 285388"/>
              <a:gd name="T89" fmla="*/ 790484 h 285390"/>
              <a:gd name="T90" fmla="*/ 10184718 w 285388"/>
              <a:gd name="T91" fmla="*/ 5170449 h 285390"/>
              <a:gd name="T92" fmla="*/ 5092355 w 285388"/>
              <a:gd name="T93" fmla="*/ 314185 h 285390"/>
              <a:gd name="T94" fmla="*/ 5247081 w 285388"/>
              <a:gd name="T95" fmla="*/ 10183879 h 285390"/>
              <a:gd name="T96" fmla="*/ 5092355 w 285388"/>
              <a:gd name="T97" fmla="*/ 0 h 2853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85388" h="285390">
                <a:moveTo>
                  <a:pt x="142685" y="246062"/>
                </a:moveTo>
                <a:cubicBezTo>
                  <a:pt x="145352" y="246062"/>
                  <a:pt x="147257" y="247854"/>
                  <a:pt x="147257" y="250005"/>
                </a:cubicBezTo>
                <a:lnTo>
                  <a:pt x="147257" y="263627"/>
                </a:lnTo>
                <a:cubicBezTo>
                  <a:pt x="147257" y="266136"/>
                  <a:pt x="145352" y="267929"/>
                  <a:pt x="142685" y="267929"/>
                </a:cubicBezTo>
                <a:cubicBezTo>
                  <a:pt x="140018" y="267929"/>
                  <a:pt x="138113" y="266136"/>
                  <a:pt x="138113" y="263627"/>
                </a:cubicBezTo>
                <a:lnTo>
                  <a:pt x="138113" y="250005"/>
                </a:lnTo>
                <a:cubicBezTo>
                  <a:pt x="138113" y="247854"/>
                  <a:pt x="140018" y="246062"/>
                  <a:pt x="142685" y="246062"/>
                </a:cubicBezTo>
                <a:close/>
                <a:moveTo>
                  <a:pt x="90319" y="231237"/>
                </a:moveTo>
                <a:cubicBezTo>
                  <a:pt x="92548" y="232286"/>
                  <a:pt x="93291" y="235084"/>
                  <a:pt x="91805" y="237183"/>
                </a:cubicBezTo>
                <a:lnTo>
                  <a:pt x="85117" y="248377"/>
                </a:lnTo>
                <a:cubicBezTo>
                  <a:pt x="84002" y="249776"/>
                  <a:pt x="82516" y="250475"/>
                  <a:pt x="81030" y="250475"/>
                </a:cubicBezTo>
                <a:cubicBezTo>
                  <a:pt x="80287" y="250475"/>
                  <a:pt x="79544" y="250126"/>
                  <a:pt x="78801" y="250126"/>
                </a:cubicBezTo>
                <a:cubicBezTo>
                  <a:pt x="76571" y="248726"/>
                  <a:pt x="76200" y="246278"/>
                  <a:pt x="77314" y="244529"/>
                </a:cubicBezTo>
                <a:lnTo>
                  <a:pt x="84374" y="232985"/>
                </a:lnTo>
                <a:cubicBezTo>
                  <a:pt x="85489" y="230887"/>
                  <a:pt x="88461" y="230187"/>
                  <a:pt x="90319" y="231237"/>
                </a:cubicBezTo>
                <a:close/>
                <a:moveTo>
                  <a:pt x="46688" y="191558"/>
                </a:moveTo>
                <a:cubicBezTo>
                  <a:pt x="48510" y="190500"/>
                  <a:pt x="51060" y="191206"/>
                  <a:pt x="52517" y="193322"/>
                </a:cubicBezTo>
                <a:cubicBezTo>
                  <a:pt x="53610" y="195439"/>
                  <a:pt x="52882" y="197908"/>
                  <a:pt x="50696" y="198967"/>
                </a:cubicBezTo>
                <a:lnTo>
                  <a:pt x="39037" y="205670"/>
                </a:lnTo>
                <a:cubicBezTo>
                  <a:pt x="38308" y="206022"/>
                  <a:pt x="37579" y="206022"/>
                  <a:pt x="36486" y="206022"/>
                </a:cubicBezTo>
                <a:cubicBezTo>
                  <a:pt x="35029" y="206022"/>
                  <a:pt x="33936" y="205670"/>
                  <a:pt x="32843" y="204258"/>
                </a:cubicBezTo>
                <a:cubicBezTo>
                  <a:pt x="31750" y="202142"/>
                  <a:pt x="32478" y="199320"/>
                  <a:pt x="34665" y="198261"/>
                </a:cubicBezTo>
                <a:lnTo>
                  <a:pt x="46688" y="191558"/>
                </a:lnTo>
                <a:close/>
                <a:moveTo>
                  <a:pt x="159825" y="182083"/>
                </a:moveTo>
                <a:cubicBezTo>
                  <a:pt x="152587" y="182083"/>
                  <a:pt x="146798" y="187842"/>
                  <a:pt x="146798" y="195041"/>
                </a:cubicBezTo>
                <a:lnTo>
                  <a:pt x="146798" y="217718"/>
                </a:lnTo>
                <a:cubicBezTo>
                  <a:pt x="146798" y="224917"/>
                  <a:pt x="152587" y="230677"/>
                  <a:pt x="159825" y="230677"/>
                </a:cubicBezTo>
                <a:lnTo>
                  <a:pt x="172851" y="230677"/>
                </a:lnTo>
                <a:lnTo>
                  <a:pt x="172851" y="182083"/>
                </a:lnTo>
                <a:lnTo>
                  <a:pt x="159825" y="182083"/>
                </a:lnTo>
                <a:close/>
                <a:moveTo>
                  <a:pt x="181536" y="170564"/>
                </a:moveTo>
                <a:lnTo>
                  <a:pt x="181536" y="252274"/>
                </a:lnTo>
                <a:cubicBezTo>
                  <a:pt x="181536" y="265953"/>
                  <a:pt x="192392" y="276751"/>
                  <a:pt x="205780" y="276751"/>
                </a:cubicBezTo>
                <a:lnTo>
                  <a:pt x="226768" y="276751"/>
                </a:lnTo>
                <a:cubicBezTo>
                  <a:pt x="228215" y="274591"/>
                  <a:pt x="230386" y="265953"/>
                  <a:pt x="230386" y="252274"/>
                </a:cubicBezTo>
                <a:lnTo>
                  <a:pt x="230386" y="189282"/>
                </a:lnTo>
                <a:cubicBezTo>
                  <a:pt x="230386" y="186762"/>
                  <a:pt x="232558" y="184962"/>
                  <a:pt x="234729" y="184962"/>
                </a:cubicBezTo>
                <a:cubicBezTo>
                  <a:pt x="237262" y="184962"/>
                  <a:pt x="239071" y="186762"/>
                  <a:pt x="239071" y="189282"/>
                </a:cubicBezTo>
                <a:lnTo>
                  <a:pt x="239071" y="252274"/>
                </a:lnTo>
                <a:cubicBezTo>
                  <a:pt x="239071" y="257314"/>
                  <a:pt x="238709" y="268472"/>
                  <a:pt x="236176" y="276751"/>
                </a:cubicBezTo>
                <a:lnTo>
                  <a:pt x="240518" y="276751"/>
                </a:lnTo>
                <a:cubicBezTo>
                  <a:pt x="253907" y="276751"/>
                  <a:pt x="265124" y="265953"/>
                  <a:pt x="265124" y="252274"/>
                </a:cubicBezTo>
                <a:lnTo>
                  <a:pt x="265124" y="170564"/>
                </a:lnTo>
                <a:lnTo>
                  <a:pt x="181536" y="170564"/>
                </a:lnTo>
                <a:close/>
                <a:moveTo>
                  <a:pt x="177194" y="161925"/>
                </a:moveTo>
                <a:lnTo>
                  <a:pt x="269467" y="161925"/>
                </a:lnTo>
                <a:cubicBezTo>
                  <a:pt x="271638" y="161925"/>
                  <a:pt x="273809" y="163725"/>
                  <a:pt x="273809" y="166245"/>
                </a:cubicBezTo>
                <a:lnTo>
                  <a:pt x="273809" y="252274"/>
                </a:lnTo>
                <a:cubicBezTo>
                  <a:pt x="273809" y="261993"/>
                  <a:pt x="269467" y="270632"/>
                  <a:pt x="262953" y="276751"/>
                </a:cubicBezTo>
                <a:lnTo>
                  <a:pt x="281046" y="276751"/>
                </a:lnTo>
                <a:cubicBezTo>
                  <a:pt x="283217" y="276751"/>
                  <a:pt x="285388" y="278911"/>
                  <a:pt x="285388" y="281071"/>
                </a:cubicBezTo>
                <a:cubicBezTo>
                  <a:pt x="285388" y="283590"/>
                  <a:pt x="283217" y="285390"/>
                  <a:pt x="281046" y="285390"/>
                </a:cubicBezTo>
                <a:lnTo>
                  <a:pt x="165614" y="285390"/>
                </a:lnTo>
                <a:cubicBezTo>
                  <a:pt x="163081" y="285390"/>
                  <a:pt x="161272" y="283590"/>
                  <a:pt x="161272" y="281071"/>
                </a:cubicBezTo>
                <a:cubicBezTo>
                  <a:pt x="161272" y="278911"/>
                  <a:pt x="163081" y="276751"/>
                  <a:pt x="165614" y="276751"/>
                </a:cubicBezTo>
                <a:lnTo>
                  <a:pt x="183707" y="276751"/>
                </a:lnTo>
                <a:cubicBezTo>
                  <a:pt x="176832" y="270632"/>
                  <a:pt x="172851" y="261993"/>
                  <a:pt x="172851" y="252274"/>
                </a:cubicBezTo>
                <a:lnTo>
                  <a:pt x="172851" y="239316"/>
                </a:lnTo>
                <a:lnTo>
                  <a:pt x="159825" y="239316"/>
                </a:lnTo>
                <a:cubicBezTo>
                  <a:pt x="147883" y="239316"/>
                  <a:pt x="138113" y="229597"/>
                  <a:pt x="138113" y="217718"/>
                </a:cubicBezTo>
                <a:lnTo>
                  <a:pt x="138113" y="195041"/>
                </a:lnTo>
                <a:cubicBezTo>
                  <a:pt x="138113" y="183163"/>
                  <a:pt x="147883" y="173444"/>
                  <a:pt x="159825" y="173444"/>
                </a:cubicBezTo>
                <a:lnTo>
                  <a:pt x="172851" y="173444"/>
                </a:lnTo>
                <a:lnTo>
                  <a:pt x="172851" y="166245"/>
                </a:lnTo>
                <a:cubicBezTo>
                  <a:pt x="172851" y="163725"/>
                  <a:pt x="174661" y="161925"/>
                  <a:pt x="177194" y="161925"/>
                </a:cubicBezTo>
                <a:close/>
                <a:moveTo>
                  <a:pt x="248418" y="138112"/>
                </a:moveTo>
                <a:lnTo>
                  <a:pt x="262040" y="138112"/>
                </a:lnTo>
                <a:cubicBezTo>
                  <a:pt x="264191" y="138112"/>
                  <a:pt x="266342" y="140398"/>
                  <a:pt x="266342" y="142684"/>
                </a:cubicBezTo>
                <a:cubicBezTo>
                  <a:pt x="266342" y="145351"/>
                  <a:pt x="264191" y="147256"/>
                  <a:pt x="262040" y="147256"/>
                </a:cubicBezTo>
                <a:lnTo>
                  <a:pt x="248418" y="147256"/>
                </a:lnTo>
                <a:cubicBezTo>
                  <a:pt x="246268" y="147256"/>
                  <a:pt x="244475" y="145351"/>
                  <a:pt x="244475" y="142684"/>
                </a:cubicBezTo>
                <a:cubicBezTo>
                  <a:pt x="244475" y="140398"/>
                  <a:pt x="246268" y="138112"/>
                  <a:pt x="248418" y="138112"/>
                </a:cubicBezTo>
                <a:close/>
                <a:moveTo>
                  <a:pt x="21764" y="138112"/>
                </a:moveTo>
                <a:lnTo>
                  <a:pt x="35028" y="138112"/>
                </a:lnTo>
                <a:cubicBezTo>
                  <a:pt x="37537" y="138112"/>
                  <a:pt x="39329" y="140398"/>
                  <a:pt x="39329" y="142684"/>
                </a:cubicBezTo>
                <a:cubicBezTo>
                  <a:pt x="39329" y="145351"/>
                  <a:pt x="37537" y="147256"/>
                  <a:pt x="35028" y="147256"/>
                </a:cubicBezTo>
                <a:lnTo>
                  <a:pt x="21764" y="147256"/>
                </a:lnTo>
                <a:cubicBezTo>
                  <a:pt x="19255" y="147256"/>
                  <a:pt x="17463" y="145351"/>
                  <a:pt x="17463" y="142684"/>
                </a:cubicBezTo>
                <a:cubicBezTo>
                  <a:pt x="17463" y="140398"/>
                  <a:pt x="19255" y="138112"/>
                  <a:pt x="21764" y="138112"/>
                </a:cubicBezTo>
                <a:close/>
                <a:moveTo>
                  <a:pt x="140856" y="132778"/>
                </a:moveTo>
                <a:cubicBezTo>
                  <a:pt x="135127" y="132778"/>
                  <a:pt x="130830" y="137456"/>
                  <a:pt x="130830" y="142854"/>
                </a:cubicBezTo>
                <a:cubicBezTo>
                  <a:pt x="130830" y="148251"/>
                  <a:pt x="135127" y="152929"/>
                  <a:pt x="140856" y="152929"/>
                </a:cubicBezTo>
                <a:cubicBezTo>
                  <a:pt x="146226" y="152929"/>
                  <a:pt x="150881" y="148251"/>
                  <a:pt x="150881" y="142854"/>
                </a:cubicBezTo>
                <a:cubicBezTo>
                  <a:pt x="150881" y="137456"/>
                  <a:pt x="146226" y="132778"/>
                  <a:pt x="140856" y="132778"/>
                </a:cubicBezTo>
                <a:close/>
                <a:moveTo>
                  <a:pt x="244762" y="78845"/>
                </a:moveTo>
                <a:cubicBezTo>
                  <a:pt x="246948" y="77787"/>
                  <a:pt x="249498" y="78492"/>
                  <a:pt x="250592" y="80256"/>
                </a:cubicBezTo>
                <a:cubicBezTo>
                  <a:pt x="252049" y="82373"/>
                  <a:pt x="251320" y="85195"/>
                  <a:pt x="249134" y="86254"/>
                </a:cubicBezTo>
                <a:lnTo>
                  <a:pt x="237111" y="92956"/>
                </a:lnTo>
                <a:cubicBezTo>
                  <a:pt x="236746" y="93309"/>
                  <a:pt x="236018" y="93309"/>
                  <a:pt x="234925" y="93309"/>
                </a:cubicBezTo>
                <a:cubicBezTo>
                  <a:pt x="233467" y="93309"/>
                  <a:pt x="232010" y="92604"/>
                  <a:pt x="231281" y="91192"/>
                </a:cubicBezTo>
                <a:cubicBezTo>
                  <a:pt x="230188" y="89429"/>
                  <a:pt x="230917" y="86606"/>
                  <a:pt x="233103" y="85548"/>
                </a:cubicBezTo>
                <a:lnTo>
                  <a:pt x="244762" y="78845"/>
                </a:lnTo>
                <a:close/>
                <a:moveTo>
                  <a:pt x="39037" y="78845"/>
                </a:moveTo>
                <a:lnTo>
                  <a:pt x="50696" y="85548"/>
                </a:lnTo>
                <a:cubicBezTo>
                  <a:pt x="52882" y="86606"/>
                  <a:pt x="53610" y="89429"/>
                  <a:pt x="52517" y="91192"/>
                </a:cubicBezTo>
                <a:cubicBezTo>
                  <a:pt x="51424" y="92604"/>
                  <a:pt x="50331" y="93309"/>
                  <a:pt x="48510" y="93309"/>
                </a:cubicBezTo>
                <a:cubicBezTo>
                  <a:pt x="47781" y="93309"/>
                  <a:pt x="47052" y="93309"/>
                  <a:pt x="46688" y="92956"/>
                </a:cubicBezTo>
                <a:lnTo>
                  <a:pt x="34665" y="86254"/>
                </a:lnTo>
                <a:cubicBezTo>
                  <a:pt x="32478" y="85195"/>
                  <a:pt x="31750" y="82373"/>
                  <a:pt x="32843" y="80256"/>
                </a:cubicBezTo>
                <a:cubicBezTo>
                  <a:pt x="33936" y="78492"/>
                  <a:pt x="36851" y="77787"/>
                  <a:pt x="39037" y="78845"/>
                </a:cubicBezTo>
                <a:close/>
                <a:moveTo>
                  <a:pt x="140856" y="53975"/>
                </a:moveTo>
                <a:cubicBezTo>
                  <a:pt x="143362" y="53975"/>
                  <a:pt x="145152" y="55774"/>
                  <a:pt x="145152" y="58293"/>
                </a:cubicBezTo>
                <a:lnTo>
                  <a:pt x="145152" y="124862"/>
                </a:lnTo>
                <a:cubicBezTo>
                  <a:pt x="151955" y="126301"/>
                  <a:pt x="157325" y="131699"/>
                  <a:pt x="158757" y="138536"/>
                </a:cubicBezTo>
                <a:lnTo>
                  <a:pt x="201721" y="138536"/>
                </a:lnTo>
                <a:cubicBezTo>
                  <a:pt x="203869" y="138536"/>
                  <a:pt x="206017" y="140695"/>
                  <a:pt x="206017" y="142854"/>
                </a:cubicBezTo>
                <a:cubicBezTo>
                  <a:pt x="206017" y="145373"/>
                  <a:pt x="203869" y="147172"/>
                  <a:pt x="201721" y="147172"/>
                </a:cubicBezTo>
                <a:lnTo>
                  <a:pt x="158757" y="147172"/>
                </a:lnTo>
                <a:cubicBezTo>
                  <a:pt x="156967" y="155448"/>
                  <a:pt x="149449" y="161565"/>
                  <a:pt x="140856" y="161565"/>
                </a:cubicBezTo>
                <a:cubicBezTo>
                  <a:pt x="130472" y="161565"/>
                  <a:pt x="122238" y="153289"/>
                  <a:pt x="122238" y="142854"/>
                </a:cubicBezTo>
                <a:cubicBezTo>
                  <a:pt x="122238" y="133858"/>
                  <a:pt x="128324" y="126661"/>
                  <a:pt x="136559" y="124862"/>
                </a:cubicBezTo>
                <a:lnTo>
                  <a:pt x="136559" y="58293"/>
                </a:lnTo>
                <a:cubicBezTo>
                  <a:pt x="136559" y="55774"/>
                  <a:pt x="138350" y="53975"/>
                  <a:pt x="140856" y="53975"/>
                </a:cubicBezTo>
                <a:close/>
                <a:moveTo>
                  <a:pt x="204619" y="34819"/>
                </a:moveTo>
                <a:cubicBezTo>
                  <a:pt x="206849" y="35930"/>
                  <a:pt x="207592" y="38523"/>
                  <a:pt x="206105" y="40745"/>
                </a:cubicBezTo>
                <a:lnTo>
                  <a:pt x="199418" y="52599"/>
                </a:lnTo>
                <a:cubicBezTo>
                  <a:pt x="198674" y="54080"/>
                  <a:pt x="197188" y="55191"/>
                  <a:pt x="195702" y="55191"/>
                </a:cubicBezTo>
                <a:cubicBezTo>
                  <a:pt x="194587" y="55191"/>
                  <a:pt x="194216" y="54821"/>
                  <a:pt x="193473" y="54451"/>
                </a:cubicBezTo>
                <a:cubicBezTo>
                  <a:pt x="191243" y="52969"/>
                  <a:pt x="190500" y="50376"/>
                  <a:pt x="191615" y="48524"/>
                </a:cubicBezTo>
                <a:lnTo>
                  <a:pt x="198674" y="36300"/>
                </a:lnTo>
                <a:cubicBezTo>
                  <a:pt x="200161" y="34078"/>
                  <a:pt x="202390" y="33337"/>
                  <a:pt x="204619" y="34819"/>
                </a:cubicBezTo>
                <a:close/>
                <a:moveTo>
                  <a:pt x="78801" y="34819"/>
                </a:moveTo>
                <a:cubicBezTo>
                  <a:pt x="81030" y="33337"/>
                  <a:pt x="83631" y="34078"/>
                  <a:pt x="85117" y="36300"/>
                </a:cubicBezTo>
                <a:lnTo>
                  <a:pt x="91805" y="48524"/>
                </a:lnTo>
                <a:cubicBezTo>
                  <a:pt x="93291" y="50376"/>
                  <a:pt x="92548" y="52969"/>
                  <a:pt x="90319" y="54451"/>
                </a:cubicBezTo>
                <a:cubicBezTo>
                  <a:pt x="89576" y="54821"/>
                  <a:pt x="88833" y="55191"/>
                  <a:pt x="88089" y="55191"/>
                </a:cubicBezTo>
                <a:cubicBezTo>
                  <a:pt x="86603" y="55191"/>
                  <a:pt x="85117" y="54080"/>
                  <a:pt x="84374" y="52599"/>
                </a:cubicBezTo>
                <a:lnTo>
                  <a:pt x="77314" y="40745"/>
                </a:lnTo>
                <a:cubicBezTo>
                  <a:pt x="76200" y="38523"/>
                  <a:pt x="76571" y="35930"/>
                  <a:pt x="78801" y="34819"/>
                </a:cubicBezTo>
                <a:close/>
                <a:moveTo>
                  <a:pt x="142685" y="17462"/>
                </a:moveTo>
                <a:cubicBezTo>
                  <a:pt x="145352" y="17462"/>
                  <a:pt x="147257" y="19226"/>
                  <a:pt x="147257" y="21695"/>
                </a:cubicBezTo>
                <a:lnTo>
                  <a:pt x="147257" y="34748"/>
                </a:lnTo>
                <a:cubicBezTo>
                  <a:pt x="147257" y="37570"/>
                  <a:pt x="145352" y="39334"/>
                  <a:pt x="142685" y="39334"/>
                </a:cubicBezTo>
                <a:cubicBezTo>
                  <a:pt x="140018" y="39334"/>
                  <a:pt x="138113" y="37570"/>
                  <a:pt x="138113" y="34748"/>
                </a:cubicBezTo>
                <a:lnTo>
                  <a:pt x="138113" y="21695"/>
                </a:lnTo>
                <a:cubicBezTo>
                  <a:pt x="138113" y="19226"/>
                  <a:pt x="140018" y="17462"/>
                  <a:pt x="142685" y="17462"/>
                </a:cubicBezTo>
                <a:close/>
                <a:moveTo>
                  <a:pt x="141902" y="0"/>
                </a:moveTo>
                <a:cubicBezTo>
                  <a:pt x="219858" y="0"/>
                  <a:pt x="283804" y="63586"/>
                  <a:pt x="283804" y="141901"/>
                </a:cubicBezTo>
                <a:cubicBezTo>
                  <a:pt x="283804" y="144416"/>
                  <a:pt x="281649" y="146212"/>
                  <a:pt x="279493" y="146212"/>
                </a:cubicBezTo>
                <a:cubicBezTo>
                  <a:pt x="276978" y="146212"/>
                  <a:pt x="275182" y="144416"/>
                  <a:pt x="275182" y="141901"/>
                </a:cubicBezTo>
                <a:cubicBezTo>
                  <a:pt x="275182" y="68615"/>
                  <a:pt x="215547" y="8622"/>
                  <a:pt x="141902" y="8622"/>
                </a:cubicBezTo>
                <a:cubicBezTo>
                  <a:pt x="68256" y="8622"/>
                  <a:pt x="8622" y="68615"/>
                  <a:pt x="8622" y="141901"/>
                </a:cubicBezTo>
                <a:cubicBezTo>
                  <a:pt x="8622" y="215547"/>
                  <a:pt x="68256" y="275181"/>
                  <a:pt x="141902" y="275181"/>
                </a:cubicBezTo>
                <a:cubicBezTo>
                  <a:pt x="144417" y="275181"/>
                  <a:pt x="146213" y="277337"/>
                  <a:pt x="146213" y="279492"/>
                </a:cubicBezTo>
                <a:cubicBezTo>
                  <a:pt x="146213" y="282007"/>
                  <a:pt x="144417" y="283803"/>
                  <a:pt x="141902" y="283803"/>
                </a:cubicBezTo>
                <a:cubicBezTo>
                  <a:pt x="63586" y="283803"/>
                  <a:pt x="0" y="220217"/>
                  <a:pt x="0" y="141901"/>
                </a:cubicBezTo>
                <a:cubicBezTo>
                  <a:pt x="0" y="63586"/>
                  <a:pt x="63586" y="0"/>
                  <a:pt x="141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1011">
            <a:extLst>
              <a:ext uri="{FF2B5EF4-FFF2-40B4-BE49-F238E27FC236}">
                <a16:creationId xmlns:a16="http://schemas.microsoft.com/office/drawing/2014/main" id="{CCD9D4D3-60CF-264E-A243-9ED6D0A1A3D5}"/>
              </a:ext>
            </a:extLst>
          </p:cNvPr>
          <p:cNvSpPr>
            <a:spLocks noChangeAspect="1"/>
          </p:cNvSpPr>
          <p:nvPr/>
        </p:nvSpPr>
        <p:spPr bwMode="auto">
          <a:xfrm>
            <a:off x="9112923" y="7562801"/>
            <a:ext cx="961088" cy="963954"/>
          </a:xfrm>
          <a:custGeom>
            <a:avLst/>
            <a:gdLst>
              <a:gd name="T0" fmla="*/ 3581093 w 293327"/>
              <a:gd name="T1" fmla="*/ 10332590 h 293306"/>
              <a:gd name="T2" fmla="*/ 3581093 w 293327"/>
              <a:gd name="T3" fmla="*/ 10665023 h 293306"/>
              <a:gd name="T4" fmla="*/ 1704805 w 293327"/>
              <a:gd name="T5" fmla="*/ 10498854 h 293306"/>
              <a:gd name="T6" fmla="*/ 1442961 w 293327"/>
              <a:gd name="T7" fmla="*/ 8831758 h 293306"/>
              <a:gd name="T8" fmla="*/ 1597537 w 293327"/>
              <a:gd name="T9" fmla="*/ 9485980 h 293306"/>
              <a:gd name="T10" fmla="*/ 3955188 w 293327"/>
              <a:gd name="T11" fmla="*/ 9315896 h 293306"/>
              <a:gd name="T12" fmla="*/ 1442961 w 293327"/>
              <a:gd name="T13" fmla="*/ 8831758 h 293306"/>
              <a:gd name="T14" fmla="*/ 1442961 w 293327"/>
              <a:gd name="T15" fmla="*/ 8046690 h 293306"/>
              <a:gd name="T16" fmla="*/ 3955188 w 293327"/>
              <a:gd name="T17" fmla="*/ 8517713 h 293306"/>
              <a:gd name="T18" fmla="*/ 3968055 w 293327"/>
              <a:gd name="T19" fmla="*/ 7863535 h 293306"/>
              <a:gd name="T20" fmla="*/ 8637511 w 293327"/>
              <a:gd name="T21" fmla="*/ 7619591 h 293306"/>
              <a:gd name="T22" fmla="*/ 8637511 w 293327"/>
              <a:gd name="T23" fmla="*/ 7952544 h 293306"/>
              <a:gd name="T24" fmla="*/ 8637511 w 293327"/>
              <a:gd name="T25" fmla="*/ 7619591 h 293306"/>
              <a:gd name="T26" fmla="*/ 7755709 w 293327"/>
              <a:gd name="T27" fmla="*/ 7811199 h 293306"/>
              <a:gd name="T28" fmla="*/ 9559373 w 293327"/>
              <a:gd name="T29" fmla="*/ 7811199 h 293306"/>
              <a:gd name="T30" fmla="*/ 1880967 w 293327"/>
              <a:gd name="T31" fmla="*/ 5822441 h 293306"/>
              <a:gd name="T32" fmla="*/ 3014671 w 293327"/>
              <a:gd name="T33" fmla="*/ 7549534 h 293306"/>
              <a:gd name="T34" fmla="*/ 2769867 w 293327"/>
              <a:gd name="T35" fmla="*/ 6136446 h 293306"/>
              <a:gd name="T36" fmla="*/ 1880967 w 293327"/>
              <a:gd name="T37" fmla="*/ 5822441 h 293306"/>
              <a:gd name="T38" fmla="*/ 322077 w 293327"/>
              <a:gd name="T39" fmla="*/ 5285953 h 293306"/>
              <a:gd name="T40" fmla="*/ 1352709 w 293327"/>
              <a:gd name="T41" fmla="*/ 7549534 h 293306"/>
              <a:gd name="T42" fmla="*/ 1481551 w 293327"/>
              <a:gd name="T43" fmla="*/ 5599980 h 293306"/>
              <a:gd name="T44" fmla="*/ 1700568 w 293327"/>
              <a:gd name="T45" fmla="*/ 5403733 h 293306"/>
              <a:gd name="T46" fmla="*/ 3697499 w 293327"/>
              <a:gd name="T47" fmla="*/ 5403733 h 293306"/>
              <a:gd name="T48" fmla="*/ 3916516 w 293327"/>
              <a:gd name="T49" fmla="*/ 5599980 h 293306"/>
              <a:gd name="T50" fmla="*/ 4058214 w 293327"/>
              <a:gd name="T51" fmla="*/ 7549534 h 293306"/>
              <a:gd name="T52" fmla="*/ 5101787 w 293327"/>
              <a:gd name="T53" fmla="*/ 5285953 h 293306"/>
              <a:gd name="T54" fmla="*/ 8637511 w 293327"/>
              <a:gd name="T55" fmla="*/ 1485415 h 293306"/>
              <a:gd name="T56" fmla="*/ 8637511 w 293327"/>
              <a:gd name="T57" fmla="*/ 2253350 h 293306"/>
              <a:gd name="T58" fmla="*/ 8637511 w 293327"/>
              <a:gd name="T59" fmla="*/ 1485415 h 293306"/>
              <a:gd name="T60" fmla="*/ 9306743 w 293327"/>
              <a:gd name="T61" fmla="*/ 1869393 h 293306"/>
              <a:gd name="T62" fmla="*/ 7955578 w 293327"/>
              <a:gd name="T63" fmla="*/ 1869393 h 293306"/>
              <a:gd name="T64" fmla="*/ 8657552 w 293327"/>
              <a:gd name="T65" fmla="*/ 327151 h 293306"/>
              <a:gd name="T66" fmla="*/ 8657552 w 293327"/>
              <a:gd name="T67" fmla="*/ 3454221 h 293306"/>
              <a:gd name="T68" fmla="*/ 8657552 w 293327"/>
              <a:gd name="T69" fmla="*/ 327151 h 293306"/>
              <a:gd name="T70" fmla="*/ 10499805 w 293327"/>
              <a:gd name="T71" fmla="*/ 1884095 h 293306"/>
              <a:gd name="T72" fmla="*/ 7111544 w 293327"/>
              <a:gd name="T73" fmla="*/ 2930825 h 293306"/>
              <a:gd name="T74" fmla="*/ 5410976 w 293327"/>
              <a:gd name="T75" fmla="*/ 5285953 h 293306"/>
              <a:gd name="T76" fmla="*/ 7601122 w 293327"/>
              <a:gd name="T77" fmla="*/ 7183176 h 293306"/>
              <a:gd name="T78" fmla="*/ 9868585 w 293327"/>
              <a:gd name="T79" fmla="*/ 7811199 h 293306"/>
              <a:gd name="T80" fmla="*/ 7433621 w 293327"/>
              <a:gd name="T81" fmla="*/ 7811199 h 293306"/>
              <a:gd name="T82" fmla="*/ 5153303 w 293327"/>
              <a:gd name="T83" fmla="*/ 6463534 h 293306"/>
              <a:gd name="T84" fmla="*/ 4277265 w 293327"/>
              <a:gd name="T85" fmla="*/ 8072894 h 293306"/>
              <a:gd name="T86" fmla="*/ 3800554 w 293327"/>
              <a:gd name="T87" fmla="*/ 9799982 h 293306"/>
              <a:gd name="T88" fmla="*/ 1120844 w 293327"/>
              <a:gd name="T89" fmla="*/ 9315896 h 293306"/>
              <a:gd name="T90" fmla="*/ 773040 w 293327"/>
              <a:gd name="T91" fmla="*/ 7196221 h 293306"/>
              <a:gd name="T92" fmla="*/ 2718351 w 293327"/>
              <a:gd name="T93" fmla="*/ 2538317 h 293306"/>
              <a:gd name="T94" fmla="*/ 6956975 w 293327"/>
              <a:gd name="T95" fmla="*/ 2656049 h 293306"/>
              <a:gd name="T96" fmla="*/ 8657552 w 293327"/>
              <a:gd name="T97" fmla="*/ 0 h 29330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293327" h="293306">
                <a:moveTo>
                  <a:pt x="51993" y="284162"/>
                </a:moveTo>
                <a:lnTo>
                  <a:pt x="100043" y="284162"/>
                </a:lnTo>
                <a:cubicBezTo>
                  <a:pt x="102227" y="284162"/>
                  <a:pt x="104411" y="286067"/>
                  <a:pt x="104411" y="288734"/>
                </a:cubicBezTo>
                <a:cubicBezTo>
                  <a:pt x="104411" y="291401"/>
                  <a:pt x="102227" y="293306"/>
                  <a:pt x="100043" y="293306"/>
                </a:cubicBezTo>
                <a:lnTo>
                  <a:pt x="51993" y="293306"/>
                </a:lnTo>
                <a:cubicBezTo>
                  <a:pt x="49445" y="293306"/>
                  <a:pt x="47625" y="291401"/>
                  <a:pt x="47625" y="288734"/>
                </a:cubicBezTo>
                <a:cubicBezTo>
                  <a:pt x="47625" y="286067"/>
                  <a:pt x="49445" y="284162"/>
                  <a:pt x="51993" y="284162"/>
                </a:cubicBezTo>
                <a:close/>
                <a:moveTo>
                  <a:pt x="40310" y="242887"/>
                </a:moveTo>
                <a:lnTo>
                  <a:pt x="40310" y="256201"/>
                </a:lnTo>
                <a:cubicBezTo>
                  <a:pt x="40310" y="258720"/>
                  <a:pt x="42469" y="260879"/>
                  <a:pt x="44629" y="260879"/>
                </a:cubicBezTo>
                <a:lnTo>
                  <a:pt x="106174" y="260879"/>
                </a:lnTo>
                <a:cubicBezTo>
                  <a:pt x="108693" y="260879"/>
                  <a:pt x="110493" y="258720"/>
                  <a:pt x="110493" y="256201"/>
                </a:cubicBezTo>
                <a:lnTo>
                  <a:pt x="110493" y="242887"/>
                </a:lnTo>
                <a:lnTo>
                  <a:pt x="40310" y="242887"/>
                </a:lnTo>
                <a:close/>
                <a:moveTo>
                  <a:pt x="39950" y="216260"/>
                </a:moveTo>
                <a:cubicBezTo>
                  <a:pt x="40310" y="217699"/>
                  <a:pt x="40310" y="219498"/>
                  <a:pt x="40310" y="221297"/>
                </a:cubicBezTo>
                <a:lnTo>
                  <a:pt x="40310" y="234251"/>
                </a:lnTo>
                <a:lnTo>
                  <a:pt x="110493" y="234251"/>
                </a:lnTo>
                <a:lnTo>
                  <a:pt x="110493" y="222017"/>
                </a:lnTo>
                <a:cubicBezTo>
                  <a:pt x="110493" y="219858"/>
                  <a:pt x="110493" y="218059"/>
                  <a:pt x="110853" y="216260"/>
                </a:cubicBezTo>
                <a:lnTo>
                  <a:pt x="39950" y="216260"/>
                </a:lnTo>
                <a:close/>
                <a:moveTo>
                  <a:pt x="241300" y="209550"/>
                </a:moveTo>
                <a:cubicBezTo>
                  <a:pt x="243864" y="209550"/>
                  <a:pt x="245696" y="211381"/>
                  <a:pt x="245696" y="213946"/>
                </a:cubicBezTo>
                <a:cubicBezTo>
                  <a:pt x="245696" y="216510"/>
                  <a:pt x="243864" y="218708"/>
                  <a:pt x="241300" y="218708"/>
                </a:cubicBezTo>
                <a:cubicBezTo>
                  <a:pt x="238369" y="218708"/>
                  <a:pt x="236537" y="216510"/>
                  <a:pt x="236537" y="213946"/>
                </a:cubicBezTo>
                <a:cubicBezTo>
                  <a:pt x="236537" y="211381"/>
                  <a:pt x="238369" y="209550"/>
                  <a:pt x="241300" y="209550"/>
                </a:cubicBezTo>
                <a:close/>
                <a:moveTo>
                  <a:pt x="241860" y="189632"/>
                </a:moveTo>
                <a:cubicBezTo>
                  <a:pt x="227824" y="189632"/>
                  <a:pt x="216666" y="201147"/>
                  <a:pt x="216666" y="214820"/>
                </a:cubicBezTo>
                <a:cubicBezTo>
                  <a:pt x="216666" y="228494"/>
                  <a:pt x="227824" y="240009"/>
                  <a:pt x="241860" y="240009"/>
                </a:cubicBezTo>
                <a:cubicBezTo>
                  <a:pt x="255537" y="240009"/>
                  <a:pt x="267054" y="228494"/>
                  <a:pt x="267054" y="214820"/>
                </a:cubicBezTo>
                <a:cubicBezTo>
                  <a:pt x="267054" y="201147"/>
                  <a:pt x="255537" y="189632"/>
                  <a:pt x="241860" y="189632"/>
                </a:cubicBezTo>
                <a:close/>
                <a:moveTo>
                  <a:pt x="52547" y="160126"/>
                </a:moveTo>
                <a:lnTo>
                  <a:pt x="66944" y="207624"/>
                </a:lnTo>
                <a:lnTo>
                  <a:pt x="84219" y="207624"/>
                </a:lnTo>
                <a:lnTo>
                  <a:pt x="98256" y="160126"/>
                </a:lnTo>
                <a:lnTo>
                  <a:pt x="77381" y="168762"/>
                </a:lnTo>
                <a:cubicBezTo>
                  <a:pt x="76301" y="169121"/>
                  <a:pt x="75222" y="169121"/>
                  <a:pt x="74142" y="168762"/>
                </a:cubicBezTo>
                <a:lnTo>
                  <a:pt x="52547" y="160126"/>
                </a:lnTo>
                <a:close/>
                <a:moveTo>
                  <a:pt x="75941" y="78803"/>
                </a:moveTo>
                <a:cubicBezTo>
                  <a:pt x="38870" y="78803"/>
                  <a:pt x="8998" y="108669"/>
                  <a:pt x="8998" y="145372"/>
                </a:cubicBezTo>
                <a:cubicBezTo>
                  <a:pt x="8998" y="163004"/>
                  <a:pt x="15836" y="179557"/>
                  <a:pt x="27713" y="191791"/>
                </a:cubicBezTo>
                <a:cubicBezTo>
                  <a:pt x="32392" y="196469"/>
                  <a:pt x="35631" y="201866"/>
                  <a:pt x="37790" y="207624"/>
                </a:cubicBezTo>
                <a:lnTo>
                  <a:pt x="57586" y="207624"/>
                </a:lnTo>
                <a:lnTo>
                  <a:pt x="41389" y="154008"/>
                </a:lnTo>
                <a:cubicBezTo>
                  <a:pt x="41030" y="152209"/>
                  <a:pt x="41389" y="150410"/>
                  <a:pt x="42829" y="149331"/>
                </a:cubicBezTo>
                <a:cubicBezTo>
                  <a:pt x="44269" y="148251"/>
                  <a:pt x="46068" y="147891"/>
                  <a:pt x="47508" y="148611"/>
                </a:cubicBezTo>
                <a:lnTo>
                  <a:pt x="75941" y="159766"/>
                </a:lnTo>
                <a:lnTo>
                  <a:pt x="103295" y="148611"/>
                </a:lnTo>
                <a:cubicBezTo>
                  <a:pt x="105094" y="147891"/>
                  <a:pt x="106894" y="148251"/>
                  <a:pt x="107973" y="149331"/>
                </a:cubicBezTo>
                <a:cubicBezTo>
                  <a:pt x="109413" y="150410"/>
                  <a:pt x="109773" y="152209"/>
                  <a:pt x="109413" y="154008"/>
                </a:cubicBezTo>
                <a:lnTo>
                  <a:pt x="93217" y="207624"/>
                </a:lnTo>
                <a:lnTo>
                  <a:pt x="113372" y="207624"/>
                </a:lnTo>
                <a:cubicBezTo>
                  <a:pt x="115172" y="201866"/>
                  <a:pt x="118771" y="196829"/>
                  <a:pt x="123090" y="192151"/>
                </a:cubicBezTo>
                <a:cubicBezTo>
                  <a:pt x="135687" y="179557"/>
                  <a:pt x="142525" y="163004"/>
                  <a:pt x="142525" y="145372"/>
                </a:cubicBezTo>
                <a:cubicBezTo>
                  <a:pt x="142525" y="108669"/>
                  <a:pt x="112652" y="78803"/>
                  <a:pt x="75941" y="78803"/>
                </a:cubicBezTo>
                <a:close/>
                <a:moveTo>
                  <a:pt x="241300" y="40852"/>
                </a:moveTo>
                <a:cubicBezTo>
                  <a:pt x="235656" y="40852"/>
                  <a:pt x="231070" y="45586"/>
                  <a:pt x="231070" y="51411"/>
                </a:cubicBezTo>
                <a:cubicBezTo>
                  <a:pt x="231070" y="57237"/>
                  <a:pt x="235656" y="61970"/>
                  <a:pt x="241300" y="61970"/>
                </a:cubicBezTo>
                <a:cubicBezTo>
                  <a:pt x="246945" y="61970"/>
                  <a:pt x="251178" y="57237"/>
                  <a:pt x="251178" y="51411"/>
                </a:cubicBezTo>
                <a:cubicBezTo>
                  <a:pt x="251178" y="45586"/>
                  <a:pt x="246945" y="40852"/>
                  <a:pt x="241300" y="40852"/>
                </a:cubicBezTo>
                <a:close/>
                <a:moveTo>
                  <a:pt x="241300" y="31750"/>
                </a:moveTo>
                <a:cubicBezTo>
                  <a:pt x="251531" y="31750"/>
                  <a:pt x="259997" y="40488"/>
                  <a:pt x="259997" y="51411"/>
                </a:cubicBezTo>
                <a:cubicBezTo>
                  <a:pt x="259997" y="62334"/>
                  <a:pt x="251531" y="71073"/>
                  <a:pt x="241300" y="71073"/>
                </a:cubicBezTo>
                <a:cubicBezTo>
                  <a:pt x="230717" y="71073"/>
                  <a:pt x="222250" y="62334"/>
                  <a:pt x="222250" y="51411"/>
                </a:cubicBezTo>
                <a:cubicBezTo>
                  <a:pt x="222250" y="40488"/>
                  <a:pt x="230717" y="31750"/>
                  <a:pt x="241300" y="31750"/>
                </a:cubicBezTo>
                <a:close/>
                <a:moveTo>
                  <a:pt x="241860" y="8996"/>
                </a:moveTo>
                <a:cubicBezTo>
                  <a:pt x="218106" y="8996"/>
                  <a:pt x="198671" y="28067"/>
                  <a:pt x="198671" y="51816"/>
                </a:cubicBezTo>
                <a:cubicBezTo>
                  <a:pt x="198671" y="75565"/>
                  <a:pt x="218106" y="94996"/>
                  <a:pt x="241860" y="94996"/>
                </a:cubicBezTo>
                <a:cubicBezTo>
                  <a:pt x="265254" y="94996"/>
                  <a:pt x="284689" y="75565"/>
                  <a:pt x="284689" y="51816"/>
                </a:cubicBezTo>
                <a:cubicBezTo>
                  <a:pt x="284689" y="28067"/>
                  <a:pt x="265254" y="8996"/>
                  <a:pt x="241860" y="8996"/>
                </a:cubicBezTo>
                <a:close/>
                <a:moveTo>
                  <a:pt x="241860" y="0"/>
                </a:moveTo>
                <a:cubicBezTo>
                  <a:pt x="270293" y="0"/>
                  <a:pt x="293327" y="23389"/>
                  <a:pt x="293327" y="51816"/>
                </a:cubicBezTo>
                <a:cubicBezTo>
                  <a:pt x="293327" y="80602"/>
                  <a:pt x="270293" y="103632"/>
                  <a:pt x="241860" y="103632"/>
                </a:cubicBezTo>
                <a:cubicBezTo>
                  <a:pt x="223865" y="103632"/>
                  <a:pt x="208029" y="94636"/>
                  <a:pt x="198671" y="80602"/>
                </a:cubicBezTo>
                <a:lnTo>
                  <a:pt x="143245" y="111548"/>
                </a:lnTo>
                <a:cubicBezTo>
                  <a:pt x="148283" y="121623"/>
                  <a:pt x="151163" y="133138"/>
                  <a:pt x="151163" y="145372"/>
                </a:cubicBezTo>
                <a:cubicBezTo>
                  <a:pt x="151163" y="154008"/>
                  <a:pt x="150083" y="161925"/>
                  <a:pt x="147204" y="169481"/>
                </a:cubicBezTo>
                <a:lnTo>
                  <a:pt x="212347" y="197548"/>
                </a:lnTo>
                <a:cubicBezTo>
                  <a:pt x="218466" y="187473"/>
                  <a:pt x="229263" y="180996"/>
                  <a:pt x="241860" y="180996"/>
                </a:cubicBezTo>
                <a:cubicBezTo>
                  <a:pt x="260575" y="180996"/>
                  <a:pt x="275692" y="196109"/>
                  <a:pt x="275692" y="214820"/>
                </a:cubicBezTo>
                <a:cubicBezTo>
                  <a:pt x="275692" y="233891"/>
                  <a:pt x="260575" y="249004"/>
                  <a:pt x="241860" y="249004"/>
                </a:cubicBezTo>
                <a:cubicBezTo>
                  <a:pt x="222785" y="249004"/>
                  <a:pt x="207669" y="233891"/>
                  <a:pt x="207669" y="214820"/>
                </a:cubicBezTo>
                <a:cubicBezTo>
                  <a:pt x="207669" y="211942"/>
                  <a:pt x="208029" y="208703"/>
                  <a:pt x="209108" y="205465"/>
                </a:cubicBezTo>
                <a:lnTo>
                  <a:pt x="143964" y="177757"/>
                </a:lnTo>
                <a:cubicBezTo>
                  <a:pt x="140365" y="185314"/>
                  <a:pt x="135687" y="192151"/>
                  <a:pt x="129568" y="198268"/>
                </a:cubicBezTo>
                <a:cubicBezTo>
                  <a:pt x="122730" y="205105"/>
                  <a:pt x="119491" y="213381"/>
                  <a:pt x="119491" y="222017"/>
                </a:cubicBezTo>
                <a:lnTo>
                  <a:pt x="119491" y="256201"/>
                </a:lnTo>
                <a:cubicBezTo>
                  <a:pt x="119491" y="263758"/>
                  <a:pt x="113372" y="269515"/>
                  <a:pt x="106174" y="269515"/>
                </a:cubicBezTo>
                <a:lnTo>
                  <a:pt x="44629" y="269515"/>
                </a:lnTo>
                <a:cubicBezTo>
                  <a:pt x="37430" y="269515"/>
                  <a:pt x="31312" y="263758"/>
                  <a:pt x="31312" y="256201"/>
                </a:cubicBezTo>
                <a:lnTo>
                  <a:pt x="31312" y="221297"/>
                </a:lnTo>
                <a:cubicBezTo>
                  <a:pt x="31312" y="213021"/>
                  <a:pt x="28073" y="204745"/>
                  <a:pt x="21594" y="197908"/>
                </a:cubicBezTo>
                <a:cubicBezTo>
                  <a:pt x="7918" y="183875"/>
                  <a:pt x="0" y="165163"/>
                  <a:pt x="0" y="145372"/>
                </a:cubicBezTo>
                <a:cubicBezTo>
                  <a:pt x="0" y="103632"/>
                  <a:pt x="34191" y="69807"/>
                  <a:pt x="75941" y="69807"/>
                </a:cubicBezTo>
                <a:cubicBezTo>
                  <a:pt x="102215" y="69807"/>
                  <a:pt x="125249" y="83481"/>
                  <a:pt x="138926" y="103632"/>
                </a:cubicBezTo>
                <a:lnTo>
                  <a:pt x="194352" y="73046"/>
                </a:lnTo>
                <a:cubicBezTo>
                  <a:pt x="191473" y="66569"/>
                  <a:pt x="190033" y="59372"/>
                  <a:pt x="190033" y="51816"/>
                </a:cubicBezTo>
                <a:cubicBezTo>
                  <a:pt x="190033" y="23389"/>
                  <a:pt x="213067" y="0"/>
                  <a:pt x="241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51">
            <a:extLst>
              <a:ext uri="{FF2B5EF4-FFF2-40B4-BE49-F238E27FC236}">
                <a16:creationId xmlns:a16="http://schemas.microsoft.com/office/drawing/2014/main" id="{1F9B7380-53C3-D949-9789-EE2D58F2ED93}"/>
              </a:ext>
            </a:extLst>
          </p:cNvPr>
          <p:cNvSpPr>
            <a:spLocks noChangeAspect="1"/>
          </p:cNvSpPr>
          <p:nvPr/>
        </p:nvSpPr>
        <p:spPr bwMode="auto">
          <a:xfrm>
            <a:off x="12171882" y="9032407"/>
            <a:ext cx="972564" cy="972564"/>
          </a:xfrm>
          <a:custGeom>
            <a:avLst/>
            <a:gdLst>
              <a:gd name="T0" fmla="*/ 1874701 w 296503"/>
              <a:gd name="T1" fmla="*/ 8951676 h 296019"/>
              <a:gd name="T2" fmla="*/ 2250952 w 296503"/>
              <a:gd name="T3" fmla="*/ 7143508 h 296019"/>
              <a:gd name="T4" fmla="*/ 3288867 w 296503"/>
              <a:gd name="T5" fmla="*/ 7737351 h 296019"/>
              <a:gd name="T6" fmla="*/ 9516506 w 296503"/>
              <a:gd name="T7" fmla="*/ 2774927 h 296019"/>
              <a:gd name="T8" fmla="*/ 2154972 w 296503"/>
              <a:gd name="T9" fmla="*/ 1422412 h 296019"/>
              <a:gd name="T10" fmla="*/ 2154972 w 296503"/>
              <a:gd name="T11" fmla="*/ 3059122 h 296019"/>
              <a:gd name="T12" fmla="*/ 7933669 w 296503"/>
              <a:gd name="T13" fmla="*/ 1177958 h 296019"/>
              <a:gd name="T14" fmla="*/ 3055366 w 296503"/>
              <a:gd name="T15" fmla="*/ 7513066 h 296019"/>
              <a:gd name="T16" fmla="*/ 7933669 w 296503"/>
              <a:gd name="T17" fmla="*/ 1177958 h 296019"/>
              <a:gd name="T18" fmla="*/ 6841357 w 296503"/>
              <a:gd name="T19" fmla="*/ 854815 h 296019"/>
              <a:gd name="T20" fmla="*/ 6841357 w 296503"/>
              <a:gd name="T21" fmla="*/ 1184826 h 296019"/>
              <a:gd name="T22" fmla="*/ 2479538 w 296503"/>
              <a:gd name="T23" fmla="*/ 3217501 h 296019"/>
              <a:gd name="T24" fmla="*/ 311649 w 296503"/>
              <a:gd name="T25" fmla="*/ 3389093 h 296019"/>
              <a:gd name="T26" fmla="*/ 9489647 w 296503"/>
              <a:gd name="T27" fmla="*/ 10516770 h 296019"/>
              <a:gd name="T28" fmla="*/ 9645397 w 296503"/>
              <a:gd name="T29" fmla="*/ 3719133 h 296019"/>
              <a:gd name="T30" fmla="*/ 9814162 w 296503"/>
              <a:gd name="T31" fmla="*/ 10688353 h 296019"/>
              <a:gd name="T32" fmla="*/ 155750 w 296503"/>
              <a:gd name="T33" fmla="*/ 10846781 h 296019"/>
              <a:gd name="T34" fmla="*/ 0 w 296503"/>
              <a:gd name="T35" fmla="*/ 3217501 h 296019"/>
              <a:gd name="T36" fmla="*/ 2193891 w 296503"/>
              <a:gd name="T37" fmla="*/ 907641 h 296019"/>
              <a:gd name="T38" fmla="*/ 8634289 w 296503"/>
              <a:gd name="T39" fmla="*/ 451990 h 296019"/>
              <a:gd name="T40" fmla="*/ 9750072 w 296503"/>
              <a:gd name="T41" fmla="*/ 2550509 h 296019"/>
              <a:gd name="T42" fmla="*/ 10333883 w 296503"/>
              <a:gd name="T43" fmla="*/ 1771853 h 296019"/>
              <a:gd name="T44" fmla="*/ 9218100 w 296503"/>
              <a:gd name="T45" fmla="*/ 451990 h 296019"/>
              <a:gd name="T46" fmla="*/ 8927832 w 296503"/>
              <a:gd name="T47" fmla="*/ 0 h 296019"/>
              <a:gd name="T48" fmla="*/ 10450637 w 296503"/>
              <a:gd name="T49" fmla="*/ 1243968 h 296019"/>
              <a:gd name="T50" fmla="*/ 10450637 w 296503"/>
              <a:gd name="T51" fmla="*/ 2299781 h 296019"/>
              <a:gd name="T52" fmla="*/ 10061434 w 296503"/>
              <a:gd name="T53" fmla="*/ 2867276 h 296019"/>
              <a:gd name="T54" fmla="*/ 9957652 w 296503"/>
              <a:gd name="T55" fmla="*/ 3157649 h 296019"/>
              <a:gd name="T56" fmla="*/ 9750072 w 296503"/>
              <a:gd name="T57" fmla="*/ 3012447 h 296019"/>
              <a:gd name="T58" fmla="*/ 4002487 w 296503"/>
              <a:gd name="T59" fmla="*/ 8819580 h 296019"/>
              <a:gd name="T60" fmla="*/ 1654207 w 296503"/>
              <a:gd name="T61" fmla="*/ 9334400 h 296019"/>
              <a:gd name="T62" fmla="*/ 1498556 w 296503"/>
              <a:gd name="T63" fmla="*/ 9136367 h 296019"/>
              <a:gd name="T64" fmla="*/ 2043360 w 296503"/>
              <a:gd name="T65" fmla="*/ 6707906 h 296019"/>
              <a:gd name="T66" fmla="*/ 7622251 w 296503"/>
              <a:gd name="T67" fmla="*/ 847963 h 296019"/>
              <a:gd name="T68" fmla="*/ 7842885 w 296503"/>
              <a:gd name="T69" fmla="*/ 623635 h 296019"/>
              <a:gd name="T70" fmla="*/ 8413722 w 296503"/>
              <a:gd name="T71" fmla="*/ 227690 h 296019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96503" h="296019">
                <a:moveTo>
                  <a:pt x="62544" y="194953"/>
                </a:moveTo>
                <a:lnTo>
                  <a:pt x="52090" y="244298"/>
                </a:lnTo>
                <a:lnTo>
                  <a:pt x="101117" y="233853"/>
                </a:lnTo>
                <a:lnTo>
                  <a:pt x="62544" y="194953"/>
                </a:lnTo>
                <a:close/>
                <a:moveTo>
                  <a:pt x="245674" y="57000"/>
                </a:moveTo>
                <a:lnTo>
                  <a:pt x="91383" y="211161"/>
                </a:lnTo>
                <a:lnTo>
                  <a:pt x="110129" y="229891"/>
                </a:lnTo>
                <a:lnTo>
                  <a:pt x="264419" y="75730"/>
                </a:lnTo>
                <a:lnTo>
                  <a:pt x="245674" y="57000"/>
                </a:lnTo>
                <a:close/>
                <a:moveTo>
                  <a:pt x="59876" y="38819"/>
                </a:moveTo>
                <a:lnTo>
                  <a:pt x="15150" y="83487"/>
                </a:lnTo>
                <a:lnTo>
                  <a:pt x="59876" y="83487"/>
                </a:lnTo>
                <a:lnTo>
                  <a:pt x="59876" y="38819"/>
                </a:lnTo>
                <a:close/>
                <a:moveTo>
                  <a:pt x="220439" y="32147"/>
                </a:moveTo>
                <a:lnTo>
                  <a:pt x="66149" y="186308"/>
                </a:lnTo>
                <a:lnTo>
                  <a:pt x="84895" y="205038"/>
                </a:lnTo>
                <a:lnTo>
                  <a:pt x="239185" y="50877"/>
                </a:lnTo>
                <a:lnTo>
                  <a:pt x="220439" y="32147"/>
                </a:lnTo>
                <a:close/>
                <a:moveTo>
                  <a:pt x="64205" y="23329"/>
                </a:moveTo>
                <a:lnTo>
                  <a:pt x="190089" y="23329"/>
                </a:lnTo>
                <a:cubicBezTo>
                  <a:pt x="192614" y="23329"/>
                  <a:pt x="194778" y="25851"/>
                  <a:pt x="194778" y="28012"/>
                </a:cubicBezTo>
                <a:cubicBezTo>
                  <a:pt x="194778" y="30534"/>
                  <a:pt x="192614" y="32335"/>
                  <a:pt x="190089" y="32335"/>
                </a:cubicBezTo>
                <a:lnTo>
                  <a:pt x="68894" y="32335"/>
                </a:lnTo>
                <a:lnTo>
                  <a:pt x="68894" y="87809"/>
                </a:lnTo>
                <a:cubicBezTo>
                  <a:pt x="68894" y="90331"/>
                  <a:pt x="66730" y="92492"/>
                  <a:pt x="64205" y="92492"/>
                </a:cubicBezTo>
                <a:lnTo>
                  <a:pt x="8657" y="92492"/>
                </a:lnTo>
                <a:lnTo>
                  <a:pt x="8657" y="287013"/>
                </a:lnTo>
                <a:lnTo>
                  <a:pt x="263672" y="287013"/>
                </a:lnTo>
                <a:lnTo>
                  <a:pt x="263672" y="105820"/>
                </a:lnTo>
                <a:cubicBezTo>
                  <a:pt x="263672" y="103659"/>
                  <a:pt x="265836" y="101498"/>
                  <a:pt x="268000" y="101498"/>
                </a:cubicBezTo>
                <a:cubicBezTo>
                  <a:pt x="270525" y="101498"/>
                  <a:pt x="272690" y="103659"/>
                  <a:pt x="272690" y="105820"/>
                </a:cubicBezTo>
                <a:lnTo>
                  <a:pt x="272690" y="291696"/>
                </a:lnTo>
                <a:cubicBezTo>
                  <a:pt x="272690" y="293858"/>
                  <a:pt x="270525" y="296019"/>
                  <a:pt x="268000" y="296019"/>
                </a:cubicBezTo>
                <a:lnTo>
                  <a:pt x="4329" y="296019"/>
                </a:lnTo>
                <a:cubicBezTo>
                  <a:pt x="1804" y="296019"/>
                  <a:pt x="0" y="293858"/>
                  <a:pt x="0" y="291696"/>
                </a:cubicBezTo>
                <a:lnTo>
                  <a:pt x="0" y="87809"/>
                </a:lnTo>
                <a:cubicBezTo>
                  <a:pt x="0" y="86729"/>
                  <a:pt x="361" y="85648"/>
                  <a:pt x="1082" y="84567"/>
                </a:cubicBezTo>
                <a:lnTo>
                  <a:pt x="60959" y="24770"/>
                </a:lnTo>
                <a:cubicBezTo>
                  <a:pt x="62041" y="24050"/>
                  <a:pt x="63123" y="23329"/>
                  <a:pt x="64205" y="23329"/>
                </a:cubicBezTo>
                <a:close/>
                <a:moveTo>
                  <a:pt x="239906" y="12336"/>
                </a:moveTo>
                <a:lnTo>
                  <a:pt x="226568" y="25664"/>
                </a:lnTo>
                <a:lnTo>
                  <a:pt x="270908" y="69607"/>
                </a:lnTo>
                <a:lnTo>
                  <a:pt x="284246" y="56280"/>
                </a:lnTo>
                <a:cubicBezTo>
                  <a:pt x="286049" y="54119"/>
                  <a:pt x="287130" y="51237"/>
                  <a:pt x="287130" y="48356"/>
                </a:cubicBezTo>
                <a:cubicBezTo>
                  <a:pt x="287130" y="45114"/>
                  <a:pt x="286049" y="42232"/>
                  <a:pt x="284246" y="40071"/>
                </a:cubicBezTo>
                <a:lnTo>
                  <a:pt x="256128" y="12336"/>
                </a:lnTo>
                <a:cubicBezTo>
                  <a:pt x="251802" y="8014"/>
                  <a:pt x="244592" y="8014"/>
                  <a:pt x="239906" y="12336"/>
                </a:cubicBezTo>
                <a:close/>
                <a:moveTo>
                  <a:pt x="248062" y="0"/>
                </a:moveTo>
                <a:cubicBezTo>
                  <a:pt x="253244" y="0"/>
                  <a:pt x="258471" y="2071"/>
                  <a:pt x="262617" y="6213"/>
                </a:cubicBezTo>
                <a:lnTo>
                  <a:pt x="290374" y="33948"/>
                </a:lnTo>
                <a:cubicBezTo>
                  <a:pt x="294340" y="37550"/>
                  <a:pt x="296503" y="42953"/>
                  <a:pt x="296503" y="48356"/>
                </a:cubicBezTo>
                <a:cubicBezTo>
                  <a:pt x="296503" y="53758"/>
                  <a:pt x="294340" y="58801"/>
                  <a:pt x="290374" y="62763"/>
                </a:cubicBezTo>
                <a:lnTo>
                  <a:pt x="277036" y="75730"/>
                </a:lnTo>
                <a:lnTo>
                  <a:pt x="279560" y="78251"/>
                </a:lnTo>
                <a:cubicBezTo>
                  <a:pt x="281723" y="80412"/>
                  <a:pt x="281723" y="82934"/>
                  <a:pt x="279920" y="84735"/>
                </a:cubicBezTo>
                <a:cubicBezTo>
                  <a:pt x="278839" y="85815"/>
                  <a:pt x="277757" y="86175"/>
                  <a:pt x="276676" y="86175"/>
                </a:cubicBezTo>
                <a:cubicBezTo>
                  <a:pt x="275234" y="86175"/>
                  <a:pt x="274513" y="85815"/>
                  <a:pt x="273431" y="84735"/>
                </a:cubicBezTo>
                <a:lnTo>
                  <a:pt x="270908" y="82213"/>
                </a:lnTo>
                <a:lnTo>
                  <a:pt x="113373" y="239256"/>
                </a:lnTo>
                <a:cubicBezTo>
                  <a:pt x="112652" y="239976"/>
                  <a:pt x="111931" y="240336"/>
                  <a:pt x="111210" y="240697"/>
                </a:cubicBezTo>
                <a:lnTo>
                  <a:pt x="47043" y="254384"/>
                </a:lnTo>
                <a:cubicBezTo>
                  <a:pt x="46683" y="254744"/>
                  <a:pt x="46322" y="254744"/>
                  <a:pt x="45962" y="254744"/>
                </a:cubicBezTo>
                <a:cubicBezTo>
                  <a:pt x="44880" y="254744"/>
                  <a:pt x="43799" y="254024"/>
                  <a:pt x="43078" y="253303"/>
                </a:cubicBezTo>
                <a:cubicBezTo>
                  <a:pt x="41996" y="252223"/>
                  <a:pt x="41275" y="250782"/>
                  <a:pt x="41636" y="249341"/>
                </a:cubicBezTo>
                <a:lnTo>
                  <a:pt x="55334" y="185227"/>
                </a:lnTo>
                <a:cubicBezTo>
                  <a:pt x="55695" y="184507"/>
                  <a:pt x="56055" y="183427"/>
                  <a:pt x="56776" y="183066"/>
                </a:cubicBezTo>
                <a:lnTo>
                  <a:pt x="213950" y="25664"/>
                </a:lnTo>
                <a:lnTo>
                  <a:pt x="211787" y="23142"/>
                </a:lnTo>
                <a:cubicBezTo>
                  <a:pt x="209985" y="21701"/>
                  <a:pt x="209985" y="18820"/>
                  <a:pt x="211787" y="17019"/>
                </a:cubicBezTo>
                <a:cubicBezTo>
                  <a:pt x="213229" y="15218"/>
                  <a:pt x="216474" y="15218"/>
                  <a:pt x="217916" y="17019"/>
                </a:cubicBezTo>
                <a:lnTo>
                  <a:pt x="220439" y="19180"/>
                </a:lnTo>
                <a:lnTo>
                  <a:pt x="233777" y="6213"/>
                </a:lnTo>
                <a:cubicBezTo>
                  <a:pt x="237743" y="2071"/>
                  <a:pt x="242880" y="0"/>
                  <a:pt x="24806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5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2348DA-EC48-FE45-92B2-5D46C490BE31}"/>
              </a:ext>
            </a:extLst>
          </p:cNvPr>
          <p:cNvSpPr txBox="1"/>
          <p:nvPr/>
        </p:nvSpPr>
        <p:spPr>
          <a:xfrm>
            <a:off x="8166783" y="612372"/>
            <a:ext cx="80441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62A8-68E0-1249-A1AE-F5B2E734CF12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2D0CA855-5967-074E-8959-D08CAE71EA48}"/>
              </a:ext>
            </a:extLst>
          </p:cNvPr>
          <p:cNvSpPr/>
          <p:nvPr/>
        </p:nvSpPr>
        <p:spPr>
          <a:xfrm>
            <a:off x="8855710" y="3356011"/>
            <a:ext cx="3333116" cy="4245810"/>
          </a:xfrm>
          <a:custGeom>
            <a:avLst/>
            <a:gdLst>
              <a:gd name="connsiteX0" fmla="*/ 3043990 w 4779287"/>
              <a:gd name="connsiteY0" fmla="*/ 0 h 6087981"/>
              <a:gd name="connsiteX1" fmla="*/ 4745914 w 4779287"/>
              <a:gd name="connsiteY1" fmla="*/ 519866 h 6087981"/>
              <a:gd name="connsiteX2" fmla="*/ 4779287 w 4779287"/>
              <a:gd name="connsiteY2" fmla="*/ 544822 h 6087981"/>
              <a:gd name="connsiteX3" fmla="*/ 4578323 w 4779287"/>
              <a:gd name="connsiteY3" fmla="*/ 695099 h 6087981"/>
              <a:gd name="connsiteX4" fmla="*/ 3470593 w 4779287"/>
              <a:gd name="connsiteY4" fmla="*/ 3043990 h 6087981"/>
              <a:gd name="connsiteX5" fmla="*/ 3474554 w 4779287"/>
              <a:gd name="connsiteY5" fmla="*/ 3200633 h 6087981"/>
              <a:gd name="connsiteX6" fmla="*/ 3484779 w 4779287"/>
              <a:gd name="connsiteY6" fmla="*/ 3335101 h 6087981"/>
              <a:gd name="connsiteX7" fmla="*/ 3326426 w 4779287"/>
              <a:gd name="connsiteY7" fmla="*/ 3411383 h 6087981"/>
              <a:gd name="connsiteX8" fmla="*/ 2599280 w 4779287"/>
              <a:gd name="connsiteY8" fmla="*/ 3961529 h 6087981"/>
              <a:gd name="connsiteX9" fmla="*/ 2599279 w 4779287"/>
              <a:gd name="connsiteY9" fmla="*/ 3961530 h 6087981"/>
              <a:gd name="connsiteX10" fmla="*/ 2730661 w 4779287"/>
              <a:gd name="connsiteY10" fmla="*/ 3834765 h 6087981"/>
              <a:gd name="connsiteX11" fmla="*/ 3326425 w 4779287"/>
              <a:gd name="connsiteY11" fmla="*/ 3411384 h 6087981"/>
              <a:gd name="connsiteX12" fmla="*/ 3484778 w 4779287"/>
              <a:gd name="connsiteY12" fmla="*/ 3335102 h 6087981"/>
              <a:gd name="connsiteX13" fmla="*/ 3486308 w 4779287"/>
              <a:gd name="connsiteY13" fmla="*/ 3355221 h 6087981"/>
              <a:gd name="connsiteX14" fmla="*/ 4578322 w 4779287"/>
              <a:gd name="connsiteY14" fmla="*/ 5392882 h 6087981"/>
              <a:gd name="connsiteX15" fmla="*/ 4779286 w 4779287"/>
              <a:gd name="connsiteY15" fmla="*/ 5543160 h 6087981"/>
              <a:gd name="connsiteX16" fmla="*/ 4745913 w 4779287"/>
              <a:gd name="connsiteY16" fmla="*/ 5568115 h 6087981"/>
              <a:gd name="connsiteX17" fmla="*/ 3043989 w 4779287"/>
              <a:gd name="connsiteY17" fmla="*/ 6087981 h 6087981"/>
              <a:gd name="connsiteX18" fmla="*/ 1859131 w 4779287"/>
              <a:gd name="connsiteY18" fmla="*/ 5848769 h 6087981"/>
              <a:gd name="connsiteX19" fmla="*/ 1747702 w 4779287"/>
              <a:gd name="connsiteY19" fmla="*/ 5795091 h 6087981"/>
              <a:gd name="connsiteX20" fmla="*/ 1747702 w 4779287"/>
              <a:gd name="connsiteY20" fmla="*/ 5795090 h 6087981"/>
              <a:gd name="connsiteX21" fmla="*/ 1593044 w 4779287"/>
              <a:gd name="connsiteY21" fmla="*/ 5720587 h 6087981"/>
              <a:gd name="connsiteX22" fmla="*/ 0 w 4779287"/>
              <a:gd name="connsiteY22" fmla="*/ 3043990 h 6087981"/>
              <a:gd name="connsiteX23" fmla="*/ 3043990 w 4779287"/>
              <a:gd name="connsiteY23" fmla="*/ 0 h 6087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779287" h="6087981">
                <a:moveTo>
                  <a:pt x="3043990" y="0"/>
                </a:moveTo>
                <a:cubicBezTo>
                  <a:pt x="3674421" y="0"/>
                  <a:pt x="4260090" y="191650"/>
                  <a:pt x="4745914" y="519866"/>
                </a:cubicBezTo>
                <a:lnTo>
                  <a:pt x="4779287" y="544822"/>
                </a:lnTo>
                <a:lnTo>
                  <a:pt x="4578323" y="695099"/>
                </a:lnTo>
                <a:cubicBezTo>
                  <a:pt x="3901804" y="1253412"/>
                  <a:pt x="3470593" y="2098344"/>
                  <a:pt x="3470593" y="3043990"/>
                </a:cubicBezTo>
                <a:cubicBezTo>
                  <a:pt x="3470593" y="3096526"/>
                  <a:pt x="3471924" y="3148751"/>
                  <a:pt x="3474554" y="3200633"/>
                </a:cubicBezTo>
                <a:lnTo>
                  <a:pt x="3484779" y="3335101"/>
                </a:lnTo>
                <a:lnTo>
                  <a:pt x="3326426" y="3411383"/>
                </a:lnTo>
                <a:cubicBezTo>
                  <a:pt x="3056855" y="3557823"/>
                  <a:pt x="2811879" y="3743799"/>
                  <a:pt x="2599280" y="3961529"/>
                </a:cubicBezTo>
                <a:lnTo>
                  <a:pt x="2599279" y="3961530"/>
                </a:lnTo>
                <a:lnTo>
                  <a:pt x="2730661" y="3834765"/>
                </a:lnTo>
                <a:cubicBezTo>
                  <a:pt x="2910852" y="3670991"/>
                  <a:pt x="3110769" y="3528536"/>
                  <a:pt x="3326425" y="3411384"/>
                </a:cubicBezTo>
                <a:lnTo>
                  <a:pt x="3484778" y="3335102"/>
                </a:lnTo>
                <a:lnTo>
                  <a:pt x="3486308" y="3355221"/>
                </a:lnTo>
                <a:cubicBezTo>
                  <a:pt x="3569445" y="4173862"/>
                  <a:pt x="3976972" y="4896604"/>
                  <a:pt x="4578322" y="5392882"/>
                </a:cubicBezTo>
                <a:lnTo>
                  <a:pt x="4779286" y="5543160"/>
                </a:lnTo>
                <a:lnTo>
                  <a:pt x="4745913" y="5568115"/>
                </a:lnTo>
                <a:cubicBezTo>
                  <a:pt x="4260089" y="5896331"/>
                  <a:pt x="3674420" y="6087981"/>
                  <a:pt x="3043989" y="6087981"/>
                </a:cubicBezTo>
                <a:cubicBezTo>
                  <a:pt x="2623702" y="6087981"/>
                  <a:pt x="2223309" y="6002803"/>
                  <a:pt x="1859131" y="5848769"/>
                </a:cubicBezTo>
                <a:lnTo>
                  <a:pt x="1747702" y="5795091"/>
                </a:lnTo>
                <a:lnTo>
                  <a:pt x="1747702" y="5795090"/>
                </a:lnTo>
                <a:lnTo>
                  <a:pt x="1593044" y="5720587"/>
                </a:lnTo>
                <a:cubicBezTo>
                  <a:pt x="644156" y="5205120"/>
                  <a:pt x="0" y="4199780"/>
                  <a:pt x="0" y="3043990"/>
                </a:cubicBezTo>
                <a:cubicBezTo>
                  <a:pt x="0" y="1362841"/>
                  <a:pt x="1362841" y="0"/>
                  <a:pt x="304399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933CDDA-F12A-5647-912D-7DFC98D92015}"/>
              </a:ext>
            </a:extLst>
          </p:cNvPr>
          <p:cNvSpPr/>
          <p:nvPr/>
        </p:nvSpPr>
        <p:spPr>
          <a:xfrm>
            <a:off x="11276131" y="3356012"/>
            <a:ext cx="4245809" cy="4042786"/>
          </a:xfrm>
          <a:custGeom>
            <a:avLst/>
            <a:gdLst>
              <a:gd name="connsiteX0" fmla="*/ 3043989 w 6087979"/>
              <a:gd name="connsiteY0" fmla="*/ 0 h 5796869"/>
              <a:gd name="connsiteX1" fmla="*/ 6087979 w 6087979"/>
              <a:gd name="connsiteY1" fmla="*/ 3043990 h 5796869"/>
              <a:gd name="connsiteX2" fmla="*/ 4494935 w 6087979"/>
              <a:gd name="connsiteY2" fmla="*/ 5720587 h 5796869"/>
              <a:gd name="connsiteX3" fmla="*/ 4336582 w 6087979"/>
              <a:gd name="connsiteY3" fmla="*/ 5796869 h 5796869"/>
              <a:gd name="connsiteX4" fmla="*/ 4335052 w 6087979"/>
              <a:gd name="connsiteY4" fmla="*/ 5776750 h 5796869"/>
              <a:gd name="connsiteX5" fmla="*/ 2757724 w 6087979"/>
              <a:gd name="connsiteY5" fmla="*/ 3411383 h 5796869"/>
              <a:gd name="connsiteX6" fmla="*/ 2603065 w 6087979"/>
              <a:gd name="connsiteY6" fmla="*/ 3336880 h 5796869"/>
              <a:gd name="connsiteX7" fmla="*/ 2603065 w 6087979"/>
              <a:gd name="connsiteY7" fmla="*/ 3336879 h 5796869"/>
              <a:gd name="connsiteX8" fmla="*/ 2491637 w 6087979"/>
              <a:gd name="connsiteY8" fmla="*/ 3283201 h 5796869"/>
              <a:gd name="connsiteX9" fmla="*/ 1306779 w 6087979"/>
              <a:gd name="connsiteY9" fmla="*/ 3043989 h 5796869"/>
              <a:gd name="connsiteX10" fmla="*/ 121921 w 6087979"/>
              <a:gd name="connsiteY10" fmla="*/ 3283201 h 5796869"/>
              <a:gd name="connsiteX11" fmla="*/ 14186 w 6087979"/>
              <a:gd name="connsiteY11" fmla="*/ 3335100 h 5796869"/>
              <a:gd name="connsiteX12" fmla="*/ 3961 w 6087979"/>
              <a:gd name="connsiteY12" fmla="*/ 3200632 h 5796869"/>
              <a:gd name="connsiteX13" fmla="*/ 0 w 6087979"/>
              <a:gd name="connsiteY13" fmla="*/ 3043989 h 5796869"/>
              <a:gd name="connsiteX14" fmla="*/ 1107730 w 6087979"/>
              <a:gd name="connsiteY14" fmla="*/ 695098 h 5796869"/>
              <a:gd name="connsiteX15" fmla="*/ 1308694 w 6087979"/>
              <a:gd name="connsiteY15" fmla="*/ 544821 h 5796869"/>
              <a:gd name="connsiteX16" fmla="*/ 1308694 w 6087979"/>
              <a:gd name="connsiteY16" fmla="*/ 544821 h 5796869"/>
              <a:gd name="connsiteX17" fmla="*/ 1342065 w 6087979"/>
              <a:gd name="connsiteY17" fmla="*/ 519866 h 5796869"/>
              <a:gd name="connsiteX18" fmla="*/ 3043989 w 6087979"/>
              <a:gd name="connsiteY18" fmla="*/ 0 h 5796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087979" h="5796869">
                <a:moveTo>
                  <a:pt x="3043989" y="0"/>
                </a:moveTo>
                <a:cubicBezTo>
                  <a:pt x="4725138" y="0"/>
                  <a:pt x="6087979" y="1362841"/>
                  <a:pt x="6087979" y="3043990"/>
                </a:cubicBezTo>
                <a:cubicBezTo>
                  <a:pt x="6087979" y="4199780"/>
                  <a:pt x="5443824" y="5205120"/>
                  <a:pt x="4494935" y="5720587"/>
                </a:cubicBezTo>
                <a:lnTo>
                  <a:pt x="4336582" y="5796869"/>
                </a:lnTo>
                <a:lnTo>
                  <a:pt x="4335052" y="5776750"/>
                </a:lnTo>
                <a:cubicBezTo>
                  <a:pt x="4231130" y="4753450"/>
                  <a:pt x="3620350" y="3879990"/>
                  <a:pt x="2757724" y="3411383"/>
                </a:cubicBezTo>
                <a:lnTo>
                  <a:pt x="2603065" y="3336880"/>
                </a:lnTo>
                <a:lnTo>
                  <a:pt x="2603065" y="3336879"/>
                </a:lnTo>
                <a:lnTo>
                  <a:pt x="2491637" y="3283201"/>
                </a:lnTo>
                <a:cubicBezTo>
                  <a:pt x="2127459" y="3129167"/>
                  <a:pt x="1727066" y="3043989"/>
                  <a:pt x="1306779" y="3043989"/>
                </a:cubicBezTo>
                <a:cubicBezTo>
                  <a:pt x="886492" y="3043989"/>
                  <a:pt x="486099" y="3129167"/>
                  <a:pt x="121921" y="3283201"/>
                </a:cubicBezTo>
                <a:lnTo>
                  <a:pt x="14186" y="3335100"/>
                </a:lnTo>
                <a:lnTo>
                  <a:pt x="3961" y="3200632"/>
                </a:lnTo>
                <a:cubicBezTo>
                  <a:pt x="1331" y="3148750"/>
                  <a:pt x="0" y="3096525"/>
                  <a:pt x="0" y="3043989"/>
                </a:cubicBezTo>
                <a:cubicBezTo>
                  <a:pt x="0" y="2098343"/>
                  <a:pt x="431211" y="1253411"/>
                  <a:pt x="1107730" y="695098"/>
                </a:cubicBezTo>
                <a:lnTo>
                  <a:pt x="1308694" y="544821"/>
                </a:lnTo>
                <a:lnTo>
                  <a:pt x="1308694" y="544821"/>
                </a:lnTo>
                <a:lnTo>
                  <a:pt x="1342065" y="519866"/>
                </a:lnTo>
                <a:cubicBezTo>
                  <a:pt x="1827889" y="191650"/>
                  <a:pt x="2413558" y="0"/>
                  <a:pt x="304398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9086B985-8812-BD44-ABC2-C1757032171D}"/>
              </a:ext>
            </a:extLst>
          </p:cNvPr>
          <p:cNvSpPr/>
          <p:nvPr/>
        </p:nvSpPr>
        <p:spPr>
          <a:xfrm>
            <a:off x="10064585" y="5683179"/>
            <a:ext cx="4245809" cy="4041546"/>
          </a:xfrm>
          <a:custGeom>
            <a:avLst/>
            <a:gdLst>
              <a:gd name="connsiteX0" fmla="*/ 3045905 w 6087980"/>
              <a:gd name="connsiteY0" fmla="*/ 2206280 h 5795091"/>
              <a:gd name="connsiteX1" fmla="*/ 3079277 w 6087980"/>
              <a:gd name="connsiteY1" fmla="*/ 2231235 h 5795091"/>
              <a:gd name="connsiteX2" fmla="*/ 4781201 w 6087980"/>
              <a:gd name="connsiteY2" fmla="*/ 2751101 h 5795091"/>
              <a:gd name="connsiteX3" fmla="*/ 5966059 w 6087980"/>
              <a:gd name="connsiteY3" fmla="*/ 2511889 h 5795091"/>
              <a:gd name="connsiteX4" fmla="*/ 6073794 w 6087980"/>
              <a:gd name="connsiteY4" fmla="*/ 2459990 h 5795091"/>
              <a:gd name="connsiteX5" fmla="*/ 6084019 w 6087980"/>
              <a:gd name="connsiteY5" fmla="*/ 2594458 h 5795091"/>
              <a:gd name="connsiteX6" fmla="*/ 6087980 w 6087980"/>
              <a:gd name="connsiteY6" fmla="*/ 2751101 h 5795091"/>
              <a:gd name="connsiteX7" fmla="*/ 3043990 w 6087980"/>
              <a:gd name="connsiteY7" fmla="*/ 5795091 h 5795091"/>
              <a:gd name="connsiteX8" fmla="*/ 0 w 6087980"/>
              <a:gd name="connsiteY8" fmla="*/ 2751101 h 5795091"/>
              <a:gd name="connsiteX9" fmla="*/ 3961 w 6087980"/>
              <a:gd name="connsiteY9" fmla="*/ 2594458 h 5795091"/>
              <a:gd name="connsiteX10" fmla="*/ 14321 w 6087980"/>
              <a:gd name="connsiteY10" fmla="*/ 2458211 h 5795091"/>
              <a:gd name="connsiteX11" fmla="*/ 125750 w 6087980"/>
              <a:gd name="connsiteY11" fmla="*/ 2511889 h 5795091"/>
              <a:gd name="connsiteX12" fmla="*/ 1310608 w 6087980"/>
              <a:gd name="connsiteY12" fmla="*/ 2751101 h 5795091"/>
              <a:gd name="connsiteX13" fmla="*/ 3012532 w 6087980"/>
              <a:gd name="connsiteY13" fmla="*/ 2231235 h 5795091"/>
              <a:gd name="connsiteX14" fmla="*/ 4340278 w 6087980"/>
              <a:gd name="connsiteY14" fmla="*/ 0 h 5795091"/>
              <a:gd name="connsiteX15" fmla="*/ 4494937 w 6087980"/>
              <a:gd name="connsiteY15" fmla="*/ 74503 h 5795091"/>
              <a:gd name="connsiteX16" fmla="*/ 6072265 w 6087980"/>
              <a:gd name="connsiteY16" fmla="*/ 2439870 h 5795091"/>
              <a:gd name="connsiteX17" fmla="*/ 6073795 w 6087980"/>
              <a:gd name="connsiteY17" fmla="*/ 2459989 h 5795091"/>
              <a:gd name="connsiteX18" fmla="*/ 5966060 w 6087980"/>
              <a:gd name="connsiteY18" fmla="*/ 2511888 h 5795091"/>
              <a:gd name="connsiteX19" fmla="*/ 4781202 w 6087980"/>
              <a:gd name="connsiteY19" fmla="*/ 2751100 h 5795091"/>
              <a:gd name="connsiteX20" fmla="*/ 3079278 w 6087980"/>
              <a:gd name="connsiteY20" fmla="*/ 2231234 h 5795091"/>
              <a:gd name="connsiteX21" fmla="*/ 3045906 w 6087980"/>
              <a:gd name="connsiteY21" fmla="*/ 2206279 h 5795091"/>
              <a:gd name="connsiteX22" fmla="*/ 3246869 w 6087980"/>
              <a:gd name="connsiteY22" fmla="*/ 2056001 h 5795091"/>
              <a:gd name="connsiteX23" fmla="*/ 4338883 w 6087980"/>
              <a:gd name="connsiteY23" fmla="*/ 18340 h 5795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87980" h="5795091">
                <a:moveTo>
                  <a:pt x="3045905" y="2206280"/>
                </a:moveTo>
                <a:lnTo>
                  <a:pt x="3079277" y="2231235"/>
                </a:lnTo>
                <a:cubicBezTo>
                  <a:pt x="3565101" y="2559451"/>
                  <a:pt x="4150770" y="2751101"/>
                  <a:pt x="4781201" y="2751101"/>
                </a:cubicBezTo>
                <a:cubicBezTo>
                  <a:pt x="5201488" y="2751101"/>
                  <a:pt x="5601881" y="2665923"/>
                  <a:pt x="5966059" y="2511889"/>
                </a:cubicBezTo>
                <a:lnTo>
                  <a:pt x="6073794" y="2459990"/>
                </a:lnTo>
                <a:lnTo>
                  <a:pt x="6084019" y="2594458"/>
                </a:lnTo>
                <a:cubicBezTo>
                  <a:pt x="6086649" y="2646340"/>
                  <a:pt x="6087980" y="2698565"/>
                  <a:pt x="6087980" y="2751101"/>
                </a:cubicBezTo>
                <a:cubicBezTo>
                  <a:pt x="6087980" y="4432250"/>
                  <a:pt x="4725139" y="5795091"/>
                  <a:pt x="3043990" y="5795091"/>
                </a:cubicBezTo>
                <a:cubicBezTo>
                  <a:pt x="1362841" y="5795091"/>
                  <a:pt x="0" y="4432250"/>
                  <a:pt x="0" y="2751101"/>
                </a:cubicBezTo>
                <a:cubicBezTo>
                  <a:pt x="0" y="2698565"/>
                  <a:pt x="1331" y="2646340"/>
                  <a:pt x="3961" y="2594458"/>
                </a:cubicBezTo>
                <a:lnTo>
                  <a:pt x="14321" y="2458211"/>
                </a:lnTo>
                <a:lnTo>
                  <a:pt x="125750" y="2511889"/>
                </a:lnTo>
                <a:cubicBezTo>
                  <a:pt x="489928" y="2665923"/>
                  <a:pt x="890321" y="2751101"/>
                  <a:pt x="1310608" y="2751101"/>
                </a:cubicBezTo>
                <a:cubicBezTo>
                  <a:pt x="1941039" y="2751101"/>
                  <a:pt x="2526708" y="2559451"/>
                  <a:pt x="3012532" y="2231235"/>
                </a:cubicBezTo>
                <a:close/>
                <a:moveTo>
                  <a:pt x="4340278" y="0"/>
                </a:moveTo>
                <a:lnTo>
                  <a:pt x="4494937" y="74503"/>
                </a:lnTo>
                <a:cubicBezTo>
                  <a:pt x="5357563" y="543110"/>
                  <a:pt x="5968343" y="1416570"/>
                  <a:pt x="6072265" y="2439870"/>
                </a:cubicBezTo>
                <a:lnTo>
                  <a:pt x="6073795" y="2459989"/>
                </a:lnTo>
                <a:lnTo>
                  <a:pt x="5966060" y="2511888"/>
                </a:lnTo>
                <a:cubicBezTo>
                  <a:pt x="5601882" y="2665922"/>
                  <a:pt x="5201489" y="2751100"/>
                  <a:pt x="4781202" y="2751100"/>
                </a:cubicBezTo>
                <a:cubicBezTo>
                  <a:pt x="4150771" y="2751100"/>
                  <a:pt x="3565102" y="2559450"/>
                  <a:pt x="3079278" y="2231234"/>
                </a:cubicBezTo>
                <a:lnTo>
                  <a:pt x="3045906" y="2206279"/>
                </a:lnTo>
                <a:lnTo>
                  <a:pt x="3246869" y="2056001"/>
                </a:lnTo>
                <a:cubicBezTo>
                  <a:pt x="3848219" y="1559723"/>
                  <a:pt x="4255746" y="836981"/>
                  <a:pt x="4338883" y="1834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84F668-EBEF-4E44-B7C1-C5BDD4238072}"/>
              </a:ext>
            </a:extLst>
          </p:cNvPr>
          <p:cNvSpPr txBox="1"/>
          <p:nvPr/>
        </p:nvSpPr>
        <p:spPr>
          <a:xfrm>
            <a:off x="9938444" y="4782318"/>
            <a:ext cx="583824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5FB5F-173E-3246-95D9-AD6122381831}"/>
              </a:ext>
            </a:extLst>
          </p:cNvPr>
          <p:cNvSpPr txBox="1"/>
          <p:nvPr/>
        </p:nvSpPr>
        <p:spPr>
          <a:xfrm>
            <a:off x="13457651" y="4207662"/>
            <a:ext cx="795465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872529-69A0-704E-A8E4-C9839B147635}"/>
              </a:ext>
            </a:extLst>
          </p:cNvPr>
          <p:cNvSpPr txBox="1"/>
          <p:nvPr/>
        </p:nvSpPr>
        <p:spPr>
          <a:xfrm>
            <a:off x="12064108" y="7663796"/>
            <a:ext cx="833257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FB837E-F8E4-5141-9A38-76812D04B169}"/>
              </a:ext>
            </a:extLst>
          </p:cNvPr>
          <p:cNvSpPr txBox="1"/>
          <p:nvPr/>
        </p:nvSpPr>
        <p:spPr>
          <a:xfrm>
            <a:off x="16458683" y="4112480"/>
            <a:ext cx="5333289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A819F61-D2B3-F94C-8B7E-993C815D7D23}"/>
              </a:ext>
            </a:extLst>
          </p:cNvPr>
          <p:cNvSpPr txBox="1">
            <a:spLocks/>
          </p:cNvSpPr>
          <p:nvPr/>
        </p:nvSpPr>
        <p:spPr>
          <a:xfrm>
            <a:off x="16461180" y="4796306"/>
            <a:ext cx="5333289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Current product, process, service far. Short of needs or. Focus on creating vs. fixing (“Clean State”).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FD2BB-7EFA-ED4B-88DF-467AB36446BA}"/>
              </a:ext>
            </a:extLst>
          </p:cNvPr>
          <p:cNvSpPr txBox="1"/>
          <p:nvPr/>
        </p:nvSpPr>
        <p:spPr>
          <a:xfrm>
            <a:off x="2583181" y="4112480"/>
            <a:ext cx="5340996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IMPROVE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9BD7B520-7191-E444-8EBF-6AB30EEAD1EA}"/>
              </a:ext>
            </a:extLst>
          </p:cNvPr>
          <p:cNvSpPr txBox="1">
            <a:spLocks/>
          </p:cNvSpPr>
          <p:nvPr/>
        </p:nvSpPr>
        <p:spPr>
          <a:xfrm>
            <a:off x="2585678" y="4796306"/>
            <a:ext cx="5340996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Existing product, process, service. Gap in performance. Focus on fixing gap through targeted recommendations.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C90F45-6816-994A-8920-F13F4F97AE22}"/>
              </a:ext>
            </a:extLst>
          </p:cNvPr>
          <p:cNvSpPr txBox="1"/>
          <p:nvPr/>
        </p:nvSpPr>
        <p:spPr>
          <a:xfrm>
            <a:off x="9604365" y="10512238"/>
            <a:ext cx="5166423" cy="58477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E87DEFE2-930B-584E-B4F1-2A1A04DAF066}"/>
              </a:ext>
            </a:extLst>
          </p:cNvPr>
          <p:cNvSpPr txBox="1">
            <a:spLocks/>
          </p:cNvSpPr>
          <p:nvPr/>
        </p:nvSpPr>
        <p:spPr>
          <a:xfrm>
            <a:off x="8446728" y="11196064"/>
            <a:ext cx="7486692" cy="139217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Operation and documentation of product, process, service. Balanced measures and ongoing monitoring. Portfolio management &amp; corrective actions</a:t>
            </a:r>
          </a:p>
        </p:txBody>
      </p:sp>
    </p:spTree>
    <p:extLst>
      <p:ext uri="{BB962C8B-B14F-4D97-AF65-F5344CB8AC3E}">
        <p14:creationId xmlns:p14="http://schemas.microsoft.com/office/powerpoint/2010/main" val="26318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5A1D7-4019-6B41-93FF-EFC46994A239}"/>
              </a:ext>
            </a:extLst>
          </p:cNvPr>
          <p:cNvSpPr txBox="1"/>
          <p:nvPr/>
        </p:nvSpPr>
        <p:spPr>
          <a:xfrm>
            <a:off x="5993919" y="612372"/>
            <a:ext cx="123899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COMPETENCY-BASED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BBAD2-B3BE-864E-8937-29D896FF61D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31C9B-2B21-C743-BB69-91B5DDB0F948}"/>
              </a:ext>
            </a:extLst>
          </p:cNvPr>
          <p:cNvSpPr/>
          <p:nvPr/>
        </p:nvSpPr>
        <p:spPr>
          <a:xfrm>
            <a:off x="4090788" y="3217566"/>
            <a:ext cx="5959664" cy="1844810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C5F88F-BAE7-4F4D-8D45-17B350D04DD2}"/>
              </a:ext>
            </a:extLst>
          </p:cNvPr>
          <p:cNvSpPr/>
          <p:nvPr/>
        </p:nvSpPr>
        <p:spPr>
          <a:xfrm>
            <a:off x="2622222" y="2963316"/>
            <a:ext cx="2353310" cy="235331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37DE52-AB28-764C-B7EE-0363DA0131EA}"/>
              </a:ext>
            </a:extLst>
          </p:cNvPr>
          <p:cNvSpPr txBox="1"/>
          <p:nvPr/>
        </p:nvSpPr>
        <p:spPr>
          <a:xfrm>
            <a:off x="3506965" y="3443373"/>
            <a:ext cx="583824" cy="1393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B5BF2-90F4-3D40-8299-9E99909EFB2C}"/>
              </a:ext>
            </a:extLst>
          </p:cNvPr>
          <p:cNvSpPr txBox="1"/>
          <p:nvPr/>
        </p:nvSpPr>
        <p:spPr>
          <a:xfrm>
            <a:off x="5303192" y="3601362"/>
            <a:ext cx="441960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 NEEDS ASSESMENT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DF9EDD9-0462-D94A-B663-23FF753DB9B4}"/>
              </a:ext>
            </a:extLst>
          </p:cNvPr>
          <p:cNvSpPr/>
          <p:nvPr/>
        </p:nvSpPr>
        <p:spPr>
          <a:xfrm>
            <a:off x="10590006" y="2697289"/>
            <a:ext cx="11165423" cy="28853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823D8-1C33-E748-86B4-BD8506E17970}"/>
              </a:ext>
            </a:extLst>
          </p:cNvPr>
          <p:cNvSpPr/>
          <p:nvPr/>
        </p:nvSpPr>
        <p:spPr>
          <a:xfrm>
            <a:off x="4090788" y="6791883"/>
            <a:ext cx="5959664" cy="1844810"/>
          </a:xfrm>
          <a:prstGeom prst="rect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C070D2-D02F-BF47-8EFD-2BF87286C07D}"/>
              </a:ext>
            </a:extLst>
          </p:cNvPr>
          <p:cNvSpPr/>
          <p:nvPr/>
        </p:nvSpPr>
        <p:spPr>
          <a:xfrm>
            <a:off x="2622222" y="6537633"/>
            <a:ext cx="2353310" cy="235331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3223F-1DFA-994A-A810-202C181AFC15}"/>
              </a:ext>
            </a:extLst>
          </p:cNvPr>
          <p:cNvSpPr txBox="1"/>
          <p:nvPr/>
        </p:nvSpPr>
        <p:spPr>
          <a:xfrm>
            <a:off x="3377126" y="6975624"/>
            <a:ext cx="843501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4DB340-BACD-3A40-AF80-7C12B881A115}"/>
              </a:ext>
            </a:extLst>
          </p:cNvPr>
          <p:cNvSpPr txBox="1"/>
          <p:nvPr/>
        </p:nvSpPr>
        <p:spPr>
          <a:xfrm>
            <a:off x="5303192" y="7175679"/>
            <a:ext cx="441960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CURRICULUM PLANNING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E400B06-3158-5842-98CD-1AD69609E9C3}"/>
              </a:ext>
            </a:extLst>
          </p:cNvPr>
          <p:cNvSpPr/>
          <p:nvPr/>
        </p:nvSpPr>
        <p:spPr>
          <a:xfrm>
            <a:off x="10590006" y="6271606"/>
            <a:ext cx="11165423" cy="28853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C54F5-B653-7940-8AB8-30565E53DA1C}"/>
              </a:ext>
            </a:extLst>
          </p:cNvPr>
          <p:cNvSpPr/>
          <p:nvPr/>
        </p:nvSpPr>
        <p:spPr>
          <a:xfrm>
            <a:off x="4090788" y="10366201"/>
            <a:ext cx="5959664" cy="184481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DC0516-6AF8-874B-B69F-14F519D6B2CA}"/>
              </a:ext>
            </a:extLst>
          </p:cNvPr>
          <p:cNvSpPr/>
          <p:nvPr/>
        </p:nvSpPr>
        <p:spPr>
          <a:xfrm>
            <a:off x="2622222" y="10111951"/>
            <a:ext cx="2353310" cy="23533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B6D6E-EB8F-2F43-92C0-5FDB223211B8}"/>
              </a:ext>
            </a:extLst>
          </p:cNvPr>
          <p:cNvSpPr txBox="1"/>
          <p:nvPr/>
        </p:nvSpPr>
        <p:spPr>
          <a:xfrm>
            <a:off x="3357089" y="10549942"/>
            <a:ext cx="883576" cy="14773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9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6434B0-9B41-6847-BB7E-A0691E7246B0}"/>
              </a:ext>
            </a:extLst>
          </p:cNvPr>
          <p:cNvSpPr txBox="1"/>
          <p:nvPr/>
        </p:nvSpPr>
        <p:spPr>
          <a:xfrm>
            <a:off x="5303192" y="10503776"/>
            <a:ext cx="4419600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ASSESSMENT, DOCUMENTATION AND CERTIFICATION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B752B34-64C3-FC46-BC6A-1912773FFBA8}"/>
              </a:ext>
            </a:extLst>
          </p:cNvPr>
          <p:cNvSpPr/>
          <p:nvPr/>
        </p:nvSpPr>
        <p:spPr>
          <a:xfrm>
            <a:off x="10590006" y="9845924"/>
            <a:ext cx="11165423" cy="28853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AB663C7A-0D7F-CE4E-AF1E-907B7E4602BC}"/>
              </a:ext>
            </a:extLst>
          </p:cNvPr>
          <p:cNvSpPr txBox="1">
            <a:spLocks/>
          </p:cNvSpPr>
          <p:nvPr/>
        </p:nvSpPr>
        <p:spPr>
          <a:xfrm>
            <a:off x="11474751" y="3219463"/>
            <a:ext cx="93959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045A7F6-7531-B74E-AE4E-5549C4A5D9CD}"/>
              </a:ext>
            </a:extLst>
          </p:cNvPr>
          <p:cNvSpPr txBox="1">
            <a:spLocks/>
          </p:cNvSpPr>
          <p:nvPr/>
        </p:nvSpPr>
        <p:spPr>
          <a:xfrm>
            <a:off x="11474751" y="6791883"/>
            <a:ext cx="93959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AE7A05A1-4F69-184A-844A-3E37AE9EAA50}"/>
              </a:ext>
            </a:extLst>
          </p:cNvPr>
          <p:cNvSpPr txBox="1">
            <a:spLocks/>
          </p:cNvSpPr>
          <p:nvPr/>
        </p:nvSpPr>
        <p:spPr>
          <a:xfrm>
            <a:off x="11474751" y="10366201"/>
            <a:ext cx="9395934" cy="184101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</p:spTree>
    <p:extLst>
      <p:ext uri="{BB962C8B-B14F-4D97-AF65-F5344CB8AC3E}">
        <p14:creationId xmlns:p14="http://schemas.microsoft.com/office/powerpoint/2010/main" val="2604832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EB63F-060E-9243-B680-8C06D0CF82E8}"/>
              </a:ext>
            </a:extLst>
          </p:cNvPr>
          <p:cNvSpPr txBox="1"/>
          <p:nvPr/>
        </p:nvSpPr>
        <p:spPr>
          <a:xfrm>
            <a:off x="6239985" y="612372"/>
            <a:ext cx="118978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TRAINING BUSINESS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3E73E-AA76-9B4F-9761-EF9AA146454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Notched Right Arrow 3">
            <a:extLst>
              <a:ext uri="{FF2B5EF4-FFF2-40B4-BE49-F238E27FC236}">
                <a16:creationId xmlns:a16="http://schemas.microsoft.com/office/drawing/2014/main" id="{621D9719-3A70-4A42-996B-978FD072578A}"/>
              </a:ext>
            </a:extLst>
          </p:cNvPr>
          <p:cNvSpPr/>
          <p:nvPr/>
        </p:nvSpPr>
        <p:spPr>
          <a:xfrm>
            <a:off x="1678544" y="2646948"/>
            <a:ext cx="5864173" cy="3826042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336AF6-F0B0-F34A-A9C0-CB95A4A27671}"/>
              </a:ext>
            </a:extLst>
          </p:cNvPr>
          <p:cNvSpPr/>
          <p:nvPr/>
        </p:nvSpPr>
        <p:spPr>
          <a:xfrm>
            <a:off x="1678544" y="5614271"/>
            <a:ext cx="3870528" cy="71151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9863C1-6FC2-FF4B-B45C-D006F71D0115}"/>
              </a:ext>
            </a:extLst>
          </p:cNvPr>
          <p:cNvSpPr txBox="1"/>
          <p:nvPr/>
        </p:nvSpPr>
        <p:spPr>
          <a:xfrm>
            <a:off x="2835434" y="4021360"/>
            <a:ext cx="259486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BUSINESS STRATEGY</a:t>
            </a:r>
          </a:p>
        </p:txBody>
      </p:sp>
      <p:sp>
        <p:nvSpPr>
          <p:cNvPr id="15" name="Freeform 960">
            <a:extLst>
              <a:ext uri="{FF2B5EF4-FFF2-40B4-BE49-F238E27FC236}">
                <a16:creationId xmlns:a16="http://schemas.microsoft.com/office/drawing/2014/main" id="{F515A332-23A1-684D-AD2B-8A29C1870652}"/>
              </a:ext>
            </a:extLst>
          </p:cNvPr>
          <p:cNvSpPr>
            <a:spLocks noChangeAspect="1"/>
          </p:cNvSpPr>
          <p:nvPr/>
        </p:nvSpPr>
        <p:spPr bwMode="auto">
          <a:xfrm>
            <a:off x="5870193" y="4109776"/>
            <a:ext cx="903118" cy="900388"/>
          </a:xfrm>
          <a:custGeom>
            <a:avLst/>
            <a:gdLst>
              <a:gd name="T0" fmla="*/ 9396664 w 288565"/>
              <a:gd name="T1" fmla="*/ 10087497 h 288564"/>
              <a:gd name="T2" fmla="*/ 1187807 w 288565"/>
              <a:gd name="T3" fmla="*/ 9150319 h 288564"/>
              <a:gd name="T4" fmla="*/ 2573537 w 288565"/>
              <a:gd name="T5" fmla="*/ 9150319 h 288564"/>
              <a:gd name="T6" fmla="*/ 4173820 w 288565"/>
              <a:gd name="T7" fmla="*/ 8585928 h 288564"/>
              <a:gd name="T8" fmla="*/ 3999351 w 288565"/>
              <a:gd name="T9" fmla="*/ 8420934 h 288564"/>
              <a:gd name="T10" fmla="*/ 8947857 w 288565"/>
              <a:gd name="T11" fmla="*/ 7495533 h 288564"/>
              <a:gd name="T12" fmla="*/ 7859321 w 288565"/>
              <a:gd name="T13" fmla="*/ 8354815 h 288564"/>
              <a:gd name="T14" fmla="*/ 7419654 w 288565"/>
              <a:gd name="T15" fmla="*/ 7270794 h 288564"/>
              <a:gd name="T16" fmla="*/ 6802452 w 288565"/>
              <a:gd name="T17" fmla="*/ 8354815 h 288564"/>
              <a:gd name="T18" fmla="*/ 6579127 w 288565"/>
              <a:gd name="T19" fmla="*/ 8130115 h 288564"/>
              <a:gd name="T20" fmla="*/ 6376566 w 288565"/>
              <a:gd name="T21" fmla="*/ 7270794 h 288564"/>
              <a:gd name="T22" fmla="*/ 5417946 w 288565"/>
              <a:gd name="T23" fmla="*/ 8407705 h 288564"/>
              <a:gd name="T24" fmla="*/ 6153346 w 288565"/>
              <a:gd name="T25" fmla="*/ 7270794 h 288564"/>
              <a:gd name="T26" fmla="*/ 9396664 w 288565"/>
              <a:gd name="T27" fmla="*/ 8837939 h 288564"/>
              <a:gd name="T28" fmla="*/ 2890291 w 288565"/>
              <a:gd name="T29" fmla="*/ 6833399 h 288564"/>
              <a:gd name="T30" fmla="*/ 4487175 w 288565"/>
              <a:gd name="T31" fmla="*/ 10087497 h 288564"/>
              <a:gd name="T32" fmla="*/ 1187807 w 288565"/>
              <a:gd name="T33" fmla="*/ 6833399 h 288564"/>
              <a:gd name="T34" fmla="*/ 2098460 w 288565"/>
              <a:gd name="T35" fmla="*/ 7302009 h 288564"/>
              <a:gd name="T36" fmla="*/ 1187807 w 288565"/>
              <a:gd name="T37" fmla="*/ 8837939 h 288564"/>
              <a:gd name="T38" fmla="*/ 1187807 w 288565"/>
              <a:gd name="T39" fmla="*/ 6833399 h 288564"/>
              <a:gd name="T40" fmla="*/ 1187807 w 288565"/>
              <a:gd name="T41" fmla="*/ 5792179 h 288564"/>
              <a:gd name="T42" fmla="*/ 9396664 w 288565"/>
              <a:gd name="T43" fmla="*/ 5792179 h 288564"/>
              <a:gd name="T44" fmla="*/ 6994701 w 288565"/>
              <a:gd name="T45" fmla="*/ 5792179 h 288564"/>
              <a:gd name="T46" fmla="*/ 4434380 w 288565"/>
              <a:gd name="T47" fmla="*/ 5792179 h 288564"/>
              <a:gd name="T48" fmla="*/ 8010899 w 288565"/>
              <a:gd name="T49" fmla="*/ 4724842 h 288564"/>
              <a:gd name="T50" fmla="*/ 9555012 w 288565"/>
              <a:gd name="T51" fmla="*/ 5466764 h 288564"/>
              <a:gd name="T52" fmla="*/ 8010899 w 288565"/>
              <a:gd name="T53" fmla="*/ 4724842 h 288564"/>
              <a:gd name="T54" fmla="*/ 6136876 w 288565"/>
              <a:gd name="T55" fmla="*/ 5466764 h 288564"/>
              <a:gd name="T56" fmla="*/ 7694168 w 288565"/>
              <a:gd name="T57" fmla="*/ 4724842 h 288564"/>
              <a:gd name="T58" fmla="*/ 2890291 w 288565"/>
              <a:gd name="T59" fmla="*/ 4789924 h 288564"/>
              <a:gd name="T60" fmla="*/ 5120632 w 288565"/>
              <a:gd name="T61" fmla="*/ 4789924 h 288564"/>
              <a:gd name="T62" fmla="*/ 329869 w 288565"/>
              <a:gd name="T63" fmla="*/ 4724842 h 288564"/>
              <a:gd name="T64" fmla="*/ 1874035 w 288565"/>
              <a:gd name="T65" fmla="*/ 5466764 h 288564"/>
              <a:gd name="T66" fmla="*/ 329869 w 288565"/>
              <a:gd name="T67" fmla="*/ 4724842 h 288564"/>
              <a:gd name="T68" fmla="*/ 10016946 w 288565"/>
              <a:gd name="T69" fmla="*/ 4425450 h 288564"/>
              <a:gd name="T70" fmla="*/ 5450646 w 288565"/>
              <a:gd name="T71" fmla="*/ 3475282 h 288564"/>
              <a:gd name="T72" fmla="*/ 7113491 w 288565"/>
              <a:gd name="T73" fmla="*/ 3475282 h 288564"/>
              <a:gd name="T74" fmla="*/ 2982674 w 288565"/>
              <a:gd name="T75" fmla="*/ 4425450 h 288564"/>
              <a:gd name="T76" fmla="*/ 3470933 w 288565"/>
              <a:gd name="T77" fmla="*/ 3475282 h 288564"/>
              <a:gd name="T78" fmla="*/ 2626332 w 288565"/>
              <a:gd name="T79" fmla="*/ 4425450 h 288564"/>
              <a:gd name="T80" fmla="*/ 3523735 w 288565"/>
              <a:gd name="T81" fmla="*/ 2420937 h 288564"/>
              <a:gd name="T82" fmla="*/ 7047545 w 288565"/>
              <a:gd name="T83" fmla="*/ 2420937 h 288564"/>
              <a:gd name="T84" fmla="*/ 8028723 w 288565"/>
              <a:gd name="T85" fmla="*/ 1031175 h 288564"/>
              <a:gd name="T86" fmla="*/ 5696184 w 288565"/>
              <a:gd name="T87" fmla="*/ 1361023 h 288564"/>
              <a:gd name="T88" fmla="*/ 2484423 w 288565"/>
              <a:gd name="T89" fmla="*/ 1031175 h 288564"/>
              <a:gd name="T90" fmla="*/ 4830142 w 288565"/>
              <a:gd name="T91" fmla="*/ 1361023 h 288564"/>
              <a:gd name="T92" fmla="*/ 2484423 w 288565"/>
              <a:gd name="T93" fmla="*/ 1031175 h 288564"/>
              <a:gd name="T94" fmla="*/ 8961154 w 288565"/>
              <a:gd name="T95" fmla="*/ 2108557 h 288564"/>
              <a:gd name="T96" fmla="*/ 1438512 w 288565"/>
              <a:gd name="T97" fmla="*/ 0 h 288564"/>
              <a:gd name="T98" fmla="*/ 9291067 w 288565"/>
              <a:gd name="T99" fmla="*/ 2251753 h 288564"/>
              <a:gd name="T100" fmla="*/ 7377438 w 288565"/>
              <a:gd name="T101" fmla="*/ 3149909 h 288564"/>
              <a:gd name="T102" fmla="*/ 10518478 w 288565"/>
              <a:gd name="T103" fmla="*/ 4464549 h 288564"/>
              <a:gd name="T104" fmla="*/ 9713395 w 288565"/>
              <a:gd name="T105" fmla="*/ 5779144 h 288564"/>
              <a:gd name="T106" fmla="*/ 10571229 w 288565"/>
              <a:gd name="T107" fmla="*/ 10269698 h 288564"/>
              <a:gd name="T108" fmla="*/ 0 w 288565"/>
              <a:gd name="T109" fmla="*/ 10269698 h 288564"/>
              <a:gd name="T110" fmla="*/ 857752 w 288565"/>
              <a:gd name="T111" fmla="*/ 5779144 h 288564"/>
              <a:gd name="T112" fmla="*/ 52831 w 288565"/>
              <a:gd name="T113" fmla="*/ 4464549 h 288564"/>
              <a:gd name="T114" fmla="*/ 3193793 w 288565"/>
              <a:gd name="T115" fmla="*/ 3149909 h 288564"/>
              <a:gd name="T116" fmla="*/ 1280220 w 288565"/>
              <a:gd name="T117" fmla="*/ 2251753 h 28856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8565" h="288564">
                <a:moveTo>
                  <a:pt x="131493" y="253576"/>
                </a:moveTo>
                <a:lnTo>
                  <a:pt x="131493" y="279547"/>
                </a:lnTo>
                <a:lnTo>
                  <a:pt x="256502" y="279547"/>
                </a:lnTo>
                <a:lnTo>
                  <a:pt x="256502" y="253576"/>
                </a:lnTo>
                <a:lnTo>
                  <a:pt x="131493" y="253576"/>
                </a:lnTo>
                <a:close/>
                <a:moveTo>
                  <a:pt x="32423" y="253576"/>
                </a:moveTo>
                <a:lnTo>
                  <a:pt x="32423" y="279547"/>
                </a:lnTo>
                <a:lnTo>
                  <a:pt x="70250" y="279547"/>
                </a:lnTo>
                <a:lnTo>
                  <a:pt x="70250" y="253576"/>
                </a:lnTo>
                <a:lnTo>
                  <a:pt x="32423" y="253576"/>
                </a:lnTo>
                <a:close/>
                <a:moveTo>
                  <a:pt x="109171" y="233363"/>
                </a:moveTo>
                <a:cubicBezTo>
                  <a:pt x="111736" y="233363"/>
                  <a:pt x="113934" y="235268"/>
                  <a:pt x="113934" y="237935"/>
                </a:cubicBezTo>
                <a:cubicBezTo>
                  <a:pt x="113934" y="240221"/>
                  <a:pt x="111736" y="242507"/>
                  <a:pt x="109171" y="242507"/>
                </a:cubicBezTo>
                <a:cubicBezTo>
                  <a:pt x="106973" y="242507"/>
                  <a:pt x="104775" y="240221"/>
                  <a:pt x="104775" y="237935"/>
                </a:cubicBezTo>
                <a:cubicBezTo>
                  <a:pt x="104775" y="235268"/>
                  <a:pt x="106973" y="233363"/>
                  <a:pt x="109171" y="233363"/>
                </a:cubicBezTo>
                <a:close/>
                <a:moveTo>
                  <a:pt x="238091" y="201490"/>
                </a:moveTo>
                <a:cubicBezTo>
                  <a:pt x="239540" y="200025"/>
                  <a:pt x="242439" y="200025"/>
                  <a:pt x="244251" y="201490"/>
                </a:cubicBezTo>
                <a:cubicBezTo>
                  <a:pt x="245701" y="203322"/>
                  <a:pt x="245701" y="206253"/>
                  <a:pt x="244251" y="207718"/>
                </a:cubicBezTo>
                <a:lnTo>
                  <a:pt x="220697" y="231531"/>
                </a:lnTo>
                <a:cubicBezTo>
                  <a:pt x="219973" y="232264"/>
                  <a:pt x="218885" y="232997"/>
                  <a:pt x="217436" y="232997"/>
                </a:cubicBezTo>
                <a:cubicBezTo>
                  <a:pt x="216711" y="232997"/>
                  <a:pt x="215262" y="232264"/>
                  <a:pt x="214537" y="231531"/>
                </a:cubicBezTo>
                <a:cubicBezTo>
                  <a:pt x="212725" y="229700"/>
                  <a:pt x="212725" y="227501"/>
                  <a:pt x="214537" y="225303"/>
                </a:cubicBezTo>
                <a:lnTo>
                  <a:pt x="238091" y="201490"/>
                </a:lnTo>
                <a:close/>
                <a:moveTo>
                  <a:pt x="202535" y="201490"/>
                </a:moveTo>
                <a:cubicBezTo>
                  <a:pt x="204327" y="200025"/>
                  <a:pt x="207195" y="200025"/>
                  <a:pt x="209346" y="201490"/>
                </a:cubicBezTo>
                <a:cubicBezTo>
                  <a:pt x="210780" y="203322"/>
                  <a:pt x="210780" y="206253"/>
                  <a:pt x="209346" y="207718"/>
                </a:cubicBezTo>
                <a:lnTo>
                  <a:pt x="185687" y="231531"/>
                </a:lnTo>
                <a:cubicBezTo>
                  <a:pt x="184970" y="232264"/>
                  <a:pt x="183536" y="232997"/>
                  <a:pt x="182460" y="232997"/>
                </a:cubicBezTo>
                <a:cubicBezTo>
                  <a:pt x="181743" y="232997"/>
                  <a:pt x="180309" y="232264"/>
                  <a:pt x="179592" y="231531"/>
                </a:cubicBezTo>
                <a:cubicBezTo>
                  <a:pt x="177800" y="229700"/>
                  <a:pt x="177800" y="227501"/>
                  <a:pt x="179592" y="225303"/>
                </a:cubicBezTo>
                <a:lnTo>
                  <a:pt x="202535" y="201490"/>
                </a:lnTo>
                <a:close/>
                <a:moveTo>
                  <a:pt x="167968" y="201490"/>
                </a:moveTo>
                <a:cubicBezTo>
                  <a:pt x="169761" y="200025"/>
                  <a:pt x="172270" y="200025"/>
                  <a:pt x="174062" y="201490"/>
                </a:cubicBezTo>
                <a:cubicBezTo>
                  <a:pt x="175855" y="203322"/>
                  <a:pt x="175855" y="206253"/>
                  <a:pt x="174062" y="207718"/>
                </a:cubicBezTo>
                <a:lnTo>
                  <a:pt x="150762" y="231531"/>
                </a:lnTo>
                <a:cubicBezTo>
                  <a:pt x="149686" y="232264"/>
                  <a:pt x="148969" y="232997"/>
                  <a:pt x="147894" y="232997"/>
                </a:cubicBezTo>
                <a:cubicBezTo>
                  <a:pt x="146460" y="232997"/>
                  <a:pt x="145384" y="232264"/>
                  <a:pt x="144667" y="231531"/>
                </a:cubicBezTo>
                <a:cubicBezTo>
                  <a:pt x="142875" y="229700"/>
                  <a:pt x="142875" y="227501"/>
                  <a:pt x="144667" y="225303"/>
                </a:cubicBezTo>
                <a:lnTo>
                  <a:pt x="167968" y="201490"/>
                </a:lnTo>
                <a:close/>
                <a:moveTo>
                  <a:pt x="131493" y="189370"/>
                </a:moveTo>
                <a:lnTo>
                  <a:pt x="131493" y="244919"/>
                </a:lnTo>
                <a:lnTo>
                  <a:pt x="256502" y="244919"/>
                </a:lnTo>
                <a:lnTo>
                  <a:pt x="256502" y="189370"/>
                </a:lnTo>
                <a:lnTo>
                  <a:pt x="131493" y="189370"/>
                </a:lnTo>
                <a:close/>
                <a:moveTo>
                  <a:pt x="78896" y="189370"/>
                </a:moveTo>
                <a:lnTo>
                  <a:pt x="78896" y="249247"/>
                </a:lnTo>
                <a:lnTo>
                  <a:pt x="78896" y="279547"/>
                </a:lnTo>
                <a:lnTo>
                  <a:pt x="122487" y="279547"/>
                </a:lnTo>
                <a:lnTo>
                  <a:pt x="122487" y="189370"/>
                </a:lnTo>
                <a:lnTo>
                  <a:pt x="78896" y="189370"/>
                </a:lnTo>
                <a:close/>
                <a:moveTo>
                  <a:pt x="32423" y="189370"/>
                </a:moveTo>
                <a:lnTo>
                  <a:pt x="32423" y="221112"/>
                </a:lnTo>
                <a:lnTo>
                  <a:pt x="50436" y="202356"/>
                </a:lnTo>
                <a:cubicBezTo>
                  <a:pt x="52597" y="200913"/>
                  <a:pt x="55479" y="200913"/>
                  <a:pt x="57281" y="202356"/>
                </a:cubicBezTo>
                <a:cubicBezTo>
                  <a:pt x="58722" y="204159"/>
                  <a:pt x="58722" y="207045"/>
                  <a:pt x="57281" y="208488"/>
                </a:cubicBezTo>
                <a:lnTo>
                  <a:pt x="32423" y="233376"/>
                </a:lnTo>
                <a:lnTo>
                  <a:pt x="32423" y="244919"/>
                </a:lnTo>
                <a:lnTo>
                  <a:pt x="70250" y="244919"/>
                </a:lnTo>
                <a:lnTo>
                  <a:pt x="70250" y="189370"/>
                </a:lnTo>
                <a:lnTo>
                  <a:pt x="32423" y="189370"/>
                </a:lnTo>
                <a:close/>
                <a:moveTo>
                  <a:pt x="74213" y="147529"/>
                </a:moveTo>
                <a:cubicBezTo>
                  <a:pt x="69529" y="155103"/>
                  <a:pt x="60883" y="160514"/>
                  <a:pt x="51156" y="160514"/>
                </a:cubicBezTo>
                <a:lnTo>
                  <a:pt x="32423" y="160514"/>
                </a:lnTo>
                <a:lnTo>
                  <a:pt x="32423" y="180713"/>
                </a:lnTo>
                <a:lnTo>
                  <a:pt x="256502" y="180713"/>
                </a:lnTo>
                <a:lnTo>
                  <a:pt x="256502" y="160514"/>
                </a:lnTo>
                <a:lnTo>
                  <a:pt x="237769" y="160514"/>
                </a:lnTo>
                <a:cubicBezTo>
                  <a:pt x="228042" y="160514"/>
                  <a:pt x="219036" y="155103"/>
                  <a:pt x="213992" y="147529"/>
                </a:cubicBezTo>
                <a:cubicBezTo>
                  <a:pt x="209669" y="155103"/>
                  <a:pt x="200663" y="160514"/>
                  <a:pt x="190936" y="160514"/>
                </a:cubicBezTo>
                <a:lnTo>
                  <a:pt x="167519" y="160514"/>
                </a:lnTo>
                <a:cubicBezTo>
                  <a:pt x="157792" y="160514"/>
                  <a:pt x="149146" y="155103"/>
                  <a:pt x="144463" y="147529"/>
                </a:cubicBezTo>
                <a:cubicBezTo>
                  <a:pt x="139419" y="155103"/>
                  <a:pt x="130773" y="160514"/>
                  <a:pt x="121046" y="160514"/>
                </a:cubicBezTo>
                <a:lnTo>
                  <a:pt x="97990" y="160514"/>
                </a:lnTo>
                <a:cubicBezTo>
                  <a:pt x="87542" y="160514"/>
                  <a:pt x="79256" y="155103"/>
                  <a:pt x="74213" y="147529"/>
                </a:cubicBezTo>
                <a:close/>
                <a:moveTo>
                  <a:pt x="218675" y="130936"/>
                </a:moveTo>
                <a:lnTo>
                  <a:pt x="218675" y="132740"/>
                </a:lnTo>
                <a:cubicBezTo>
                  <a:pt x="218675" y="143200"/>
                  <a:pt x="226961" y="151496"/>
                  <a:pt x="237769" y="151496"/>
                </a:cubicBezTo>
                <a:lnTo>
                  <a:pt x="260825" y="151496"/>
                </a:lnTo>
                <a:cubicBezTo>
                  <a:pt x="271633" y="151496"/>
                  <a:pt x="279558" y="143200"/>
                  <a:pt x="279558" y="132740"/>
                </a:cubicBezTo>
                <a:lnTo>
                  <a:pt x="279558" y="130936"/>
                </a:lnTo>
                <a:lnTo>
                  <a:pt x="218675" y="130936"/>
                </a:lnTo>
                <a:close/>
                <a:moveTo>
                  <a:pt x="148786" y="130936"/>
                </a:moveTo>
                <a:lnTo>
                  <a:pt x="148786" y="132740"/>
                </a:lnTo>
                <a:cubicBezTo>
                  <a:pt x="148786" y="143200"/>
                  <a:pt x="157072" y="151496"/>
                  <a:pt x="167519" y="151496"/>
                </a:cubicBezTo>
                <a:lnTo>
                  <a:pt x="190936" y="151496"/>
                </a:lnTo>
                <a:cubicBezTo>
                  <a:pt x="201383" y="151496"/>
                  <a:pt x="210029" y="143200"/>
                  <a:pt x="210029" y="132740"/>
                </a:cubicBezTo>
                <a:lnTo>
                  <a:pt x="210029" y="130936"/>
                </a:lnTo>
                <a:lnTo>
                  <a:pt x="148786" y="130936"/>
                </a:lnTo>
                <a:close/>
                <a:moveTo>
                  <a:pt x="78896" y="130936"/>
                </a:moveTo>
                <a:lnTo>
                  <a:pt x="78896" y="132740"/>
                </a:lnTo>
                <a:cubicBezTo>
                  <a:pt x="78896" y="143200"/>
                  <a:pt x="87182" y="151496"/>
                  <a:pt x="97990" y="151496"/>
                </a:cubicBezTo>
                <a:lnTo>
                  <a:pt x="121046" y="151496"/>
                </a:lnTo>
                <a:cubicBezTo>
                  <a:pt x="131854" y="151496"/>
                  <a:pt x="139779" y="143200"/>
                  <a:pt x="139779" y="132740"/>
                </a:cubicBezTo>
                <a:lnTo>
                  <a:pt x="139779" y="130936"/>
                </a:lnTo>
                <a:lnTo>
                  <a:pt x="78896" y="130936"/>
                </a:lnTo>
                <a:close/>
                <a:moveTo>
                  <a:pt x="9006" y="130936"/>
                </a:moveTo>
                <a:lnTo>
                  <a:pt x="9006" y="132740"/>
                </a:lnTo>
                <a:cubicBezTo>
                  <a:pt x="9006" y="143200"/>
                  <a:pt x="17292" y="151496"/>
                  <a:pt x="27740" y="151496"/>
                </a:cubicBezTo>
                <a:lnTo>
                  <a:pt x="51156" y="151496"/>
                </a:lnTo>
                <a:cubicBezTo>
                  <a:pt x="61604" y="151496"/>
                  <a:pt x="70250" y="143200"/>
                  <a:pt x="70250" y="132740"/>
                </a:cubicBezTo>
                <a:lnTo>
                  <a:pt x="70250" y="130936"/>
                </a:lnTo>
                <a:lnTo>
                  <a:pt x="9006" y="130936"/>
                </a:lnTo>
                <a:close/>
                <a:moveTo>
                  <a:pt x="203905" y="96308"/>
                </a:moveTo>
                <a:lnTo>
                  <a:pt x="216874" y="122640"/>
                </a:lnTo>
                <a:lnTo>
                  <a:pt x="273434" y="122640"/>
                </a:lnTo>
                <a:lnTo>
                  <a:pt x="247496" y="96308"/>
                </a:lnTo>
                <a:lnTo>
                  <a:pt x="203905" y="96308"/>
                </a:lnTo>
                <a:close/>
                <a:moveTo>
                  <a:pt x="148786" y="96308"/>
                </a:moveTo>
                <a:lnTo>
                  <a:pt x="148786" y="122640"/>
                </a:lnTo>
                <a:lnTo>
                  <a:pt x="207147" y="122640"/>
                </a:lnTo>
                <a:lnTo>
                  <a:pt x="194178" y="96308"/>
                </a:lnTo>
                <a:lnTo>
                  <a:pt x="148786" y="96308"/>
                </a:lnTo>
                <a:close/>
                <a:moveTo>
                  <a:pt x="94747" y="96308"/>
                </a:moveTo>
                <a:lnTo>
                  <a:pt x="81418" y="122640"/>
                </a:lnTo>
                <a:lnTo>
                  <a:pt x="139779" y="122640"/>
                </a:lnTo>
                <a:lnTo>
                  <a:pt x="139779" y="96308"/>
                </a:lnTo>
                <a:lnTo>
                  <a:pt x="94747" y="96308"/>
                </a:lnTo>
                <a:close/>
                <a:moveTo>
                  <a:pt x="41069" y="96308"/>
                </a:moveTo>
                <a:lnTo>
                  <a:pt x="15131" y="122640"/>
                </a:lnTo>
                <a:lnTo>
                  <a:pt x="71691" y="122640"/>
                </a:lnTo>
                <a:lnTo>
                  <a:pt x="85020" y="96308"/>
                </a:lnTo>
                <a:lnTo>
                  <a:pt x="41069" y="96308"/>
                </a:lnTo>
                <a:close/>
                <a:moveTo>
                  <a:pt x="96188" y="67091"/>
                </a:moveTo>
                <a:lnTo>
                  <a:pt x="96188" y="87291"/>
                </a:lnTo>
                <a:lnTo>
                  <a:pt x="192377" y="87291"/>
                </a:lnTo>
                <a:lnTo>
                  <a:pt x="192377" y="67091"/>
                </a:lnTo>
                <a:lnTo>
                  <a:pt x="96188" y="67091"/>
                </a:lnTo>
                <a:close/>
                <a:moveTo>
                  <a:pt x="155490" y="28575"/>
                </a:moveTo>
                <a:lnTo>
                  <a:pt x="219162" y="28575"/>
                </a:lnTo>
                <a:cubicBezTo>
                  <a:pt x="221680" y="28575"/>
                  <a:pt x="223478" y="30861"/>
                  <a:pt x="223478" y="33528"/>
                </a:cubicBezTo>
                <a:cubicBezTo>
                  <a:pt x="223478" y="36195"/>
                  <a:pt x="221680" y="37719"/>
                  <a:pt x="219162" y="37719"/>
                </a:cubicBezTo>
                <a:lnTo>
                  <a:pt x="155490" y="37719"/>
                </a:lnTo>
                <a:cubicBezTo>
                  <a:pt x="152612" y="37719"/>
                  <a:pt x="150813" y="36195"/>
                  <a:pt x="150813" y="33528"/>
                </a:cubicBezTo>
                <a:cubicBezTo>
                  <a:pt x="150813" y="30861"/>
                  <a:pt x="152612" y="28575"/>
                  <a:pt x="155490" y="28575"/>
                </a:cubicBezTo>
                <a:close/>
                <a:moveTo>
                  <a:pt x="67817" y="28575"/>
                </a:moveTo>
                <a:lnTo>
                  <a:pt x="131849" y="28575"/>
                </a:lnTo>
                <a:cubicBezTo>
                  <a:pt x="134367" y="28575"/>
                  <a:pt x="136165" y="30861"/>
                  <a:pt x="136165" y="33528"/>
                </a:cubicBezTo>
                <a:cubicBezTo>
                  <a:pt x="136165" y="36195"/>
                  <a:pt x="134367" y="37719"/>
                  <a:pt x="131849" y="37719"/>
                </a:cubicBezTo>
                <a:lnTo>
                  <a:pt x="67817" y="37719"/>
                </a:lnTo>
                <a:cubicBezTo>
                  <a:pt x="65299" y="37719"/>
                  <a:pt x="63500" y="36195"/>
                  <a:pt x="63500" y="33528"/>
                </a:cubicBezTo>
                <a:cubicBezTo>
                  <a:pt x="63500" y="30861"/>
                  <a:pt x="65299" y="28575"/>
                  <a:pt x="67817" y="28575"/>
                </a:cubicBezTo>
                <a:close/>
                <a:moveTo>
                  <a:pt x="43951" y="8657"/>
                </a:moveTo>
                <a:lnTo>
                  <a:pt x="43951" y="58434"/>
                </a:lnTo>
                <a:lnTo>
                  <a:pt x="244614" y="58434"/>
                </a:lnTo>
                <a:lnTo>
                  <a:pt x="244614" y="8657"/>
                </a:lnTo>
                <a:lnTo>
                  <a:pt x="43951" y="8657"/>
                </a:lnTo>
                <a:close/>
                <a:moveTo>
                  <a:pt x="39268" y="0"/>
                </a:moveTo>
                <a:lnTo>
                  <a:pt x="249297" y="0"/>
                </a:lnTo>
                <a:cubicBezTo>
                  <a:pt x="251459" y="0"/>
                  <a:pt x="253620" y="1804"/>
                  <a:pt x="253620" y="4689"/>
                </a:cubicBezTo>
                <a:lnTo>
                  <a:pt x="253620" y="62402"/>
                </a:lnTo>
                <a:cubicBezTo>
                  <a:pt x="253620" y="64927"/>
                  <a:pt x="251459" y="67091"/>
                  <a:pt x="249297" y="67091"/>
                </a:cubicBezTo>
                <a:lnTo>
                  <a:pt x="201383" y="67091"/>
                </a:lnTo>
                <a:lnTo>
                  <a:pt x="201383" y="87291"/>
                </a:lnTo>
                <a:lnTo>
                  <a:pt x="249297" y="87291"/>
                </a:lnTo>
                <a:cubicBezTo>
                  <a:pt x="250378" y="87291"/>
                  <a:pt x="251459" y="87651"/>
                  <a:pt x="251819" y="88734"/>
                </a:cubicBezTo>
                <a:lnTo>
                  <a:pt x="287124" y="123722"/>
                </a:lnTo>
                <a:cubicBezTo>
                  <a:pt x="288205" y="124443"/>
                  <a:pt x="288565" y="125886"/>
                  <a:pt x="288565" y="126968"/>
                </a:cubicBezTo>
                <a:lnTo>
                  <a:pt x="288565" y="132740"/>
                </a:lnTo>
                <a:cubicBezTo>
                  <a:pt x="288565" y="146086"/>
                  <a:pt x="278117" y="157989"/>
                  <a:pt x="265148" y="160153"/>
                </a:cubicBezTo>
                <a:lnTo>
                  <a:pt x="265148" y="279547"/>
                </a:lnTo>
                <a:lnTo>
                  <a:pt x="284242" y="279547"/>
                </a:lnTo>
                <a:cubicBezTo>
                  <a:pt x="286403" y="279547"/>
                  <a:pt x="288565" y="282072"/>
                  <a:pt x="288565" y="284597"/>
                </a:cubicBezTo>
                <a:cubicBezTo>
                  <a:pt x="288565" y="287122"/>
                  <a:pt x="286403" y="288564"/>
                  <a:pt x="284242" y="288564"/>
                </a:cubicBezTo>
                <a:lnTo>
                  <a:pt x="4683" y="288564"/>
                </a:lnTo>
                <a:cubicBezTo>
                  <a:pt x="2161" y="288564"/>
                  <a:pt x="0" y="287122"/>
                  <a:pt x="0" y="284597"/>
                </a:cubicBezTo>
                <a:cubicBezTo>
                  <a:pt x="0" y="282072"/>
                  <a:pt x="2161" y="279547"/>
                  <a:pt x="4683" y="279547"/>
                </a:cubicBezTo>
                <a:lnTo>
                  <a:pt x="23416" y="279547"/>
                </a:lnTo>
                <a:lnTo>
                  <a:pt x="23416" y="160153"/>
                </a:lnTo>
                <a:cubicBezTo>
                  <a:pt x="10087" y="157989"/>
                  <a:pt x="0" y="146086"/>
                  <a:pt x="0" y="132740"/>
                </a:cubicBezTo>
                <a:lnTo>
                  <a:pt x="0" y="126968"/>
                </a:lnTo>
                <a:cubicBezTo>
                  <a:pt x="0" y="125886"/>
                  <a:pt x="360" y="124443"/>
                  <a:pt x="1441" y="123722"/>
                </a:cubicBezTo>
                <a:lnTo>
                  <a:pt x="36386" y="88734"/>
                </a:lnTo>
                <a:cubicBezTo>
                  <a:pt x="37106" y="87651"/>
                  <a:pt x="37827" y="87291"/>
                  <a:pt x="39268" y="87291"/>
                </a:cubicBezTo>
                <a:lnTo>
                  <a:pt x="87182" y="87291"/>
                </a:lnTo>
                <a:lnTo>
                  <a:pt x="87182" y="67091"/>
                </a:lnTo>
                <a:lnTo>
                  <a:pt x="39268" y="67091"/>
                </a:lnTo>
                <a:cubicBezTo>
                  <a:pt x="37106" y="67091"/>
                  <a:pt x="34945" y="64927"/>
                  <a:pt x="34945" y="62402"/>
                </a:cubicBezTo>
                <a:lnTo>
                  <a:pt x="34945" y="4689"/>
                </a:lnTo>
                <a:cubicBezTo>
                  <a:pt x="34945" y="1804"/>
                  <a:pt x="37106" y="0"/>
                  <a:pt x="3926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7" name="Notched Right Arrow 6">
            <a:extLst>
              <a:ext uri="{FF2B5EF4-FFF2-40B4-BE49-F238E27FC236}">
                <a16:creationId xmlns:a16="http://schemas.microsoft.com/office/drawing/2014/main" id="{9EFB72C8-707B-9B4E-94B7-45FB5E2E5CE1}"/>
              </a:ext>
            </a:extLst>
          </p:cNvPr>
          <p:cNvSpPr/>
          <p:nvPr/>
        </p:nvSpPr>
        <p:spPr>
          <a:xfrm>
            <a:off x="11785674" y="2646948"/>
            <a:ext cx="5861304" cy="3826042"/>
          </a:xfrm>
          <a:prstGeom prst="notched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BEB2D5-CD5C-684A-9F58-0358834C7DD9}"/>
              </a:ext>
            </a:extLst>
          </p:cNvPr>
          <p:cNvSpPr/>
          <p:nvPr/>
        </p:nvSpPr>
        <p:spPr>
          <a:xfrm>
            <a:off x="11755880" y="5614271"/>
            <a:ext cx="3870528" cy="71151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967">
            <a:extLst>
              <a:ext uri="{FF2B5EF4-FFF2-40B4-BE49-F238E27FC236}">
                <a16:creationId xmlns:a16="http://schemas.microsoft.com/office/drawing/2014/main" id="{EF9EBB46-3B98-104F-8E57-7315345477BE}"/>
              </a:ext>
            </a:extLst>
          </p:cNvPr>
          <p:cNvSpPr>
            <a:spLocks noChangeAspect="1"/>
          </p:cNvSpPr>
          <p:nvPr/>
        </p:nvSpPr>
        <p:spPr bwMode="auto">
          <a:xfrm>
            <a:off x="16124440" y="4107047"/>
            <a:ext cx="900388" cy="905844"/>
          </a:xfrm>
          <a:custGeom>
            <a:avLst/>
            <a:gdLst>
              <a:gd name="T0" fmla="*/ 7053871 w 288566"/>
              <a:gd name="T1" fmla="*/ 10143730 h 289970"/>
              <a:gd name="T2" fmla="*/ 8155981 w 288566"/>
              <a:gd name="T3" fmla="*/ 9617609 h 289970"/>
              <a:gd name="T4" fmla="*/ 9258093 w 288566"/>
              <a:gd name="T5" fmla="*/ 10143730 h 289970"/>
              <a:gd name="T6" fmla="*/ 8155981 w 288566"/>
              <a:gd name="T7" fmla="*/ 9078298 h 289970"/>
              <a:gd name="T8" fmla="*/ 8127370 w 288566"/>
              <a:gd name="T9" fmla="*/ 5814285 h 289970"/>
              <a:gd name="T10" fmla="*/ 7764475 w 288566"/>
              <a:gd name="T11" fmla="*/ 6414220 h 289970"/>
              <a:gd name="T12" fmla="*/ 7621940 w 288566"/>
              <a:gd name="T13" fmla="*/ 6883751 h 289970"/>
              <a:gd name="T14" fmla="*/ 7570110 w 288566"/>
              <a:gd name="T15" fmla="*/ 7574943 h 289970"/>
              <a:gd name="T16" fmla="*/ 8205121 w 288566"/>
              <a:gd name="T17" fmla="*/ 7314139 h 289970"/>
              <a:gd name="T18" fmla="*/ 8606841 w 288566"/>
              <a:gd name="T19" fmla="*/ 7014158 h 289970"/>
              <a:gd name="T20" fmla="*/ 9047512 w 288566"/>
              <a:gd name="T21" fmla="*/ 6479405 h 289970"/>
              <a:gd name="T22" fmla="*/ 8373591 w 288566"/>
              <a:gd name="T23" fmla="*/ 6322899 h 289970"/>
              <a:gd name="T24" fmla="*/ 7984792 w 288566"/>
              <a:gd name="T25" fmla="*/ 5370826 h 289970"/>
              <a:gd name="T26" fmla="*/ 8632778 w 288566"/>
              <a:gd name="T27" fmla="*/ 6101237 h 289970"/>
              <a:gd name="T28" fmla="*/ 9539953 w 288566"/>
              <a:gd name="T29" fmla="*/ 6322899 h 289970"/>
              <a:gd name="T30" fmla="*/ 8917859 w 288566"/>
              <a:gd name="T31" fmla="*/ 7040266 h 289970"/>
              <a:gd name="T32" fmla="*/ 9008602 w 288566"/>
              <a:gd name="T33" fmla="*/ 7992341 h 289970"/>
              <a:gd name="T34" fmla="*/ 8827143 w 288566"/>
              <a:gd name="T35" fmla="*/ 8005345 h 289970"/>
              <a:gd name="T36" fmla="*/ 7427533 w 288566"/>
              <a:gd name="T37" fmla="*/ 8005345 h 289970"/>
              <a:gd name="T38" fmla="*/ 7194283 w 288566"/>
              <a:gd name="T39" fmla="*/ 7835850 h 289970"/>
              <a:gd name="T40" fmla="*/ 6766612 w 288566"/>
              <a:gd name="T41" fmla="*/ 6492474 h 289970"/>
              <a:gd name="T42" fmla="*/ 6857348 w 288566"/>
              <a:gd name="T43" fmla="*/ 6218616 h 289970"/>
              <a:gd name="T44" fmla="*/ 7984792 w 288566"/>
              <a:gd name="T45" fmla="*/ 5370826 h 289970"/>
              <a:gd name="T46" fmla="*/ 6224063 w 288566"/>
              <a:gd name="T47" fmla="*/ 6802802 h 289970"/>
              <a:gd name="T48" fmla="*/ 10100870 w 288566"/>
              <a:gd name="T49" fmla="*/ 6802802 h 289970"/>
              <a:gd name="T50" fmla="*/ 8155981 w 288566"/>
              <a:gd name="T51" fmla="*/ 4514180 h 289970"/>
              <a:gd name="T52" fmla="*/ 9582254 w 288566"/>
              <a:gd name="T53" fmla="*/ 8565352 h 289970"/>
              <a:gd name="T54" fmla="*/ 9491461 w 288566"/>
              <a:gd name="T55" fmla="*/ 10551500 h 289970"/>
              <a:gd name="T56" fmla="*/ 9348838 w 288566"/>
              <a:gd name="T57" fmla="*/ 10551500 h 289970"/>
              <a:gd name="T58" fmla="*/ 6963126 w 288566"/>
              <a:gd name="T59" fmla="*/ 10551500 h 289970"/>
              <a:gd name="T60" fmla="*/ 6755665 w 288566"/>
              <a:gd name="T61" fmla="*/ 10419908 h 289970"/>
              <a:gd name="T62" fmla="*/ 5899882 w 288566"/>
              <a:gd name="T63" fmla="*/ 6802802 h 289970"/>
              <a:gd name="T64" fmla="*/ 5437924 w 288566"/>
              <a:gd name="T65" fmla="*/ 3646046 h 289970"/>
              <a:gd name="T66" fmla="*/ 6071726 w 288566"/>
              <a:gd name="T67" fmla="*/ 4297512 h 289970"/>
              <a:gd name="T68" fmla="*/ 6692598 w 288566"/>
              <a:gd name="T69" fmla="*/ 3646046 h 289970"/>
              <a:gd name="T70" fmla="*/ 6071726 w 288566"/>
              <a:gd name="T71" fmla="*/ 4616623 h 289970"/>
              <a:gd name="T72" fmla="*/ 5437924 w 288566"/>
              <a:gd name="T73" fmla="*/ 3646046 h 289970"/>
              <a:gd name="T74" fmla="*/ 1817993 w 288566"/>
              <a:gd name="T75" fmla="*/ 3832166 h 289970"/>
              <a:gd name="T76" fmla="*/ 2764521 w 288566"/>
              <a:gd name="T77" fmla="*/ 3832166 h 289970"/>
              <a:gd name="T78" fmla="*/ 3080011 w 288566"/>
              <a:gd name="T79" fmla="*/ 3832166 h 289970"/>
              <a:gd name="T80" fmla="*/ 1489291 w 288566"/>
              <a:gd name="T81" fmla="*/ 3832166 h 289970"/>
              <a:gd name="T82" fmla="*/ 4165849 w 288566"/>
              <a:gd name="T83" fmla="*/ 315545 h 289970"/>
              <a:gd name="T84" fmla="*/ 2439795 w 288566"/>
              <a:gd name="T85" fmla="*/ 2340688 h 289970"/>
              <a:gd name="T86" fmla="*/ 5891823 w 288566"/>
              <a:gd name="T87" fmla="*/ 2064547 h 289970"/>
              <a:gd name="T88" fmla="*/ 4165849 w 288566"/>
              <a:gd name="T89" fmla="*/ 0 h 289970"/>
              <a:gd name="T90" fmla="*/ 6216255 w 288566"/>
              <a:gd name="T91" fmla="*/ 2340688 h 289970"/>
              <a:gd name="T92" fmla="*/ 8292687 w 288566"/>
              <a:gd name="T93" fmla="*/ 2498475 h 289970"/>
              <a:gd name="T94" fmla="*/ 8124011 w 288566"/>
              <a:gd name="T95" fmla="*/ 3931814 h 289970"/>
              <a:gd name="T96" fmla="*/ 7968246 w 288566"/>
              <a:gd name="T97" fmla="*/ 2656221 h 289970"/>
              <a:gd name="T98" fmla="*/ 6216255 w 288566"/>
              <a:gd name="T99" fmla="*/ 3787202 h 289970"/>
              <a:gd name="T100" fmla="*/ 5891823 w 288566"/>
              <a:gd name="T101" fmla="*/ 3787202 h 289970"/>
              <a:gd name="T102" fmla="*/ 2439795 w 288566"/>
              <a:gd name="T103" fmla="*/ 2656221 h 289970"/>
              <a:gd name="T104" fmla="*/ 2284085 w 288566"/>
              <a:gd name="T105" fmla="*/ 3931814 h 289970"/>
              <a:gd name="T106" fmla="*/ 2115308 w 288566"/>
              <a:gd name="T107" fmla="*/ 2656221 h 289970"/>
              <a:gd name="T108" fmla="*/ 311503 w 288566"/>
              <a:gd name="T109" fmla="*/ 8718425 h 289970"/>
              <a:gd name="T110" fmla="*/ 6216255 w 288566"/>
              <a:gd name="T111" fmla="*/ 8889338 h 289970"/>
              <a:gd name="T112" fmla="*/ 311503 w 288566"/>
              <a:gd name="T113" fmla="*/ 9034043 h 289970"/>
              <a:gd name="T114" fmla="*/ 1206953 w 288566"/>
              <a:gd name="T115" fmla="*/ 10204293 h 289970"/>
              <a:gd name="T116" fmla="*/ 6190347 w 288566"/>
              <a:gd name="T117" fmla="*/ 10375307 h 289970"/>
              <a:gd name="T118" fmla="*/ 1206953 w 288566"/>
              <a:gd name="T119" fmla="*/ 10519838 h 289970"/>
              <a:gd name="T120" fmla="*/ 0 w 288566"/>
              <a:gd name="T121" fmla="*/ 2498475 h 289970"/>
              <a:gd name="T122" fmla="*/ 2115308 w 288566"/>
              <a:gd name="T123" fmla="*/ 2340688 h 289970"/>
              <a:gd name="T124" fmla="*/ 4165849 w 288566"/>
              <a:gd name="T125" fmla="*/ 0 h 289970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8566" h="289970">
                <a:moveTo>
                  <a:pt x="195495" y="241083"/>
                </a:moveTo>
                <a:lnTo>
                  <a:pt x="195495" y="278245"/>
                </a:lnTo>
                <a:lnTo>
                  <a:pt x="223883" y="264174"/>
                </a:lnTo>
                <a:cubicBezTo>
                  <a:pt x="224961" y="263813"/>
                  <a:pt x="225680" y="263813"/>
                  <a:pt x="226039" y="263813"/>
                </a:cubicBezTo>
                <a:cubicBezTo>
                  <a:pt x="226399" y="263813"/>
                  <a:pt x="227477" y="263813"/>
                  <a:pt x="228196" y="264174"/>
                </a:cubicBezTo>
                <a:lnTo>
                  <a:pt x="256584" y="278245"/>
                </a:lnTo>
                <a:lnTo>
                  <a:pt x="256584" y="241083"/>
                </a:lnTo>
                <a:cubicBezTo>
                  <a:pt x="247600" y="246134"/>
                  <a:pt x="237179" y="249021"/>
                  <a:pt x="226039" y="249021"/>
                </a:cubicBezTo>
                <a:cubicBezTo>
                  <a:pt x="215259" y="249021"/>
                  <a:pt x="204479" y="246134"/>
                  <a:pt x="195495" y="241083"/>
                </a:cubicBezTo>
                <a:close/>
                <a:moveTo>
                  <a:pt x="225246" y="159487"/>
                </a:moveTo>
                <a:lnTo>
                  <a:pt x="218422" y="173439"/>
                </a:lnTo>
                <a:cubicBezTo>
                  <a:pt x="218063" y="174513"/>
                  <a:pt x="216626" y="175228"/>
                  <a:pt x="215189" y="175944"/>
                </a:cubicBezTo>
                <a:lnTo>
                  <a:pt x="199745" y="177732"/>
                </a:lnTo>
                <a:lnTo>
                  <a:pt x="211239" y="188823"/>
                </a:lnTo>
                <a:cubicBezTo>
                  <a:pt x="211957" y="189538"/>
                  <a:pt x="212675" y="191327"/>
                  <a:pt x="212316" y="192400"/>
                </a:cubicBezTo>
                <a:lnTo>
                  <a:pt x="209802" y="207783"/>
                </a:lnTo>
                <a:lnTo>
                  <a:pt x="223091" y="200628"/>
                </a:lnTo>
                <a:cubicBezTo>
                  <a:pt x="224528" y="199555"/>
                  <a:pt x="225964" y="199555"/>
                  <a:pt x="227401" y="200628"/>
                </a:cubicBezTo>
                <a:lnTo>
                  <a:pt x="241049" y="207783"/>
                </a:lnTo>
                <a:lnTo>
                  <a:pt x="238535" y="192400"/>
                </a:lnTo>
                <a:cubicBezTo>
                  <a:pt x="238176" y="191327"/>
                  <a:pt x="238535" y="189538"/>
                  <a:pt x="239972" y="188823"/>
                </a:cubicBezTo>
                <a:lnTo>
                  <a:pt x="250747" y="177732"/>
                </a:lnTo>
                <a:lnTo>
                  <a:pt x="235303" y="175944"/>
                </a:lnTo>
                <a:cubicBezTo>
                  <a:pt x="233866" y="175228"/>
                  <a:pt x="233148" y="174513"/>
                  <a:pt x="232070" y="173439"/>
                </a:cubicBezTo>
                <a:lnTo>
                  <a:pt x="225246" y="159487"/>
                </a:lnTo>
                <a:close/>
                <a:moveTo>
                  <a:pt x="221295" y="147324"/>
                </a:moveTo>
                <a:cubicBezTo>
                  <a:pt x="222732" y="144462"/>
                  <a:pt x="227760" y="144462"/>
                  <a:pt x="229197" y="147324"/>
                </a:cubicBezTo>
                <a:lnTo>
                  <a:pt x="239253" y="167358"/>
                </a:lnTo>
                <a:lnTo>
                  <a:pt x="260803" y="170578"/>
                </a:lnTo>
                <a:cubicBezTo>
                  <a:pt x="262240" y="170935"/>
                  <a:pt x="264036" y="171651"/>
                  <a:pt x="264395" y="173439"/>
                </a:cubicBezTo>
                <a:cubicBezTo>
                  <a:pt x="264754" y="174870"/>
                  <a:pt x="264395" y="177017"/>
                  <a:pt x="262958" y="178090"/>
                </a:cubicBezTo>
                <a:lnTo>
                  <a:pt x="247155" y="193116"/>
                </a:lnTo>
                <a:lnTo>
                  <a:pt x="251465" y="214938"/>
                </a:lnTo>
                <a:cubicBezTo>
                  <a:pt x="251465" y="216727"/>
                  <a:pt x="250747" y="218158"/>
                  <a:pt x="249669" y="219231"/>
                </a:cubicBezTo>
                <a:cubicBezTo>
                  <a:pt x="248592" y="219589"/>
                  <a:pt x="248232" y="219947"/>
                  <a:pt x="246796" y="219947"/>
                </a:cubicBezTo>
                <a:cubicBezTo>
                  <a:pt x="246077" y="219947"/>
                  <a:pt x="245718" y="219947"/>
                  <a:pt x="244641" y="219589"/>
                </a:cubicBezTo>
                <a:lnTo>
                  <a:pt x="225246" y="208856"/>
                </a:lnTo>
                <a:lnTo>
                  <a:pt x="205851" y="219589"/>
                </a:lnTo>
                <a:cubicBezTo>
                  <a:pt x="204415" y="220304"/>
                  <a:pt x="202619" y="219947"/>
                  <a:pt x="201182" y="219231"/>
                </a:cubicBezTo>
                <a:cubicBezTo>
                  <a:pt x="199745" y="218158"/>
                  <a:pt x="199386" y="216727"/>
                  <a:pt x="199386" y="214938"/>
                </a:cubicBezTo>
                <a:lnTo>
                  <a:pt x="203337" y="193116"/>
                </a:lnTo>
                <a:lnTo>
                  <a:pt x="187534" y="178090"/>
                </a:lnTo>
                <a:cubicBezTo>
                  <a:pt x="186456" y="177017"/>
                  <a:pt x="185738" y="174870"/>
                  <a:pt x="186456" y="173439"/>
                </a:cubicBezTo>
                <a:cubicBezTo>
                  <a:pt x="186816" y="171651"/>
                  <a:pt x="188252" y="170935"/>
                  <a:pt x="190048" y="170578"/>
                </a:cubicBezTo>
                <a:lnTo>
                  <a:pt x="211598" y="167358"/>
                </a:lnTo>
                <a:lnTo>
                  <a:pt x="221295" y="147324"/>
                </a:lnTo>
                <a:close/>
                <a:moveTo>
                  <a:pt x="226039" y="132484"/>
                </a:moveTo>
                <a:cubicBezTo>
                  <a:pt x="196573" y="132484"/>
                  <a:pt x="172497" y="156657"/>
                  <a:pt x="172497" y="186603"/>
                </a:cubicBezTo>
                <a:cubicBezTo>
                  <a:pt x="172497" y="216188"/>
                  <a:pt x="196573" y="240362"/>
                  <a:pt x="226039" y="240362"/>
                </a:cubicBezTo>
                <a:cubicBezTo>
                  <a:pt x="255865" y="240362"/>
                  <a:pt x="279941" y="216188"/>
                  <a:pt x="279941" y="186603"/>
                </a:cubicBezTo>
                <a:cubicBezTo>
                  <a:pt x="279941" y="156657"/>
                  <a:pt x="255865" y="132484"/>
                  <a:pt x="226039" y="132484"/>
                </a:cubicBezTo>
                <a:close/>
                <a:moveTo>
                  <a:pt x="226039" y="123825"/>
                </a:moveTo>
                <a:cubicBezTo>
                  <a:pt x="260537" y="123825"/>
                  <a:pt x="288566" y="151967"/>
                  <a:pt x="288566" y="186603"/>
                </a:cubicBezTo>
                <a:cubicBezTo>
                  <a:pt x="288566" y="206086"/>
                  <a:pt x="279223" y="223765"/>
                  <a:pt x="265568" y="234950"/>
                </a:cubicBezTo>
                <a:lnTo>
                  <a:pt x="265568" y="285822"/>
                </a:lnTo>
                <a:cubicBezTo>
                  <a:pt x="265568" y="286904"/>
                  <a:pt x="264849" y="288347"/>
                  <a:pt x="263052" y="289430"/>
                </a:cubicBezTo>
                <a:cubicBezTo>
                  <a:pt x="262693" y="289790"/>
                  <a:pt x="261974" y="289790"/>
                  <a:pt x="260896" y="289790"/>
                </a:cubicBezTo>
                <a:cubicBezTo>
                  <a:pt x="260177" y="289790"/>
                  <a:pt x="259818" y="289790"/>
                  <a:pt x="259099" y="289430"/>
                </a:cubicBezTo>
                <a:lnTo>
                  <a:pt x="226039" y="272833"/>
                </a:lnTo>
                <a:lnTo>
                  <a:pt x="192980" y="289430"/>
                </a:lnTo>
                <a:cubicBezTo>
                  <a:pt x="191902" y="290151"/>
                  <a:pt x="190464" y="290151"/>
                  <a:pt x="189027" y="289430"/>
                </a:cubicBezTo>
                <a:cubicBezTo>
                  <a:pt x="187949" y="288347"/>
                  <a:pt x="187230" y="286904"/>
                  <a:pt x="187230" y="285822"/>
                </a:cubicBezTo>
                <a:lnTo>
                  <a:pt x="187230" y="234950"/>
                </a:lnTo>
                <a:cubicBezTo>
                  <a:pt x="172856" y="223765"/>
                  <a:pt x="163513" y="206086"/>
                  <a:pt x="163513" y="186603"/>
                </a:cubicBezTo>
                <a:cubicBezTo>
                  <a:pt x="163513" y="151967"/>
                  <a:pt x="191542" y="123825"/>
                  <a:pt x="226039" y="123825"/>
                </a:cubicBezTo>
                <a:close/>
                <a:moveTo>
                  <a:pt x="150710" y="100012"/>
                </a:moveTo>
                <a:cubicBezTo>
                  <a:pt x="153219" y="100012"/>
                  <a:pt x="155012" y="102565"/>
                  <a:pt x="155012" y="105118"/>
                </a:cubicBezTo>
                <a:cubicBezTo>
                  <a:pt x="155012" y="112047"/>
                  <a:pt x="160747" y="117882"/>
                  <a:pt x="168275" y="117882"/>
                </a:cubicBezTo>
                <a:cubicBezTo>
                  <a:pt x="175086" y="117882"/>
                  <a:pt x="181180" y="112047"/>
                  <a:pt x="181180" y="105118"/>
                </a:cubicBezTo>
                <a:cubicBezTo>
                  <a:pt x="181180" y="102565"/>
                  <a:pt x="182972" y="100012"/>
                  <a:pt x="185482" y="100012"/>
                </a:cubicBezTo>
                <a:cubicBezTo>
                  <a:pt x="187632" y="100012"/>
                  <a:pt x="190142" y="102565"/>
                  <a:pt x="190142" y="105118"/>
                </a:cubicBezTo>
                <a:cubicBezTo>
                  <a:pt x="190142" y="116788"/>
                  <a:pt x="180463" y="126635"/>
                  <a:pt x="168275" y="126635"/>
                </a:cubicBezTo>
                <a:cubicBezTo>
                  <a:pt x="156087" y="126635"/>
                  <a:pt x="146050" y="116788"/>
                  <a:pt x="146050" y="105118"/>
                </a:cubicBezTo>
                <a:cubicBezTo>
                  <a:pt x="146050" y="102565"/>
                  <a:pt x="148201" y="100012"/>
                  <a:pt x="150710" y="100012"/>
                </a:cubicBezTo>
                <a:close/>
                <a:moveTo>
                  <a:pt x="45647" y="100012"/>
                </a:moveTo>
                <a:cubicBezTo>
                  <a:pt x="47833" y="100012"/>
                  <a:pt x="50384" y="102565"/>
                  <a:pt x="50384" y="105118"/>
                </a:cubicBezTo>
                <a:cubicBezTo>
                  <a:pt x="50384" y="112047"/>
                  <a:pt x="55849" y="117882"/>
                  <a:pt x="63500" y="117882"/>
                </a:cubicBezTo>
                <a:cubicBezTo>
                  <a:pt x="70423" y="117882"/>
                  <a:pt x="76617" y="112047"/>
                  <a:pt x="76617" y="105118"/>
                </a:cubicBezTo>
                <a:cubicBezTo>
                  <a:pt x="76617" y="102565"/>
                  <a:pt x="78803" y="100012"/>
                  <a:pt x="80624" y="100012"/>
                </a:cubicBezTo>
                <a:cubicBezTo>
                  <a:pt x="83175" y="100012"/>
                  <a:pt x="85361" y="102565"/>
                  <a:pt x="85361" y="105118"/>
                </a:cubicBezTo>
                <a:cubicBezTo>
                  <a:pt x="85361" y="116788"/>
                  <a:pt x="75888" y="126635"/>
                  <a:pt x="63500" y="126635"/>
                </a:cubicBezTo>
                <a:cubicBezTo>
                  <a:pt x="51112" y="126635"/>
                  <a:pt x="41275" y="116788"/>
                  <a:pt x="41275" y="105118"/>
                </a:cubicBezTo>
                <a:cubicBezTo>
                  <a:pt x="41275" y="102565"/>
                  <a:pt x="43097" y="100012"/>
                  <a:pt x="45647" y="100012"/>
                </a:cubicBezTo>
                <a:close/>
                <a:moveTo>
                  <a:pt x="115454" y="8657"/>
                </a:moveTo>
                <a:cubicBezTo>
                  <a:pt x="88838" y="8657"/>
                  <a:pt x="67618" y="30299"/>
                  <a:pt x="67618" y="56631"/>
                </a:cubicBezTo>
                <a:lnTo>
                  <a:pt x="67618" y="64206"/>
                </a:lnTo>
                <a:lnTo>
                  <a:pt x="163290" y="64206"/>
                </a:lnTo>
                <a:lnTo>
                  <a:pt x="163290" y="56631"/>
                </a:lnTo>
                <a:cubicBezTo>
                  <a:pt x="163290" y="30299"/>
                  <a:pt x="141710" y="8657"/>
                  <a:pt x="115454" y="8657"/>
                </a:cubicBezTo>
                <a:close/>
                <a:moveTo>
                  <a:pt x="115454" y="0"/>
                </a:moveTo>
                <a:cubicBezTo>
                  <a:pt x="146745" y="0"/>
                  <a:pt x="172281" y="25249"/>
                  <a:pt x="172281" y="56631"/>
                </a:cubicBezTo>
                <a:lnTo>
                  <a:pt x="172281" y="64206"/>
                </a:lnTo>
                <a:lnTo>
                  <a:pt x="225153" y="64206"/>
                </a:lnTo>
                <a:cubicBezTo>
                  <a:pt x="227670" y="64206"/>
                  <a:pt x="229828" y="66009"/>
                  <a:pt x="229828" y="68534"/>
                </a:cubicBezTo>
                <a:lnTo>
                  <a:pt x="229828" y="103883"/>
                </a:lnTo>
                <a:cubicBezTo>
                  <a:pt x="229828" y="106047"/>
                  <a:pt x="227670" y="107851"/>
                  <a:pt x="225153" y="107851"/>
                </a:cubicBezTo>
                <a:cubicBezTo>
                  <a:pt x="222995" y="107851"/>
                  <a:pt x="220837" y="106047"/>
                  <a:pt x="220837" y="103883"/>
                </a:cubicBezTo>
                <a:lnTo>
                  <a:pt x="220837" y="72862"/>
                </a:lnTo>
                <a:lnTo>
                  <a:pt x="172281" y="72862"/>
                </a:lnTo>
                <a:lnTo>
                  <a:pt x="172281" y="103883"/>
                </a:lnTo>
                <a:cubicBezTo>
                  <a:pt x="172281" y="106047"/>
                  <a:pt x="170123" y="107851"/>
                  <a:pt x="167965" y="107851"/>
                </a:cubicBezTo>
                <a:cubicBezTo>
                  <a:pt x="165448" y="107851"/>
                  <a:pt x="163290" y="106047"/>
                  <a:pt x="163290" y="103883"/>
                </a:cubicBezTo>
                <a:lnTo>
                  <a:pt x="163290" y="72862"/>
                </a:lnTo>
                <a:lnTo>
                  <a:pt x="67618" y="72862"/>
                </a:lnTo>
                <a:lnTo>
                  <a:pt x="67618" y="103883"/>
                </a:lnTo>
                <a:cubicBezTo>
                  <a:pt x="67618" y="106047"/>
                  <a:pt x="65100" y="107851"/>
                  <a:pt x="63302" y="107851"/>
                </a:cubicBezTo>
                <a:cubicBezTo>
                  <a:pt x="60784" y="107851"/>
                  <a:pt x="58626" y="106047"/>
                  <a:pt x="58626" y="103883"/>
                </a:cubicBezTo>
                <a:lnTo>
                  <a:pt x="58626" y="72862"/>
                </a:lnTo>
                <a:lnTo>
                  <a:pt x="8632" y="72862"/>
                </a:lnTo>
                <a:lnTo>
                  <a:pt x="8632" y="239148"/>
                </a:lnTo>
                <a:lnTo>
                  <a:pt x="167965" y="239148"/>
                </a:lnTo>
                <a:cubicBezTo>
                  <a:pt x="170123" y="239148"/>
                  <a:pt x="172281" y="241312"/>
                  <a:pt x="172281" y="243837"/>
                </a:cubicBezTo>
                <a:cubicBezTo>
                  <a:pt x="172281" y="245640"/>
                  <a:pt x="170123" y="247805"/>
                  <a:pt x="167965" y="247805"/>
                </a:cubicBezTo>
                <a:lnTo>
                  <a:pt x="8632" y="247805"/>
                </a:lnTo>
                <a:lnTo>
                  <a:pt x="8632" y="255019"/>
                </a:lnTo>
                <a:cubicBezTo>
                  <a:pt x="8632" y="268726"/>
                  <a:pt x="19782" y="279907"/>
                  <a:pt x="33449" y="279907"/>
                </a:cubicBezTo>
                <a:lnTo>
                  <a:pt x="166886" y="279907"/>
                </a:lnTo>
                <a:cubicBezTo>
                  <a:pt x="169404" y="279907"/>
                  <a:pt x="171562" y="281711"/>
                  <a:pt x="171562" y="284597"/>
                </a:cubicBezTo>
                <a:cubicBezTo>
                  <a:pt x="171562" y="286400"/>
                  <a:pt x="169404" y="288564"/>
                  <a:pt x="166886" y="288564"/>
                </a:cubicBezTo>
                <a:lnTo>
                  <a:pt x="33449" y="288564"/>
                </a:lnTo>
                <a:cubicBezTo>
                  <a:pt x="14746" y="288564"/>
                  <a:pt x="0" y="273415"/>
                  <a:pt x="0" y="255019"/>
                </a:cubicBezTo>
                <a:lnTo>
                  <a:pt x="0" y="68534"/>
                </a:lnTo>
                <a:cubicBezTo>
                  <a:pt x="0" y="66009"/>
                  <a:pt x="1798" y="64206"/>
                  <a:pt x="4316" y="64206"/>
                </a:cubicBezTo>
                <a:lnTo>
                  <a:pt x="58626" y="64206"/>
                </a:lnTo>
                <a:lnTo>
                  <a:pt x="58626" y="56631"/>
                </a:lnTo>
                <a:cubicBezTo>
                  <a:pt x="58626" y="25249"/>
                  <a:pt x="84522" y="0"/>
                  <a:pt x="1154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6" name="Notched Right Arrow 5">
            <a:extLst>
              <a:ext uri="{FF2B5EF4-FFF2-40B4-BE49-F238E27FC236}">
                <a16:creationId xmlns:a16="http://schemas.microsoft.com/office/drawing/2014/main" id="{BCABF178-98C2-C646-9451-CE6CCFD91C2C}"/>
              </a:ext>
            </a:extLst>
          </p:cNvPr>
          <p:cNvSpPr/>
          <p:nvPr/>
        </p:nvSpPr>
        <p:spPr>
          <a:xfrm>
            <a:off x="16837803" y="2646948"/>
            <a:ext cx="5861304" cy="3826042"/>
          </a:xfrm>
          <a:prstGeom prst="notched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F86D1-9A84-C841-ADC2-B2D20E345FB7}"/>
              </a:ext>
            </a:extLst>
          </p:cNvPr>
          <p:cNvSpPr/>
          <p:nvPr/>
        </p:nvSpPr>
        <p:spPr>
          <a:xfrm>
            <a:off x="16808010" y="5614271"/>
            <a:ext cx="3870527" cy="7115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977">
            <a:extLst>
              <a:ext uri="{FF2B5EF4-FFF2-40B4-BE49-F238E27FC236}">
                <a16:creationId xmlns:a16="http://schemas.microsoft.com/office/drawing/2014/main" id="{72EA4392-C816-1C46-A9F4-839C9EA559F2}"/>
              </a:ext>
            </a:extLst>
          </p:cNvPr>
          <p:cNvSpPr>
            <a:spLocks noChangeAspect="1"/>
          </p:cNvSpPr>
          <p:nvPr/>
        </p:nvSpPr>
        <p:spPr bwMode="auto">
          <a:xfrm>
            <a:off x="21091883" y="4109776"/>
            <a:ext cx="900388" cy="900388"/>
          </a:xfrm>
          <a:custGeom>
            <a:avLst/>
            <a:gdLst>
              <a:gd name="T0" fmla="*/ 7440677 w 288564"/>
              <a:gd name="T1" fmla="*/ 7854570 h 288564"/>
              <a:gd name="T2" fmla="*/ 2921541 w 288564"/>
              <a:gd name="T3" fmla="*/ 7128218 h 288564"/>
              <a:gd name="T4" fmla="*/ 3271744 w 288564"/>
              <a:gd name="T5" fmla="*/ 7504353 h 288564"/>
              <a:gd name="T6" fmla="*/ 8121655 w 288564"/>
              <a:gd name="T7" fmla="*/ 7504353 h 288564"/>
              <a:gd name="T8" fmla="*/ 7440677 w 288564"/>
              <a:gd name="T9" fmla="*/ 6816978 h 288564"/>
              <a:gd name="T10" fmla="*/ 2921541 w 288564"/>
              <a:gd name="T11" fmla="*/ 8178871 h 288564"/>
              <a:gd name="T12" fmla="*/ 5155662 w 288564"/>
              <a:gd name="T13" fmla="*/ 6129570 h 288564"/>
              <a:gd name="T14" fmla="*/ 5792179 w 288564"/>
              <a:gd name="T15" fmla="*/ 6832554 h 288564"/>
              <a:gd name="T16" fmla="*/ 5155662 w 288564"/>
              <a:gd name="T17" fmla="*/ 6728434 h 288564"/>
              <a:gd name="T18" fmla="*/ 5830322 w 288564"/>
              <a:gd name="T19" fmla="*/ 8043398 h 288564"/>
              <a:gd name="T20" fmla="*/ 5155662 w 288564"/>
              <a:gd name="T21" fmla="*/ 8980763 h 288564"/>
              <a:gd name="T22" fmla="*/ 4506414 w 288564"/>
              <a:gd name="T23" fmla="*/ 8290743 h 288564"/>
              <a:gd name="T24" fmla="*/ 5155662 w 288564"/>
              <a:gd name="T25" fmla="*/ 8394850 h 288564"/>
              <a:gd name="T26" fmla="*/ 4468235 w 288564"/>
              <a:gd name="T27" fmla="*/ 7066919 h 288564"/>
              <a:gd name="T28" fmla="*/ 5155662 w 288564"/>
              <a:gd name="T29" fmla="*/ 6129570 h 288564"/>
              <a:gd name="T30" fmla="*/ 1241795 w 288564"/>
              <a:gd name="T31" fmla="*/ 8494382 h 288564"/>
              <a:gd name="T32" fmla="*/ 9126756 w 288564"/>
              <a:gd name="T33" fmla="*/ 8494382 h 288564"/>
              <a:gd name="T34" fmla="*/ 1853335 w 288564"/>
              <a:gd name="T35" fmla="*/ 5880212 h 288564"/>
              <a:gd name="T36" fmla="*/ 8801472 w 288564"/>
              <a:gd name="T37" fmla="*/ 5711992 h 288564"/>
              <a:gd name="T38" fmla="*/ 9439011 w 288564"/>
              <a:gd name="T39" fmla="*/ 8636770 h 288564"/>
              <a:gd name="T40" fmla="*/ 8658365 w 288564"/>
              <a:gd name="T41" fmla="*/ 9439096 h 288564"/>
              <a:gd name="T42" fmla="*/ 1072636 w 288564"/>
              <a:gd name="T43" fmla="*/ 8804992 h 288564"/>
              <a:gd name="T44" fmla="*/ 1072636 w 288564"/>
              <a:gd name="T45" fmla="*/ 6177885 h 288564"/>
              <a:gd name="T46" fmla="*/ 299272 w 288564"/>
              <a:gd name="T47" fmla="*/ 4946106 h 288564"/>
              <a:gd name="T48" fmla="*/ 10100490 w 288564"/>
              <a:gd name="T49" fmla="*/ 4946106 h 288564"/>
              <a:gd name="T50" fmla="*/ 4397178 w 288564"/>
              <a:gd name="T51" fmla="*/ 3077772 h 288564"/>
              <a:gd name="T52" fmla="*/ 4067240 w 288564"/>
              <a:gd name="T53" fmla="*/ 4184430 h 288564"/>
              <a:gd name="T54" fmla="*/ 5192305 w 288564"/>
              <a:gd name="T55" fmla="*/ 2234163 h 288564"/>
              <a:gd name="T56" fmla="*/ 5192305 w 288564"/>
              <a:gd name="T57" fmla="*/ 4340661 h 288564"/>
              <a:gd name="T58" fmla="*/ 5192305 w 288564"/>
              <a:gd name="T59" fmla="*/ 2234163 h 288564"/>
              <a:gd name="T60" fmla="*/ 2714626 w 288564"/>
              <a:gd name="T61" fmla="*/ 2815813 h 288564"/>
              <a:gd name="T62" fmla="*/ 2714626 w 288564"/>
              <a:gd name="T63" fmla="*/ 1283053 h 288564"/>
              <a:gd name="T64" fmla="*/ 2714626 w 288564"/>
              <a:gd name="T65" fmla="*/ 1811114 h 288564"/>
              <a:gd name="T66" fmla="*/ 2714626 w 288564"/>
              <a:gd name="T67" fmla="*/ 1283053 h 288564"/>
              <a:gd name="T68" fmla="*/ 4397178 w 288564"/>
              <a:gd name="T69" fmla="*/ 2278690 h 288564"/>
              <a:gd name="T70" fmla="*/ 4067240 w 288564"/>
              <a:gd name="T71" fmla="*/ 1118870 h 288564"/>
              <a:gd name="T72" fmla="*/ 3366972 w 288564"/>
              <a:gd name="T73" fmla="*/ 1643595 h 288564"/>
              <a:gd name="T74" fmla="*/ 2714626 w 288564"/>
              <a:gd name="T75" fmla="*/ 3137796 h 288564"/>
              <a:gd name="T76" fmla="*/ 2062290 w 288564"/>
              <a:gd name="T77" fmla="*/ 1643595 h 288564"/>
              <a:gd name="T78" fmla="*/ 6052497 w 288564"/>
              <a:gd name="T79" fmla="*/ 0 h 288564"/>
              <a:gd name="T80" fmla="*/ 8994166 w 288564"/>
              <a:gd name="T81" fmla="*/ 1249536 h 288564"/>
              <a:gd name="T82" fmla="*/ 9423695 w 288564"/>
              <a:gd name="T83" fmla="*/ 4308318 h 288564"/>
              <a:gd name="T84" fmla="*/ 8994166 w 288564"/>
              <a:gd name="T85" fmla="*/ 1561876 h 288564"/>
              <a:gd name="T86" fmla="*/ 8148084 w 288564"/>
              <a:gd name="T87" fmla="*/ 4308318 h 288564"/>
              <a:gd name="T88" fmla="*/ 6625215 w 288564"/>
              <a:gd name="T89" fmla="*/ 1561876 h 288564"/>
              <a:gd name="T90" fmla="*/ 10412846 w 288564"/>
              <a:gd name="T91" fmla="*/ 4789924 h 288564"/>
              <a:gd name="T92" fmla="*/ 156086 w 288564"/>
              <a:gd name="T93" fmla="*/ 10412846 h 288564"/>
              <a:gd name="T94" fmla="*/ 156086 w 288564"/>
              <a:gd name="T95" fmla="*/ 4620695 h 288564"/>
              <a:gd name="T96" fmla="*/ 6052497 w 288564"/>
              <a:gd name="T97" fmla="*/ 312413 h 288564"/>
              <a:gd name="T98" fmla="*/ 1158393 w 288564"/>
              <a:gd name="T99" fmla="*/ 4152124 h 288564"/>
              <a:gd name="T100" fmla="*/ 833036 w 288564"/>
              <a:gd name="T101" fmla="*/ 572718 h 28856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88564" h="288564">
                <a:moveTo>
                  <a:pt x="206197" y="197539"/>
                </a:moveTo>
                <a:cubicBezTo>
                  <a:pt x="200856" y="197539"/>
                  <a:pt x="196227" y="202212"/>
                  <a:pt x="196227" y="207963"/>
                </a:cubicBezTo>
                <a:cubicBezTo>
                  <a:pt x="196227" y="213355"/>
                  <a:pt x="200856" y="217668"/>
                  <a:pt x="206197" y="217668"/>
                </a:cubicBezTo>
                <a:cubicBezTo>
                  <a:pt x="211538" y="217668"/>
                  <a:pt x="216523" y="213355"/>
                  <a:pt x="216523" y="207963"/>
                </a:cubicBezTo>
                <a:cubicBezTo>
                  <a:pt x="216523" y="202212"/>
                  <a:pt x="211538" y="197539"/>
                  <a:pt x="206197" y="197539"/>
                </a:cubicBezTo>
                <a:close/>
                <a:moveTo>
                  <a:pt x="80962" y="197539"/>
                </a:moveTo>
                <a:cubicBezTo>
                  <a:pt x="75211" y="197539"/>
                  <a:pt x="70538" y="202212"/>
                  <a:pt x="70538" y="207963"/>
                </a:cubicBezTo>
                <a:cubicBezTo>
                  <a:pt x="70538" y="213355"/>
                  <a:pt x="75211" y="217668"/>
                  <a:pt x="80962" y="217668"/>
                </a:cubicBezTo>
                <a:cubicBezTo>
                  <a:pt x="86353" y="217668"/>
                  <a:pt x="90667" y="213355"/>
                  <a:pt x="90667" y="207963"/>
                </a:cubicBezTo>
                <a:cubicBezTo>
                  <a:pt x="90667" y="202212"/>
                  <a:pt x="86353" y="197539"/>
                  <a:pt x="80962" y="197539"/>
                </a:cubicBezTo>
                <a:close/>
                <a:moveTo>
                  <a:pt x="206197" y="188913"/>
                </a:moveTo>
                <a:cubicBezTo>
                  <a:pt x="216523" y="188913"/>
                  <a:pt x="225069" y="197539"/>
                  <a:pt x="225069" y="207963"/>
                </a:cubicBezTo>
                <a:cubicBezTo>
                  <a:pt x="225069" y="218027"/>
                  <a:pt x="216523" y="226654"/>
                  <a:pt x="206197" y="226654"/>
                </a:cubicBezTo>
                <a:cubicBezTo>
                  <a:pt x="195871" y="226654"/>
                  <a:pt x="187325" y="218027"/>
                  <a:pt x="187325" y="207963"/>
                </a:cubicBezTo>
                <a:cubicBezTo>
                  <a:pt x="187325" y="197539"/>
                  <a:pt x="195871" y="188913"/>
                  <a:pt x="206197" y="188913"/>
                </a:cubicBezTo>
                <a:close/>
                <a:moveTo>
                  <a:pt x="80962" y="188913"/>
                </a:moveTo>
                <a:cubicBezTo>
                  <a:pt x="91026" y="188913"/>
                  <a:pt x="99652" y="197539"/>
                  <a:pt x="99652" y="207963"/>
                </a:cubicBezTo>
                <a:cubicBezTo>
                  <a:pt x="99652" y="218027"/>
                  <a:pt x="91026" y="226654"/>
                  <a:pt x="80962" y="226654"/>
                </a:cubicBezTo>
                <a:cubicBezTo>
                  <a:pt x="70538" y="226654"/>
                  <a:pt x="61912" y="218027"/>
                  <a:pt x="61912" y="207963"/>
                </a:cubicBezTo>
                <a:cubicBezTo>
                  <a:pt x="61912" y="197539"/>
                  <a:pt x="70538" y="188913"/>
                  <a:pt x="80962" y="188913"/>
                </a:cubicBezTo>
                <a:close/>
                <a:moveTo>
                  <a:pt x="142875" y="169863"/>
                </a:moveTo>
                <a:cubicBezTo>
                  <a:pt x="145345" y="169863"/>
                  <a:pt x="147461" y="172028"/>
                  <a:pt x="147461" y="174553"/>
                </a:cubicBezTo>
                <a:lnTo>
                  <a:pt x="147461" y="178161"/>
                </a:lnTo>
                <a:cubicBezTo>
                  <a:pt x="153458" y="179244"/>
                  <a:pt x="158397" y="183573"/>
                  <a:pt x="160514" y="189346"/>
                </a:cubicBezTo>
                <a:cubicBezTo>
                  <a:pt x="161572" y="191150"/>
                  <a:pt x="160514" y="193676"/>
                  <a:pt x="158397" y="194758"/>
                </a:cubicBezTo>
                <a:cubicBezTo>
                  <a:pt x="155928" y="195840"/>
                  <a:pt x="153811" y="194397"/>
                  <a:pt x="152400" y="192593"/>
                </a:cubicBezTo>
                <a:cubicBezTo>
                  <a:pt x="151342" y="188624"/>
                  <a:pt x="147461" y="186460"/>
                  <a:pt x="142875" y="186460"/>
                </a:cubicBezTo>
                <a:cubicBezTo>
                  <a:pt x="136878" y="186460"/>
                  <a:pt x="132292" y="190428"/>
                  <a:pt x="132292" y="195840"/>
                </a:cubicBezTo>
                <a:cubicBezTo>
                  <a:pt x="132292" y="201974"/>
                  <a:pt x="135820" y="204860"/>
                  <a:pt x="142875" y="204860"/>
                </a:cubicBezTo>
                <a:cubicBezTo>
                  <a:pt x="156986" y="204860"/>
                  <a:pt x="161572" y="214241"/>
                  <a:pt x="161572" y="222900"/>
                </a:cubicBezTo>
                <a:cubicBezTo>
                  <a:pt x="161572" y="231559"/>
                  <a:pt x="155575" y="239136"/>
                  <a:pt x="147461" y="240579"/>
                </a:cubicBezTo>
                <a:lnTo>
                  <a:pt x="147461" y="244187"/>
                </a:lnTo>
                <a:cubicBezTo>
                  <a:pt x="147461" y="246712"/>
                  <a:pt x="145345" y="248877"/>
                  <a:pt x="142875" y="248877"/>
                </a:cubicBezTo>
                <a:cubicBezTo>
                  <a:pt x="140406" y="248877"/>
                  <a:pt x="138642" y="246712"/>
                  <a:pt x="138642" y="244187"/>
                </a:cubicBezTo>
                <a:lnTo>
                  <a:pt x="138642" y="240579"/>
                </a:lnTo>
                <a:cubicBezTo>
                  <a:pt x="132645" y="239497"/>
                  <a:pt x="127353" y="235167"/>
                  <a:pt x="124883" y="229755"/>
                </a:cubicBezTo>
                <a:cubicBezTo>
                  <a:pt x="124178" y="227590"/>
                  <a:pt x="125236" y="224704"/>
                  <a:pt x="127353" y="224343"/>
                </a:cubicBezTo>
                <a:cubicBezTo>
                  <a:pt x="129822" y="222900"/>
                  <a:pt x="132292" y="224343"/>
                  <a:pt x="132997" y="226508"/>
                </a:cubicBezTo>
                <a:cubicBezTo>
                  <a:pt x="134408" y="230116"/>
                  <a:pt x="138642" y="232641"/>
                  <a:pt x="142875" y="232641"/>
                </a:cubicBezTo>
                <a:cubicBezTo>
                  <a:pt x="148520" y="232641"/>
                  <a:pt x="153458" y="228312"/>
                  <a:pt x="153458" y="222900"/>
                </a:cubicBezTo>
                <a:cubicBezTo>
                  <a:pt x="153458" y="217127"/>
                  <a:pt x="149578" y="213519"/>
                  <a:pt x="142875" y="213519"/>
                </a:cubicBezTo>
                <a:cubicBezTo>
                  <a:pt x="128411" y="213519"/>
                  <a:pt x="123825" y="204139"/>
                  <a:pt x="123825" y="195840"/>
                </a:cubicBezTo>
                <a:cubicBezTo>
                  <a:pt x="123825" y="187181"/>
                  <a:pt x="130175" y="179965"/>
                  <a:pt x="138642" y="178161"/>
                </a:cubicBezTo>
                <a:lnTo>
                  <a:pt x="138642" y="174553"/>
                </a:lnTo>
                <a:cubicBezTo>
                  <a:pt x="138642" y="172028"/>
                  <a:pt x="140406" y="169863"/>
                  <a:pt x="142875" y="169863"/>
                </a:cubicBezTo>
                <a:close/>
                <a:moveTo>
                  <a:pt x="51361" y="162954"/>
                </a:moveTo>
                <a:cubicBezTo>
                  <a:pt x="49919" y="171203"/>
                  <a:pt x="42347" y="177658"/>
                  <a:pt x="34414" y="179451"/>
                </a:cubicBezTo>
                <a:lnTo>
                  <a:pt x="34414" y="235399"/>
                </a:lnTo>
                <a:cubicBezTo>
                  <a:pt x="42347" y="237192"/>
                  <a:pt x="49919" y="244365"/>
                  <a:pt x="51361" y="252613"/>
                </a:cubicBezTo>
                <a:lnTo>
                  <a:pt x="235976" y="252613"/>
                </a:lnTo>
                <a:cubicBezTo>
                  <a:pt x="237418" y="244365"/>
                  <a:pt x="244630" y="237192"/>
                  <a:pt x="252923" y="235399"/>
                </a:cubicBezTo>
                <a:lnTo>
                  <a:pt x="252923" y="179451"/>
                </a:lnTo>
                <a:cubicBezTo>
                  <a:pt x="244630" y="177658"/>
                  <a:pt x="237418" y="171203"/>
                  <a:pt x="235976" y="162954"/>
                </a:cubicBezTo>
                <a:lnTo>
                  <a:pt x="51361" y="162954"/>
                </a:lnTo>
                <a:close/>
                <a:moveTo>
                  <a:pt x="47395" y="153988"/>
                </a:moveTo>
                <a:lnTo>
                  <a:pt x="239942" y="153988"/>
                </a:lnTo>
                <a:cubicBezTo>
                  <a:pt x="242466" y="153988"/>
                  <a:pt x="243908" y="155781"/>
                  <a:pt x="243908" y="158292"/>
                </a:cubicBezTo>
                <a:cubicBezTo>
                  <a:pt x="243908" y="165464"/>
                  <a:pt x="250038" y="171203"/>
                  <a:pt x="257610" y="171203"/>
                </a:cubicBezTo>
                <a:cubicBezTo>
                  <a:pt x="260134" y="171203"/>
                  <a:pt x="261577" y="173355"/>
                  <a:pt x="261577" y="175865"/>
                </a:cubicBezTo>
                <a:lnTo>
                  <a:pt x="261577" y="239344"/>
                </a:lnTo>
                <a:cubicBezTo>
                  <a:pt x="261577" y="241854"/>
                  <a:pt x="260134" y="244006"/>
                  <a:pt x="257610" y="244006"/>
                </a:cubicBezTo>
                <a:cubicBezTo>
                  <a:pt x="250038" y="244006"/>
                  <a:pt x="243908" y="249744"/>
                  <a:pt x="243908" y="256917"/>
                </a:cubicBezTo>
                <a:cubicBezTo>
                  <a:pt x="243908" y="259428"/>
                  <a:pt x="242466" y="261579"/>
                  <a:pt x="239942" y="261579"/>
                </a:cubicBezTo>
                <a:lnTo>
                  <a:pt x="47395" y="261579"/>
                </a:lnTo>
                <a:cubicBezTo>
                  <a:pt x="44871" y="261579"/>
                  <a:pt x="43068" y="259428"/>
                  <a:pt x="43068" y="256917"/>
                </a:cubicBezTo>
                <a:cubicBezTo>
                  <a:pt x="43068" y="249744"/>
                  <a:pt x="37299" y="244006"/>
                  <a:pt x="29727" y="244006"/>
                </a:cubicBezTo>
                <a:cubicBezTo>
                  <a:pt x="27563" y="244006"/>
                  <a:pt x="25400" y="241854"/>
                  <a:pt x="25400" y="239344"/>
                </a:cubicBezTo>
                <a:lnTo>
                  <a:pt x="25400" y="175865"/>
                </a:lnTo>
                <a:cubicBezTo>
                  <a:pt x="25400" y="173355"/>
                  <a:pt x="27563" y="171203"/>
                  <a:pt x="29727" y="171203"/>
                </a:cubicBezTo>
                <a:cubicBezTo>
                  <a:pt x="37299" y="171203"/>
                  <a:pt x="43068" y="165464"/>
                  <a:pt x="43068" y="158292"/>
                </a:cubicBezTo>
                <a:cubicBezTo>
                  <a:pt x="43068" y="155781"/>
                  <a:pt x="44871" y="153988"/>
                  <a:pt x="47395" y="153988"/>
                </a:cubicBezTo>
                <a:close/>
                <a:moveTo>
                  <a:pt x="8296" y="137068"/>
                </a:moveTo>
                <a:lnTo>
                  <a:pt x="8296" y="279907"/>
                </a:lnTo>
                <a:lnTo>
                  <a:pt x="279908" y="279907"/>
                </a:lnTo>
                <a:lnTo>
                  <a:pt x="279908" y="137068"/>
                </a:lnTo>
                <a:lnTo>
                  <a:pt x="8296" y="137068"/>
                </a:lnTo>
                <a:close/>
                <a:moveTo>
                  <a:pt x="117284" y="80963"/>
                </a:moveTo>
                <a:cubicBezTo>
                  <a:pt x="119570" y="80963"/>
                  <a:pt x="121856" y="82767"/>
                  <a:pt x="121856" y="85292"/>
                </a:cubicBezTo>
                <a:lnTo>
                  <a:pt x="121856" y="115960"/>
                </a:lnTo>
                <a:cubicBezTo>
                  <a:pt x="121856" y="118124"/>
                  <a:pt x="119570" y="120289"/>
                  <a:pt x="117284" y="120289"/>
                </a:cubicBezTo>
                <a:cubicBezTo>
                  <a:pt x="114617" y="120289"/>
                  <a:pt x="112712" y="118124"/>
                  <a:pt x="112712" y="115960"/>
                </a:cubicBezTo>
                <a:lnTo>
                  <a:pt x="112712" y="85292"/>
                </a:lnTo>
                <a:cubicBezTo>
                  <a:pt x="112712" y="82767"/>
                  <a:pt x="114617" y="80963"/>
                  <a:pt x="117284" y="80963"/>
                </a:cubicBezTo>
                <a:close/>
                <a:moveTo>
                  <a:pt x="143891" y="61913"/>
                </a:moveTo>
                <a:cubicBezTo>
                  <a:pt x="146558" y="61913"/>
                  <a:pt x="148844" y="63715"/>
                  <a:pt x="148844" y="66237"/>
                </a:cubicBezTo>
                <a:lnTo>
                  <a:pt x="148844" y="115965"/>
                </a:lnTo>
                <a:cubicBezTo>
                  <a:pt x="148844" y="118127"/>
                  <a:pt x="146558" y="120290"/>
                  <a:pt x="143891" y="120290"/>
                </a:cubicBezTo>
                <a:cubicBezTo>
                  <a:pt x="141224" y="120290"/>
                  <a:pt x="139700" y="118127"/>
                  <a:pt x="139700" y="115965"/>
                </a:cubicBezTo>
                <a:lnTo>
                  <a:pt x="139700" y="66237"/>
                </a:lnTo>
                <a:cubicBezTo>
                  <a:pt x="139700" y="63715"/>
                  <a:pt x="141224" y="61913"/>
                  <a:pt x="143891" y="61913"/>
                </a:cubicBezTo>
                <a:close/>
                <a:moveTo>
                  <a:pt x="75229" y="59114"/>
                </a:moveTo>
                <a:cubicBezTo>
                  <a:pt x="69911" y="59114"/>
                  <a:pt x="65658" y="63397"/>
                  <a:pt x="65658" y="68394"/>
                </a:cubicBezTo>
                <a:cubicBezTo>
                  <a:pt x="65658" y="73392"/>
                  <a:pt x="69911" y="78032"/>
                  <a:pt x="75229" y="78032"/>
                </a:cubicBezTo>
                <a:cubicBezTo>
                  <a:pt x="80546" y="78032"/>
                  <a:pt x="84800" y="73392"/>
                  <a:pt x="84800" y="68394"/>
                </a:cubicBezTo>
                <a:cubicBezTo>
                  <a:pt x="84800" y="63397"/>
                  <a:pt x="80546" y="59114"/>
                  <a:pt x="75229" y="59114"/>
                </a:cubicBezTo>
                <a:close/>
                <a:moveTo>
                  <a:pt x="75229" y="35555"/>
                </a:moveTo>
                <a:cubicBezTo>
                  <a:pt x="69911" y="35555"/>
                  <a:pt x="65658" y="40195"/>
                  <a:pt x="65658" y="45549"/>
                </a:cubicBezTo>
                <a:cubicBezTo>
                  <a:pt x="65658" y="47691"/>
                  <a:pt x="66366" y="50190"/>
                  <a:pt x="68139" y="51618"/>
                </a:cubicBezTo>
                <a:cubicBezTo>
                  <a:pt x="70620" y="50904"/>
                  <a:pt x="72747" y="50190"/>
                  <a:pt x="75229" y="50190"/>
                </a:cubicBezTo>
                <a:cubicBezTo>
                  <a:pt x="77710" y="50190"/>
                  <a:pt x="80191" y="50904"/>
                  <a:pt x="81964" y="51618"/>
                </a:cubicBezTo>
                <a:cubicBezTo>
                  <a:pt x="83736" y="50190"/>
                  <a:pt x="84800" y="47691"/>
                  <a:pt x="84800" y="45549"/>
                </a:cubicBezTo>
                <a:cubicBezTo>
                  <a:pt x="84800" y="40195"/>
                  <a:pt x="80546" y="35555"/>
                  <a:pt x="75229" y="35555"/>
                </a:cubicBezTo>
                <a:close/>
                <a:moveTo>
                  <a:pt x="117284" y="26988"/>
                </a:moveTo>
                <a:cubicBezTo>
                  <a:pt x="119570" y="26988"/>
                  <a:pt x="121856" y="28814"/>
                  <a:pt x="121856" y="31006"/>
                </a:cubicBezTo>
                <a:lnTo>
                  <a:pt x="121856" y="63149"/>
                </a:lnTo>
                <a:cubicBezTo>
                  <a:pt x="121856" y="65706"/>
                  <a:pt x="119570" y="67898"/>
                  <a:pt x="117284" y="67898"/>
                </a:cubicBezTo>
                <a:cubicBezTo>
                  <a:pt x="114617" y="67898"/>
                  <a:pt x="112712" y="65706"/>
                  <a:pt x="112712" y="63149"/>
                </a:cubicBezTo>
                <a:lnTo>
                  <a:pt x="112712" y="31006"/>
                </a:lnTo>
                <a:cubicBezTo>
                  <a:pt x="112712" y="28814"/>
                  <a:pt x="114617" y="26988"/>
                  <a:pt x="117284" y="26988"/>
                </a:cubicBezTo>
                <a:close/>
                <a:moveTo>
                  <a:pt x="75229" y="26988"/>
                </a:moveTo>
                <a:cubicBezTo>
                  <a:pt x="85154" y="26988"/>
                  <a:pt x="93307" y="35198"/>
                  <a:pt x="93307" y="45549"/>
                </a:cubicBezTo>
                <a:cubicBezTo>
                  <a:pt x="93307" y="49833"/>
                  <a:pt x="91889" y="53759"/>
                  <a:pt x="89054" y="56972"/>
                </a:cubicBezTo>
                <a:cubicBezTo>
                  <a:pt x="91180" y="60185"/>
                  <a:pt x="93307" y="63754"/>
                  <a:pt x="93307" y="68394"/>
                </a:cubicBezTo>
                <a:cubicBezTo>
                  <a:pt x="93307" y="78389"/>
                  <a:pt x="85154" y="86956"/>
                  <a:pt x="75229" y="86956"/>
                </a:cubicBezTo>
                <a:cubicBezTo>
                  <a:pt x="65303" y="86956"/>
                  <a:pt x="57150" y="78389"/>
                  <a:pt x="57150" y="68394"/>
                </a:cubicBezTo>
                <a:cubicBezTo>
                  <a:pt x="57150" y="63754"/>
                  <a:pt x="58922" y="60185"/>
                  <a:pt x="61404" y="56972"/>
                </a:cubicBezTo>
                <a:cubicBezTo>
                  <a:pt x="58568" y="53759"/>
                  <a:pt x="57150" y="49833"/>
                  <a:pt x="57150" y="45549"/>
                </a:cubicBezTo>
                <a:cubicBezTo>
                  <a:pt x="57150" y="35198"/>
                  <a:pt x="65303" y="26988"/>
                  <a:pt x="75229" y="26988"/>
                </a:cubicBezTo>
                <a:close/>
                <a:moveTo>
                  <a:pt x="38956" y="0"/>
                </a:moveTo>
                <a:lnTo>
                  <a:pt x="167728" y="0"/>
                </a:lnTo>
                <a:cubicBezTo>
                  <a:pt x="176385" y="0"/>
                  <a:pt x="183599" y="6853"/>
                  <a:pt x="183599" y="15871"/>
                </a:cubicBezTo>
                <a:lnTo>
                  <a:pt x="183599" y="34628"/>
                </a:lnTo>
                <a:lnTo>
                  <a:pt x="249248" y="34628"/>
                </a:lnTo>
                <a:cubicBezTo>
                  <a:pt x="258265" y="34628"/>
                  <a:pt x="265119" y="41842"/>
                  <a:pt x="265119" y="50859"/>
                </a:cubicBezTo>
                <a:lnTo>
                  <a:pt x="265119" y="115065"/>
                </a:lnTo>
                <a:cubicBezTo>
                  <a:pt x="265119" y="117229"/>
                  <a:pt x="263676" y="119393"/>
                  <a:pt x="261151" y="119393"/>
                </a:cubicBezTo>
                <a:cubicBezTo>
                  <a:pt x="258626" y="119393"/>
                  <a:pt x="256462" y="117229"/>
                  <a:pt x="256462" y="115065"/>
                </a:cubicBezTo>
                <a:lnTo>
                  <a:pt x="256462" y="50859"/>
                </a:lnTo>
                <a:cubicBezTo>
                  <a:pt x="256462" y="46892"/>
                  <a:pt x="253215" y="43285"/>
                  <a:pt x="249248" y="43285"/>
                </a:cubicBezTo>
                <a:lnTo>
                  <a:pt x="230491" y="43285"/>
                </a:lnTo>
                <a:lnTo>
                  <a:pt x="230491" y="115065"/>
                </a:lnTo>
                <a:cubicBezTo>
                  <a:pt x="230491" y="117229"/>
                  <a:pt x="228327" y="119393"/>
                  <a:pt x="225802" y="119393"/>
                </a:cubicBezTo>
                <a:cubicBezTo>
                  <a:pt x="223637" y="119393"/>
                  <a:pt x="221473" y="117229"/>
                  <a:pt x="221473" y="115065"/>
                </a:cubicBezTo>
                <a:lnTo>
                  <a:pt x="221473" y="43285"/>
                </a:lnTo>
                <a:lnTo>
                  <a:pt x="183599" y="43285"/>
                </a:lnTo>
                <a:lnTo>
                  <a:pt x="183599" y="128050"/>
                </a:lnTo>
                <a:lnTo>
                  <a:pt x="284236" y="128050"/>
                </a:lnTo>
                <a:cubicBezTo>
                  <a:pt x="286761" y="128050"/>
                  <a:pt x="288564" y="130215"/>
                  <a:pt x="288564" y="132740"/>
                </a:cubicBezTo>
                <a:lnTo>
                  <a:pt x="288564" y="283875"/>
                </a:lnTo>
                <a:cubicBezTo>
                  <a:pt x="288564" y="286400"/>
                  <a:pt x="286761" y="288564"/>
                  <a:pt x="284236" y="288564"/>
                </a:cubicBezTo>
                <a:lnTo>
                  <a:pt x="4328" y="288564"/>
                </a:lnTo>
                <a:cubicBezTo>
                  <a:pt x="1803" y="288564"/>
                  <a:pt x="0" y="286400"/>
                  <a:pt x="0" y="283875"/>
                </a:cubicBezTo>
                <a:lnTo>
                  <a:pt x="0" y="132740"/>
                </a:lnTo>
                <a:cubicBezTo>
                  <a:pt x="0" y="130215"/>
                  <a:pt x="1803" y="128050"/>
                  <a:pt x="4328" y="128050"/>
                </a:cubicBezTo>
                <a:lnTo>
                  <a:pt x="174942" y="128050"/>
                </a:lnTo>
                <a:lnTo>
                  <a:pt x="174942" y="15871"/>
                </a:lnTo>
                <a:cubicBezTo>
                  <a:pt x="174942" y="11903"/>
                  <a:pt x="171696" y="8657"/>
                  <a:pt x="167728" y="8657"/>
                </a:cubicBezTo>
                <a:lnTo>
                  <a:pt x="38956" y="8657"/>
                </a:lnTo>
                <a:cubicBezTo>
                  <a:pt x="34988" y="8657"/>
                  <a:pt x="32103" y="11903"/>
                  <a:pt x="32103" y="15871"/>
                </a:cubicBezTo>
                <a:lnTo>
                  <a:pt x="32103" y="115065"/>
                </a:lnTo>
                <a:cubicBezTo>
                  <a:pt x="32103" y="117229"/>
                  <a:pt x="29938" y="119393"/>
                  <a:pt x="27413" y="119393"/>
                </a:cubicBezTo>
                <a:cubicBezTo>
                  <a:pt x="25249" y="119393"/>
                  <a:pt x="23085" y="117229"/>
                  <a:pt x="23085" y="115065"/>
                </a:cubicBezTo>
                <a:lnTo>
                  <a:pt x="23085" y="15871"/>
                </a:lnTo>
                <a:cubicBezTo>
                  <a:pt x="23085" y="6853"/>
                  <a:pt x="30299" y="0"/>
                  <a:pt x="389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Notched Right Arrow 4">
            <a:extLst>
              <a:ext uri="{FF2B5EF4-FFF2-40B4-BE49-F238E27FC236}">
                <a16:creationId xmlns:a16="http://schemas.microsoft.com/office/drawing/2014/main" id="{D06A1B01-EA03-A64B-A595-A9C6AC004B01}"/>
              </a:ext>
            </a:extLst>
          </p:cNvPr>
          <p:cNvSpPr/>
          <p:nvPr/>
        </p:nvSpPr>
        <p:spPr>
          <a:xfrm>
            <a:off x="6733543" y="2646948"/>
            <a:ext cx="5861304" cy="3826042"/>
          </a:xfrm>
          <a:prstGeom prst="notched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AF52C9-27A9-BC46-8BDD-BB1383B31D77}"/>
              </a:ext>
            </a:extLst>
          </p:cNvPr>
          <p:cNvSpPr/>
          <p:nvPr/>
        </p:nvSpPr>
        <p:spPr>
          <a:xfrm>
            <a:off x="6703750" y="5614271"/>
            <a:ext cx="3870528" cy="71151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985">
            <a:extLst>
              <a:ext uri="{FF2B5EF4-FFF2-40B4-BE49-F238E27FC236}">
                <a16:creationId xmlns:a16="http://schemas.microsoft.com/office/drawing/2014/main" id="{A14BA77F-1236-4E42-98FE-B367E0DABF59}"/>
              </a:ext>
            </a:extLst>
          </p:cNvPr>
          <p:cNvSpPr>
            <a:spLocks noChangeAspect="1"/>
          </p:cNvSpPr>
          <p:nvPr/>
        </p:nvSpPr>
        <p:spPr bwMode="auto">
          <a:xfrm>
            <a:off x="11082460" y="4122054"/>
            <a:ext cx="900388" cy="875832"/>
          </a:xfrm>
          <a:custGeom>
            <a:avLst/>
            <a:gdLst>
              <a:gd name="T0" fmla="*/ 712559 w 288564"/>
              <a:gd name="T1" fmla="*/ 5561407 h 280628"/>
              <a:gd name="T2" fmla="*/ 9643108 w 288564"/>
              <a:gd name="T3" fmla="*/ 9828399 h 280628"/>
              <a:gd name="T4" fmla="*/ 9785899 w 288564"/>
              <a:gd name="T5" fmla="*/ 5392302 h 280628"/>
              <a:gd name="T6" fmla="*/ 9954624 w 288564"/>
              <a:gd name="T7" fmla="*/ 9971486 h 280628"/>
              <a:gd name="T8" fmla="*/ 569755 w 288564"/>
              <a:gd name="T9" fmla="*/ 10140596 h 280628"/>
              <a:gd name="T10" fmla="*/ 400992 w 288564"/>
              <a:gd name="T11" fmla="*/ 5561407 h 280628"/>
              <a:gd name="T12" fmla="*/ 6208724 w 288564"/>
              <a:gd name="T13" fmla="*/ 3399963 h 280628"/>
              <a:gd name="T14" fmla="*/ 10100490 w 288564"/>
              <a:gd name="T15" fmla="*/ 4767800 h 280628"/>
              <a:gd name="T16" fmla="*/ 6208724 w 288564"/>
              <a:gd name="T17" fmla="*/ 3399963 h 280628"/>
              <a:gd name="T18" fmla="*/ 299272 w 288564"/>
              <a:gd name="T19" fmla="*/ 4767800 h 280628"/>
              <a:gd name="T20" fmla="*/ 4204187 w 288564"/>
              <a:gd name="T21" fmla="*/ 3399963 h 280628"/>
              <a:gd name="T22" fmla="*/ 7249987 w 288564"/>
              <a:gd name="T23" fmla="*/ 325776 h 280628"/>
              <a:gd name="T24" fmla="*/ 5375659 w 288564"/>
              <a:gd name="T25" fmla="*/ 3074326 h 280628"/>
              <a:gd name="T26" fmla="*/ 8135045 w 288564"/>
              <a:gd name="T27" fmla="*/ 1745554 h 280628"/>
              <a:gd name="T28" fmla="*/ 8213161 w 288564"/>
              <a:gd name="T29" fmla="*/ 1367867 h 280628"/>
              <a:gd name="T30" fmla="*/ 7249987 w 288564"/>
              <a:gd name="T31" fmla="*/ 325776 h 280628"/>
              <a:gd name="T32" fmla="*/ 2941636 w 288564"/>
              <a:gd name="T33" fmla="*/ 416897 h 280628"/>
              <a:gd name="T34" fmla="*/ 2147705 w 288564"/>
              <a:gd name="T35" fmla="*/ 1563252 h 280628"/>
              <a:gd name="T36" fmla="*/ 4412462 w 288564"/>
              <a:gd name="T37" fmla="*/ 3074326 h 280628"/>
              <a:gd name="T38" fmla="*/ 3371175 w 288564"/>
              <a:gd name="T39" fmla="*/ 442953 h 280628"/>
              <a:gd name="T40" fmla="*/ 3175937 w 288564"/>
              <a:gd name="T41" fmla="*/ 0 h 280628"/>
              <a:gd name="T42" fmla="*/ 5206468 w 288564"/>
              <a:gd name="T43" fmla="*/ 2735624 h 280628"/>
              <a:gd name="T44" fmla="*/ 7236956 w 288564"/>
              <a:gd name="T45" fmla="*/ 0 h 280628"/>
              <a:gd name="T46" fmla="*/ 8460478 w 288564"/>
              <a:gd name="T47" fmla="*/ 1159355 h 280628"/>
              <a:gd name="T48" fmla="*/ 8317283 w 288564"/>
              <a:gd name="T49" fmla="*/ 2019170 h 280628"/>
              <a:gd name="T50" fmla="*/ 10256681 w 288564"/>
              <a:gd name="T51" fmla="*/ 3074326 h 280628"/>
              <a:gd name="T52" fmla="*/ 10412846 w 288564"/>
              <a:gd name="T53" fmla="*/ 4911086 h 280628"/>
              <a:gd name="T54" fmla="*/ 6208724 w 288564"/>
              <a:gd name="T55" fmla="*/ 5080484 h 280628"/>
              <a:gd name="T56" fmla="*/ 6052497 w 288564"/>
              <a:gd name="T57" fmla="*/ 9509590 h 280628"/>
              <a:gd name="T58" fmla="*/ 5883264 w 288564"/>
              <a:gd name="T59" fmla="*/ 3399963 h 280628"/>
              <a:gd name="T60" fmla="*/ 4516604 w 288564"/>
              <a:gd name="T61" fmla="*/ 9353237 h 280628"/>
              <a:gd name="T62" fmla="*/ 4204187 w 288564"/>
              <a:gd name="T63" fmla="*/ 9353237 h 280628"/>
              <a:gd name="T64" fmla="*/ 156109 w 288564"/>
              <a:gd name="T65" fmla="*/ 5080484 h 280628"/>
              <a:gd name="T66" fmla="*/ 0 w 288564"/>
              <a:gd name="T67" fmla="*/ 3230644 h 280628"/>
              <a:gd name="T68" fmla="*/ 3813739 w 288564"/>
              <a:gd name="T69" fmla="*/ 3074326 h 280628"/>
              <a:gd name="T70" fmla="*/ 1835325 w 288564"/>
              <a:gd name="T71" fmla="*/ 1628328 h 280628"/>
              <a:gd name="T72" fmla="*/ 2707327 w 288564"/>
              <a:gd name="T73" fmla="*/ 221492 h 280628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88564" h="280628">
                <a:moveTo>
                  <a:pt x="15788" y="149225"/>
                </a:moveTo>
                <a:cubicBezTo>
                  <a:pt x="17587" y="149225"/>
                  <a:pt x="19745" y="151385"/>
                  <a:pt x="19745" y="153905"/>
                </a:cubicBezTo>
                <a:lnTo>
                  <a:pt x="19745" y="271988"/>
                </a:lnTo>
                <a:lnTo>
                  <a:pt x="267232" y="271988"/>
                </a:lnTo>
                <a:lnTo>
                  <a:pt x="267232" y="153905"/>
                </a:lnTo>
                <a:cubicBezTo>
                  <a:pt x="267232" y="151385"/>
                  <a:pt x="269031" y="149225"/>
                  <a:pt x="271189" y="149225"/>
                </a:cubicBezTo>
                <a:cubicBezTo>
                  <a:pt x="273707" y="149225"/>
                  <a:pt x="275865" y="151385"/>
                  <a:pt x="275865" y="153905"/>
                </a:cubicBezTo>
                <a:lnTo>
                  <a:pt x="275865" y="275948"/>
                </a:lnTo>
                <a:cubicBezTo>
                  <a:pt x="275865" y="278468"/>
                  <a:pt x="273707" y="280628"/>
                  <a:pt x="271189" y="280628"/>
                </a:cubicBezTo>
                <a:lnTo>
                  <a:pt x="15788" y="280628"/>
                </a:lnTo>
                <a:cubicBezTo>
                  <a:pt x="13270" y="280628"/>
                  <a:pt x="11112" y="278468"/>
                  <a:pt x="11112" y="275948"/>
                </a:cubicBezTo>
                <a:lnTo>
                  <a:pt x="11112" y="153905"/>
                </a:lnTo>
                <a:cubicBezTo>
                  <a:pt x="11112" y="151385"/>
                  <a:pt x="13270" y="149225"/>
                  <a:pt x="15788" y="149225"/>
                </a:cubicBezTo>
                <a:close/>
                <a:moveTo>
                  <a:pt x="172057" y="94090"/>
                </a:moveTo>
                <a:lnTo>
                  <a:pt x="172057" y="131943"/>
                </a:lnTo>
                <a:lnTo>
                  <a:pt x="279908" y="131943"/>
                </a:lnTo>
                <a:lnTo>
                  <a:pt x="279908" y="94090"/>
                </a:lnTo>
                <a:lnTo>
                  <a:pt x="172057" y="94090"/>
                </a:lnTo>
                <a:close/>
                <a:moveTo>
                  <a:pt x="8296" y="94090"/>
                </a:moveTo>
                <a:lnTo>
                  <a:pt x="8296" y="131943"/>
                </a:lnTo>
                <a:lnTo>
                  <a:pt x="116508" y="131943"/>
                </a:lnTo>
                <a:lnTo>
                  <a:pt x="116508" y="94090"/>
                </a:lnTo>
                <a:lnTo>
                  <a:pt x="8296" y="94090"/>
                </a:lnTo>
                <a:close/>
                <a:moveTo>
                  <a:pt x="200913" y="9013"/>
                </a:moveTo>
                <a:cubicBezTo>
                  <a:pt x="198749" y="9013"/>
                  <a:pt x="196585" y="10455"/>
                  <a:pt x="194781" y="12257"/>
                </a:cubicBezTo>
                <a:lnTo>
                  <a:pt x="148971" y="85078"/>
                </a:lnTo>
                <a:lnTo>
                  <a:pt x="166285" y="85078"/>
                </a:lnTo>
                <a:lnTo>
                  <a:pt x="225441" y="48307"/>
                </a:lnTo>
                <a:cubicBezTo>
                  <a:pt x="227605" y="47225"/>
                  <a:pt x="228687" y="45423"/>
                  <a:pt x="228687" y="43260"/>
                </a:cubicBezTo>
                <a:cubicBezTo>
                  <a:pt x="229048" y="41457"/>
                  <a:pt x="228687" y="39294"/>
                  <a:pt x="227605" y="37852"/>
                </a:cubicBezTo>
                <a:lnTo>
                  <a:pt x="207045" y="11536"/>
                </a:lnTo>
                <a:cubicBezTo>
                  <a:pt x="205602" y="10094"/>
                  <a:pt x="203077" y="8652"/>
                  <a:pt x="200913" y="9013"/>
                </a:cubicBezTo>
                <a:close/>
                <a:moveTo>
                  <a:pt x="87652" y="9013"/>
                </a:moveTo>
                <a:cubicBezTo>
                  <a:pt x="85127" y="8652"/>
                  <a:pt x="82962" y="10094"/>
                  <a:pt x="81520" y="11536"/>
                </a:cubicBezTo>
                <a:lnTo>
                  <a:pt x="60959" y="37852"/>
                </a:lnTo>
                <a:cubicBezTo>
                  <a:pt x="59517" y="39294"/>
                  <a:pt x="59156" y="41457"/>
                  <a:pt x="59517" y="43260"/>
                </a:cubicBezTo>
                <a:cubicBezTo>
                  <a:pt x="59877" y="45423"/>
                  <a:pt x="60959" y="47225"/>
                  <a:pt x="63124" y="48307"/>
                </a:cubicBezTo>
                <a:lnTo>
                  <a:pt x="122279" y="85078"/>
                </a:lnTo>
                <a:lnTo>
                  <a:pt x="139954" y="85078"/>
                </a:lnTo>
                <a:lnTo>
                  <a:pt x="93423" y="12257"/>
                </a:lnTo>
                <a:cubicBezTo>
                  <a:pt x="91980" y="10455"/>
                  <a:pt x="90176" y="9013"/>
                  <a:pt x="87652" y="9013"/>
                </a:cubicBezTo>
                <a:close/>
                <a:moveTo>
                  <a:pt x="88012" y="0"/>
                </a:moveTo>
                <a:cubicBezTo>
                  <a:pt x="93423" y="721"/>
                  <a:pt x="98112" y="2884"/>
                  <a:pt x="100637" y="7571"/>
                </a:cubicBezTo>
                <a:lnTo>
                  <a:pt x="144282" y="75705"/>
                </a:lnTo>
                <a:lnTo>
                  <a:pt x="187928" y="7571"/>
                </a:lnTo>
                <a:cubicBezTo>
                  <a:pt x="190813" y="2884"/>
                  <a:pt x="195502" y="721"/>
                  <a:pt x="200552" y="0"/>
                </a:cubicBezTo>
                <a:cubicBezTo>
                  <a:pt x="205963" y="0"/>
                  <a:pt x="211013" y="2163"/>
                  <a:pt x="214259" y="6129"/>
                </a:cubicBezTo>
                <a:lnTo>
                  <a:pt x="234459" y="32085"/>
                </a:lnTo>
                <a:cubicBezTo>
                  <a:pt x="237344" y="35689"/>
                  <a:pt x="238426" y="40376"/>
                  <a:pt x="237344" y="45062"/>
                </a:cubicBezTo>
                <a:cubicBezTo>
                  <a:pt x="236984" y="49388"/>
                  <a:pt x="234098" y="53714"/>
                  <a:pt x="230491" y="55877"/>
                </a:cubicBezTo>
                <a:lnTo>
                  <a:pt x="182517" y="85078"/>
                </a:lnTo>
                <a:lnTo>
                  <a:pt x="284236" y="85078"/>
                </a:lnTo>
                <a:cubicBezTo>
                  <a:pt x="286761" y="85078"/>
                  <a:pt x="288564" y="86880"/>
                  <a:pt x="288564" y="89404"/>
                </a:cubicBezTo>
                <a:lnTo>
                  <a:pt x="288564" y="135908"/>
                </a:lnTo>
                <a:cubicBezTo>
                  <a:pt x="288564" y="138432"/>
                  <a:pt x="286761" y="140595"/>
                  <a:pt x="284236" y="140595"/>
                </a:cubicBezTo>
                <a:lnTo>
                  <a:pt x="172057" y="140595"/>
                </a:lnTo>
                <a:lnTo>
                  <a:pt x="172057" y="258839"/>
                </a:lnTo>
                <a:cubicBezTo>
                  <a:pt x="172057" y="260641"/>
                  <a:pt x="169892" y="263165"/>
                  <a:pt x="167728" y="263165"/>
                </a:cubicBezTo>
                <a:cubicBezTo>
                  <a:pt x="165203" y="263165"/>
                  <a:pt x="163039" y="260641"/>
                  <a:pt x="163039" y="258839"/>
                </a:cubicBezTo>
                <a:lnTo>
                  <a:pt x="163039" y="94090"/>
                </a:lnTo>
                <a:lnTo>
                  <a:pt x="125165" y="94090"/>
                </a:lnTo>
                <a:lnTo>
                  <a:pt x="125165" y="258839"/>
                </a:lnTo>
                <a:cubicBezTo>
                  <a:pt x="125165" y="260641"/>
                  <a:pt x="123361" y="263165"/>
                  <a:pt x="121197" y="263165"/>
                </a:cubicBezTo>
                <a:cubicBezTo>
                  <a:pt x="118672" y="263165"/>
                  <a:pt x="116508" y="260641"/>
                  <a:pt x="116508" y="258839"/>
                </a:cubicBezTo>
                <a:lnTo>
                  <a:pt x="116508" y="140595"/>
                </a:lnTo>
                <a:lnTo>
                  <a:pt x="4329" y="140595"/>
                </a:lnTo>
                <a:cubicBezTo>
                  <a:pt x="1804" y="140595"/>
                  <a:pt x="0" y="138432"/>
                  <a:pt x="0" y="135908"/>
                </a:cubicBezTo>
                <a:lnTo>
                  <a:pt x="0" y="89404"/>
                </a:lnTo>
                <a:cubicBezTo>
                  <a:pt x="0" y="86880"/>
                  <a:pt x="1804" y="85078"/>
                  <a:pt x="4329" y="85078"/>
                </a:cubicBezTo>
                <a:lnTo>
                  <a:pt x="105687" y="85078"/>
                </a:lnTo>
                <a:lnTo>
                  <a:pt x="58074" y="55877"/>
                </a:lnTo>
                <a:cubicBezTo>
                  <a:pt x="54467" y="53714"/>
                  <a:pt x="51581" y="49388"/>
                  <a:pt x="50860" y="45062"/>
                </a:cubicBezTo>
                <a:cubicBezTo>
                  <a:pt x="50138" y="40376"/>
                  <a:pt x="51220" y="35689"/>
                  <a:pt x="54106" y="32085"/>
                </a:cubicBezTo>
                <a:lnTo>
                  <a:pt x="75027" y="6129"/>
                </a:lnTo>
                <a:cubicBezTo>
                  <a:pt x="77912" y="2163"/>
                  <a:pt x="82602" y="0"/>
                  <a:pt x="880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FFD9A4-309E-4647-8A49-E86F847AB7B7}"/>
              </a:ext>
            </a:extLst>
          </p:cNvPr>
          <p:cNvSpPr txBox="1"/>
          <p:nvPr/>
        </p:nvSpPr>
        <p:spPr>
          <a:xfrm>
            <a:off x="7581215" y="3775140"/>
            <a:ext cx="3227074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STRATEGIC TRAINING &amp;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63E998-4E68-5C41-92D9-3F00F6D66C00}"/>
              </a:ext>
            </a:extLst>
          </p:cNvPr>
          <p:cNvSpPr txBox="1"/>
          <p:nvPr/>
        </p:nvSpPr>
        <p:spPr>
          <a:xfrm>
            <a:off x="12751002" y="3775139"/>
            <a:ext cx="3123738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 &amp; DEVELOPMENT ACTIVITIES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0C8169B-4F32-C247-BA41-EE89D6F915AB}"/>
              </a:ext>
            </a:extLst>
          </p:cNvPr>
          <p:cNvSpPr txBox="1"/>
          <p:nvPr/>
        </p:nvSpPr>
        <p:spPr>
          <a:xfrm>
            <a:off x="17885895" y="3775139"/>
            <a:ext cx="2919062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METRICS SHOW VALUE TRAINING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CA211D50-6D52-DD4F-AA2B-D3E9755AA4AE}"/>
              </a:ext>
            </a:extLst>
          </p:cNvPr>
          <p:cNvSpPr txBox="1">
            <a:spLocks/>
          </p:cNvSpPr>
          <p:nvPr/>
        </p:nvSpPr>
        <p:spPr>
          <a:xfrm>
            <a:off x="1889708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39AE2650-2F55-F049-BAA4-9BBDDA4F036A}"/>
              </a:ext>
            </a:extLst>
          </p:cNvPr>
          <p:cNvSpPr txBox="1">
            <a:spLocks/>
          </p:cNvSpPr>
          <p:nvPr/>
        </p:nvSpPr>
        <p:spPr>
          <a:xfrm>
            <a:off x="6914914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C60D16BA-7C1B-3840-A875-CA250A5E097F}"/>
              </a:ext>
            </a:extLst>
          </p:cNvPr>
          <p:cNvSpPr txBox="1">
            <a:spLocks/>
          </p:cNvSpPr>
          <p:nvPr/>
        </p:nvSpPr>
        <p:spPr>
          <a:xfrm>
            <a:off x="11967044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B0FE887F-5304-B345-B7E7-388167CAE2F2}"/>
              </a:ext>
            </a:extLst>
          </p:cNvPr>
          <p:cNvSpPr txBox="1">
            <a:spLocks/>
          </p:cNvSpPr>
          <p:nvPr/>
        </p:nvSpPr>
        <p:spPr>
          <a:xfrm>
            <a:off x="17019173" y="6680389"/>
            <a:ext cx="3448200" cy="498290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 marketing by promoting environmental core values in the hope that consumers will associate these values with their company or brand. </a:t>
            </a:r>
          </a:p>
        </p:txBody>
      </p:sp>
    </p:spTree>
    <p:extLst>
      <p:ext uri="{BB962C8B-B14F-4D97-AF65-F5344CB8AC3E}">
        <p14:creationId xmlns:p14="http://schemas.microsoft.com/office/powerpoint/2010/main" val="959329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7CF36F-E1F7-BB42-A99B-4C662EC16FD5}"/>
              </a:ext>
            </a:extLst>
          </p:cNvPr>
          <p:cNvSpPr txBox="1"/>
          <p:nvPr/>
        </p:nvSpPr>
        <p:spPr>
          <a:xfrm>
            <a:off x="9004365" y="612372"/>
            <a:ext cx="63690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SALES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0F814-3048-C746-A2F0-CD90FE31D5D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4CDFC4F-C9FC-114A-AF3A-667B5A39AC60}"/>
              </a:ext>
            </a:extLst>
          </p:cNvPr>
          <p:cNvSpPr/>
          <p:nvPr/>
        </p:nvSpPr>
        <p:spPr>
          <a:xfrm>
            <a:off x="8851149" y="2999666"/>
            <a:ext cx="6711818" cy="2378855"/>
          </a:xfrm>
          <a:custGeom>
            <a:avLst/>
            <a:gdLst>
              <a:gd name="connsiteX0" fmla="*/ 3563011 w 6711818"/>
              <a:gd name="connsiteY0" fmla="*/ 740 h 2378855"/>
              <a:gd name="connsiteX1" fmla="*/ 4307691 w 6711818"/>
              <a:gd name="connsiteY1" fmla="*/ 103312 h 2378855"/>
              <a:gd name="connsiteX2" fmla="*/ 6689814 w 6711818"/>
              <a:gd name="connsiteY2" fmla="*/ 2318110 h 2378855"/>
              <a:gd name="connsiteX3" fmla="*/ 6711818 w 6711818"/>
              <a:gd name="connsiteY3" fmla="*/ 2378855 h 2378855"/>
              <a:gd name="connsiteX4" fmla="*/ 0 w 6711818"/>
              <a:gd name="connsiteY4" fmla="*/ 2378855 h 2378855"/>
              <a:gd name="connsiteX5" fmla="*/ 59252 w 6711818"/>
              <a:gd name="connsiteY5" fmla="*/ 2254570 h 2378855"/>
              <a:gd name="connsiteX6" fmla="*/ 3563011 w 6711818"/>
              <a:gd name="connsiteY6" fmla="*/ 740 h 237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1818" h="2378855">
                <a:moveTo>
                  <a:pt x="3563011" y="740"/>
                </a:moveTo>
                <a:cubicBezTo>
                  <a:pt x="3810735" y="6009"/>
                  <a:pt x="4059999" y="39487"/>
                  <a:pt x="4307691" y="103312"/>
                </a:cubicBezTo>
                <a:cubicBezTo>
                  <a:pt x="5422299" y="390875"/>
                  <a:pt x="6267846" y="1231938"/>
                  <a:pt x="6689814" y="2318110"/>
                </a:cubicBezTo>
                <a:lnTo>
                  <a:pt x="6711818" y="2378855"/>
                </a:lnTo>
                <a:lnTo>
                  <a:pt x="0" y="2378855"/>
                </a:lnTo>
                <a:lnTo>
                  <a:pt x="59252" y="2254570"/>
                </a:lnTo>
                <a:cubicBezTo>
                  <a:pt x="795041" y="853269"/>
                  <a:pt x="2154084" y="-29231"/>
                  <a:pt x="3563011" y="7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70011A6D-4277-3F4D-A95C-EE7C7E205CB7}"/>
              </a:ext>
            </a:extLst>
          </p:cNvPr>
          <p:cNvSpPr/>
          <p:nvPr/>
        </p:nvSpPr>
        <p:spPr>
          <a:xfrm>
            <a:off x="8322050" y="5524825"/>
            <a:ext cx="7517299" cy="2378856"/>
          </a:xfrm>
          <a:custGeom>
            <a:avLst/>
            <a:gdLst>
              <a:gd name="connsiteX0" fmla="*/ 459350 w 7517299"/>
              <a:gd name="connsiteY0" fmla="*/ 0 h 2378856"/>
              <a:gd name="connsiteX1" fmla="*/ 7292704 w 7517299"/>
              <a:gd name="connsiteY1" fmla="*/ 0 h 2378856"/>
              <a:gd name="connsiteX2" fmla="*/ 7343668 w 7517299"/>
              <a:gd name="connsiteY2" fmla="*/ 163664 h 2378856"/>
              <a:gd name="connsiteX3" fmla="*/ 7452291 w 7517299"/>
              <a:gd name="connsiteY3" fmla="*/ 2200733 h 2378856"/>
              <a:gd name="connsiteX4" fmla="*/ 7418711 w 7517299"/>
              <a:gd name="connsiteY4" fmla="*/ 2378856 h 2378856"/>
              <a:gd name="connsiteX5" fmla="*/ 3687 w 7517299"/>
              <a:gd name="connsiteY5" fmla="*/ 2378856 h 2378856"/>
              <a:gd name="connsiteX6" fmla="*/ 62 w 7517299"/>
              <a:gd name="connsiteY6" fmla="*/ 2254330 h 2378856"/>
              <a:gd name="connsiteX7" fmla="*/ 185578 w 7517299"/>
              <a:gd name="connsiteY7" fmla="*/ 777590 h 2378856"/>
              <a:gd name="connsiteX8" fmla="*/ 429878 w 7517299"/>
              <a:gd name="connsiteY8" fmla="*/ 61819 h 2378856"/>
              <a:gd name="connsiteX9" fmla="*/ 459350 w 7517299"/>
              <a:gd name="connsiteY9" fmla="*/ 0 h 23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17299" h="2378856">
                <a:moveTo>
                  <a:pt x="459350" y="0"/>
                </a:moveTo>
                <a:lnTo>
                  <a:pt x="7292704" y="0"/>
                </a:lnTo>
                <a:lnTo>
                  <a:pt x="7343668" y="163664"/>
                </a:lnTo>
                <a:cubicBezTo>
                  <a:pt x="7524741" y="795238"/>
                  <a:pt x="7569780" y="1491887"/>
                  <a:pt x="7452291" y="2200733"/>
                </a:cubicBezTo>
                <a:lnTo>
                  <a:pt x="7418711" y="2378856"/>
                </a:lnTo>
                <a:lnTo>
                  <a:pt x="3687" y="2378856"/>
                </a:lnTo>
                <a:lnTo>
                  <a:pt x="62" y="2254330"/>
                </a:lnTo>
                <a:cubicBezTo>
                  <a:pt x="-2131" y="1783332"/>
                  <a:pt x="53764" y="1289214"/>
                  <a:pt x="185578" y="777590"/>
                </a:cubicBezTo>
                <a:cubicBezTo>
                  <a:pt x="249824" y="528392"/>
                  <a:pt x="331953" y="289324"/>
                  <a:pt x="429878" y="61819"/>
                </a:cubicBezTo>
                <a:lnTo>
                  <a:pt x="45935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2106AD4-25D9-D941-AB6B-DD90EEE11D49}"/>
              </a:ext>
            </a:extLst>
          </p:cNvPr>
          <p:cNvSpPr/>
          <p:nvPr/>
        </p:nvSpPr>
        <p:spPr>
          <a:xfrm>
            <a:off x="8329996" y="8049985"/>
            <a:ext cx="7378047" cy="2378856"/>
          </a:xfrm>
          <a:custGeom>
            <a:avLst/>
            <a:gdLst>
              <a:gd name="connsiteX0" fmla="*/ 0 w 7378047"/>
              <a:gd name="connsiteY0" fmla="*/ 0 h 2378856"/>
              <a:gd name="connsiteX1" fmla="*/ 7378047 w 7378047"/>
              <a:gd name="connsiteY1" fmla="*/ 0 h 2378856"/>
              <a:gd name="connsiteX2" fmla="*/ 7354136 w 7378047"/>
              <a:gd name="connsiteY2" fmla="*/ 101921 h 2378856"/>
              <a:gd name="connsiteX3" fmla="*/ 6342089 w 7378047"/>
              <a:gd name="connsiteY3" fmla="*/ 2205419 h 2378856"/>
              <a:gd name="connsiteX4" fmla="*/ 6204026 w 7378047"/>
              <a:gd name="connsiteY4" fmla="*/ 2378856 h 2378856"/>
              <a:gd name="connsiteX5" fmla="*/ 629763 w 7378047"/>
              <a:gd name="connsiteY5" fmla="*/ 2378856 h 2378856"/>
              <a:gd name="connsiteX6" fmla="*/ 559701 w 7378047"/>
              <a:gd name="connsiteY6" fmla="*/ 2232807 h 2378856"/>
              <a:gd name="connsiteX7" fmla="*/ 260 w 7378047"/>
              <a:gd name="connsiteY7" fmla="*/ 8950 h 2378856"/>
              <a:gd name="connsiteX8" fmla="*/ 0 w 7378047"/>
              <a:gd name="connsiteY8" fmla="*/ 0 h 23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78047" h="2378856">
                <a:moveTo>
                  <a:pt x="0" y="0"/>
                </a:moveTo>
                <a:lnTo>
                  <a:pt x="7378047" y="0"/>
                </a:lnTo>
                <a:lnTo>
                  <a:pt x="7354136" y="101921"/>
                </a:lnTo>
                <a:cubicBezTo>
                  <a:pt x="7138472" y="938646"/>
                  <a:pt x="6776307" y="1633780"/>
                  <a:pt x="6342089" y="2205419"/>
                </a:cubicBezTo>
                <a:lnTo>
                  <a:pt x="6204026" y="2378856"/>
                </a:lnTo>
                <a:lnTo>
                  <a:pt x="629763" y="2378856"/>
                </a:lnTo>
                <a:lnTo>
                  <a:pt x="559701" y="2232807"/>
                </a:lnTo>
                <a:cubicBezTo>
                  <a:pt x="265889" y="1591894"/>
                  <a:pt x="44748" y="839695"/>
                  <a:pt x="260" y="895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5B54741C-1C63-B941-9432-7DCD8C5C6767}"/>
              </a:ext>
            </a:extLst>
          </p:cNvPr>
          <p:cNvSpPr/>
          <p:nvPr/>
        </p:nvSpPr>
        <p:spPr>
          <a:xfrm>
            <a:off x="9033495" y="10575145"/>
            <a:ext cx="5375651" cy="2378856"/>
          </a:xfrm>
          <a:custGeom>
            <a:avLst/>
            <a:gdLst>
              <a:gd name="connsiteX0" fmla="*/ 0 w 5375651"/>
              <a:gd name="connsiteY0" fmla="*/ 0 h 2378856"/>
              <a:gd name="connsiteX1" fmla="*/ 5375651 w 5375651"/>
              <a:gd name="connsiteY1" fmla="*/ 0 h 2378856"/>
              <a:gd name="connsiteX2" fmla="*/ 5300581 w 5375651"/>
              <a:gd name="connsiteY2" fmla="*/ 86115 h 2378856"/>
              <a:gd name="connsiteX3" fmla="*/ 1795438 w 5375651"/>
              <a:gd name="connsiteY3" fmla="*/ 1979286 h 2378856"/>
              <a:gd name="connsiteX4" fmla="*/ 1879000 w 5375651"/>
              <a:gd name="connsiteY4" fmla="*/ 2374991 h 2378856"/>
              <a:gd name="connsiteX5" fmla="*/ 1588375 w 5375651"/>
              <a:gd name="connsiteY5" fmla="*/ 2341195 h 2378856"/>
              <a:gd name="connsiteX6" fmla="*/ 1332160 w 5375651"/>
              <a:gd name="connsiteY6" fmla="*/ 2234282 h 2378856"/>
              <a:gd name="connsiteX7" fmla="*/ 1598206 w 5375651"/>
              <a:gd name="connsiteY7" fmla="*/ 1927672 h 2378856"/>
              <a:gd name="connsiteX8" fmla="*/ 61702 w 5375651"/>
              <a:gd name="connsiteY8" fmla="*/ 118076 h 2378856"/>
              <a:gd name="connsiteX9" fmla="*/ 0 w 5375651"/>
              <a:gd name="connsiteY9" fmla="*/ 0 h 23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375651" h="2378856">
                <a:moveTo>
                  <a:pt x="0" y="0"/>
                </a:moveTo>
                <a:lnTo>
                  <a:pt x="5375651" y="0"/>
                </a:lnTo>
                <a:lnTo>
                  <a:pt x="5300581" y="86115"/>
                </a:lnTo>
                <a:cubicBezTo>
                  <a:pt x="4020210" y="1491428"/>
                  <a:pt x="2335711" y="1997028"/>
                  <a:pt x="1795438" y="1979286"/>
                </a:cubicBezTo>
                <a:cubicBezTo>
                  <a:pt x="1838447" y="2117535"/>
                  <a:pt x="1875313" y="2315388"/>
                  <a:pt x="1879000" y="2374991"/>
                </a:cubicBezTo>
                <a:cubicBezTo>
                  <a:pt x="1874699" y="2376220"/>
                  <a:pt x="1788679" y="2394039"/>
                  <a:pt x="1588375" y="2341195"/>
                </a:cubicBezTo>
                <a:cubicBezTo>
                  <a:pt x="1391759" y="2288968"/>
                  <a:pt x="1337075" y="2239198"/>
                  <a:pt x="1332160" y="2234282"/>
                </a:cubicBezTo>
                <a:cubicBezTo>
                  <a:pt x="1386843" y="2143343"/>
                  <a:pt x="1505429" y="2013080"/>
                  <a:pt x="1598206" y="1927672"/>
                </a:cubicBezTo>
                <a:cubicBezTo>
                  <a:pt x="1269296" y="1754858"/>
                  <a:pt x="596661" y="1101136"/>
                  <a:pt x="61702" y="118076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0C1EDEF-0106-6C41-B474-662C2ECD9414}"/>
              </a:ext>
            </a:extLst>
          </p:cNvPr>
          <p:cNvSpPr txBox="1">
            <a:spLocks/>
          </p:cNvSpPr>
          <p:nvPr/>
        </p:nvSpPr>
        <p:spPr>
          <a:xfrm>
            <a:off x="9037512" y="5682946"/>
            <a:ext cx="6086374" cy="20626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Skills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Job performance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Absenteeism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Turnover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3FDCDDEE-D7D0-E942-9373-3D69D0B35DAC}"/>
              </a:ext>
            </a:extLst>
          </p:cNvPr>
          <p:cNvSpPr txBox="1">
            <a:spLocks/>
          </p:cNvSpPr>
          <p:nvPr/>
        </p:nvSpPr>
        <p:spPr>
          <a:xfrm>
            <a:off x="9327798" y="8208105"/>
            <a:ext cx="5505802" cy="20626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Performance Indicators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Observation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Managerial Assessment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 Assessment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10FCDD8-F894-8747-96DB-B323015964AE}"/>
              </a:ext>
            </a:extLst>
          </p:cNvPr>
          <p:cNvSpPr txBox="1">
            <a:spLocks/>
          </p:cNvSpPr>
          <p:nvPr/>
        </p:nvSpPr>
        <p:spPr>
          <a:xfrm>
            <a:off x="9752252" y="3826832"/>
            <a:ext cx="4656894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Behavior: are the sales people in the job using their knowledge and skills on the job?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3B119E04-F81C-9A42-B56F-8251C9251270}"/>
              </a:ext>
            </a:extLst>
          </p:cNvPr>
          <p:cNvSpPr txBox="1">
            <a:spLocks/>
          </p:cNvSpPr>
          <p:nvPr/>
        </p:nvSpPr>
        <p:spPr>
          <a:xfrm>
            <a:off x="10561512" y="10821238"/>
            <a:ext cx="3038374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Over the first year after using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16F2FF-12AE-B248-8629-CB9891D793C4}"/>
              </a:ext>
            </a:extLst>
          </p:cNvPr>
          <p:cNvSpPr txBox="1"/>
          <p:nvPr/>
        </p:nvSpPr>
        <p:spPr>
          <a:xfrm>
            <a:off x="4206928" y="3896705"/>
            <a:ext cx="464422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OF EVALUATION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A87DD18-B027-6F4B-9F7B-AFC133FCD837}"/>
              </a:ext>
            </a:extLst>
          </p:cNvPr>
          <p:cNvSpPr txBox="1"/>
          <p:nvPr/>
        </p:nvSpPr>
        <p:spPr>
          <a:xfrm>
            <a:off x="4088663" y="8947025"/>
            <a:ext cx="390523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HOW TO MEASURE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0AAA8F0-C419-3841-B4D6-ACBCEF271EF2}"/>
              </a:ext>
            </a:extLst>
          </p:cNvPr>
          <p:cNvSpPr txBox="1"/>
          <p:nvPr/>
        </p:nvSpPr>
        <p:spPr>
          <a:xfrm>
            <a:off x="16280663" y="6421865"/>
            <a:ext cx="4128053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WHAT TO MEASURE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9725CC-13BF-F642-80DE-8302631A9951}"/>
              </a:ext>
            </a:extLst>
          </p:cNvPr>
          <p:cNvSpPr txBox="1"/>
          <p:nvPr/>
        </p:nvSpPr>
        <p:spPr>
          <a:xfrm>
            <a:off x="14104622" y="11472185"/>
            <a:ext cx="4113627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WHEN TO MEASURE</a:t>
            </a:r>
          </a:p>
        </p:txBody>
      </p:sp>
    </p:spTree>
    <p:extLst>
      <p:ext uri="{BB962C8B-B14F-4D97-AF65-F5344CB8AC3E}">
        <p14:creationId xmlns:p14="http://schemas.microsoft.com/office/powerpoint/2010/main" val="3130529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334B-5AFB-AA4A-8F82-708A7076913F}"/>
              </a:ext>
            </a:extLst>
          </p:cNvPr>
          <p:cNvSpPr txBox="1"/>
          <p:nvPr/>
        </p:nvSpPr>
        <p:spPr>
          <a:xfrm>
            <a:off x="5533066" y="612372"/>
            <a:ext cx="133116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CORPORATE TRAINING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2B4EC-8080-A941-8C6F-7D4FF600519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Snip Diagonal Corner Rectangle 3">
            <a:extLst>
              <a:ext uri="{FF2B5EF4-FFF2-40B4-BE49-F238E27FC236}">
                <a16:creationId xmlns:a16="http://schemas.microsoft.com/office/drawing/2014/main" id="{4076AEE1-641B-F444-8B99-7C908781B623}"/>
              </a:ext>
            </a:extLst>
          </p:cNvPr>
          <p:cNvSpPr/>
          <p:nvPr/>
        </p:nvSpPr>
        <p:spPr>
          <a:xfrm>
            <a:off x="4611586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nip Diagonal Corner Rectangle 4">
            <a:extLst>
              <a:ext uri="{FF2B5EF4-FFF2-40B4-BE49-F238E27FC236}">
                <a16:creationId xmlns:a16="http://schemas.microsoft.com/office/drawing/2014/main" id="{847E6203-BD57-4F4D-9BEB-285E758DAC5E}"/>
              </a:ext>
            </a:extLst>
          </p:cNvPr>
          <p:cNvSpPr/>
          <p:nvPr/>
        </p:nvSpPr>
        <p:spPr>
          <a:xfrm>
            <a:off x="4611586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0EFAD352-C856-9840-AA21-792BAB391742}"/>
              </a:ext>
            </a:extLst>
          </p:cNvPr>
          <p:cNvSpPr/>
          <p:nvPr/>
        </p:nvSpPr>
        <p:spPr>
          <a:xfrm>
            <a:off x="4611586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nip Diagonal Corner Rectangle 6">
            <a:extLst>
              <a:ext uri="{FF2B5EF4-FFF2-40B4-BE49-F238E27FC236}">
                <a16:creationId xmlns:a16="http://schemas.microsoft.com/office/drawing/2014/main" id="{E7E7ECE8-A38F-1F4D-8984-DD2A924624EF}"/>
              </a:ext>
            </a:extLst>
          </p:cNvPr>
          <p:cNvSpPr/>
          <p:nvPr/>
        </p:nvSpPr>
        <p:spPr>
          <a:xfrm>
            <a:off x="4611586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nip Diagonal Corner Rectangle 9">
            <a:extLst>
              <a:ext uri="{FF2B5EF4-FFF2-40B4-BE49-F238E27FC236}">
                <a16:creationId xmlns:a16="http://schemas.microsoft.com/office/drawing/2014/main" id="{344F8718-BFA3-B144-81A9-8A91F6167D85}"/>
              </a:ext>
            </a:extLst>
          </p:cNvPr>
          <p:cNvSpPr/>
          <p:nvPr/>
        </p:nvSpPr>
        <p:spPr>
          <a:xfrm>
            <a:off x="8518922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nip Diagonal Corner Rectangle 10">
            <a:extLst>
              <a:ext uri="{FF2B5EF4-FFF2-40B4-BE49-F238E27FC236}">
                <a16:creationId xmlns:a16="http://schemas.microsoft.com/office/drawing/2014/main" id="{F88FDA99-AA91-7E4B-BF9B-4B238A85D0A0}"/>
              </a:ext>
            </a:extLst>
          </p:cNvPr>
          <p:cNvSpPr/>
          <p:nvPr/>
        </p:nvSpPr>
        <p:spPr>
          <a:xfrm>
            <a:off x="8518922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nip Diagonal Corner Rectangle 11">
            <a:extLst>
              <a:ext uri="{FF2B5EF4-FFF2-40B4-BE49-F238E27FC236}">
                <a16:creationId xmlns:a16="http://schemas.microsoft.com/office/drawing/2014/main" id="{9F12A514-1495-184F-B554-47C8855560AA}"/>
              </a:ext>
            </a:extLst>
          </p:cNvPr>
          <p:cNvSpPr/>
          <p:nvPr/>
        </p:nvSpPr>
        <p:spPr>
          <a:xfrm>
            <a:off x="8518922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nip Diagonal Corner Rectangle 12">
            <a:extLst>
              <a:ext uri="{FF2B5EF4-FFF2-40B4-BE49-F238E27FC236}">
                <a16:creationId xmlns:a16="http://schemas.microsoft.com/office/drawing/2014/main" id="{69BD4015-8F52-FD48-BBE8-B8BA2CA4F144}"/>
              </a:ext>
            </a:extLst>
          </p:cNvPr>
          <p:cNvSpPr/>
          <p:nvPr/>
        </p:nvSpPr>
        <p:spPr>
          <a:xfrm>
            <a:off x="8518922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nip Diagonal Corner Rectangle 14">
            <a:extLst>
              <a:ext uri="{FF2B5EF4-FFF2-40B4-BE49-F238E27FC236}">
                <a16:creationId xmlns:a16="http://schemas.microsoft.com/office/drawing/2014/main" id="{84D7F8E8-17A7-514A-931E-3D67DB26E4EE}"/>
              </a:ext>
            </a:extLst>
          </p:cNvPr>
          <p:cNvSpPr/>
          <p:nvPr/>
        </p:nvSpPr>
        <p:spPr>
          <a:xfrm>
            <a:off x="12426258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nip Diagonal Corner Rectangle 15">
            <a:extLst>
              <a:ext uri="{FF2B5EF4-FFF2-40B4-BE49-F238E27FC236}">
                <a16:creationId xmlns:a16="http://schemas.microsoft.com/office/drawing/2014/main" id="{7B434C31-A19E-0B41-984C-B2203D2C6593}"/>
              </a:ext>
            </a:extLst>
          </p:cNvPr>
          <p:cNvSpPr/>
          <p:nvPr/>
        </p:nvSpPr>
        <p:spPr>
          <a:xfrm>
            <a:off x="12426258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Diagonal Corner Rectangle 16">
            <a:extLst>
              <a:ext uri="{FF2B5EF4-FFF2-40B4-BE49-F238E27FC236}">
                <a16:creationId xmlns:a16="http://schemas.microsoft.com/office/drawing/2014/main" id="{9F256A21-F924-F743-9045-DCD4C3A3FE00}"/>
              </a:ext>
            </a:extLst>
          </p:cNvPr>
          <p:cNvSpPr/>
          <p:nvPr/>
        </p:nvSpPr>
        <p:spPr>
          <a:xfrm>
            <a:off x="12426258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nip Diagonal Corner Rectangle 17">
            <a:extLst>
              <a:ext uri="{FF2B5EF4-FFF2-40B4-BE49-F238E27FC236}">
                <a16:creationId xmlns:a16="http://schemas.microsoft.com/office/drawing/2014/main" id="{43766054-AE9B-2F49-9F5E-99F2EDD45803}"/>
              </a:ext>
            </a:extLst>
          </p:cNvPr>
          <p:cNvSpPr/>
          <p:nvPr/>
        </p:nvSpPr>
        <p:spPr>
          <a:xfrm>
            <a:off x="12426258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Diagonal Corner Rectangle 19">
            <a:extLst>
              <a:ext uri="{FF2B5EF4-FFF2-40B4-BE49-F238E27FC236}">
                <a16:creationId xmlns:a16="http://schemas.microsoft.com/office/drawing/2014/main" id="{32303983-9908-8E4E-A47A-B044642D6264}"/>
              </a:ext>
            </a:extLst>
          </p:cNvPr>
          <p:cNvSpPr/>
          <p:nvPr/>
        </p:nvSpPr>
        <p:spPr>
          <a:xfrm>
            <a:off x="16333594" y="10393732"/>
            <a:ext cx="3492921" cy="1371600"/>
          </a:xfrm>
          <a:prstGeom prst="snip2Diag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nip Diagonal Corner Rectangle 20">
            <a:extLst>
              <a:ext uri="{FF2B5EF4-FFF2-40B4-BE49-F238E27FC236}">
                <a16:creationId xmlns:a16="http://schemas.microsoft.com/office/drawing/2014/main" id="{E1AD0FE9-9C6E-6D40-ADEE-3B1E5D4B8790}"/>
              </a:ext>
            </a:extLst>
          </p:cNvPr>
          <p:cNvSpPr/>
          <p:nvPr/>
        </p:nvSpPr>
        <p:spPr>
          <a:xfrm>
            <a:off x="16333594" y="8512148"/>
            <a:ext cx="3492921" cy="1371600"/>
          </a:xfrm>
          <a:prstGeom prst="snip2Diag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nip Diagonal Corner Rectangle 21">
            <a:extLst>
              <a:ext uri="{FF2B5EF4-FFF2-40B4-BE49-F238E27FC236}">
                <a16:creationId xmlns:a16="http://schemas.microsoft.com/office/drawing/2014/main" id="{F9A1BF2A-A94E-054A-A645-7F453FBCCFBC}"/>
              </a:ext>
            </a:extLst>
          </p:cNvPr>
          <p:cNvSpPr/>
          <p:nvPr/>
        </p:nvSpPr>
        <p:spPr>
          <a:xfrm>
            <a:off x="16333594" y="6630565"/>
            <a:ext cx="3492921" cy="1371600"/>
          </a:xfrm>
          <a:prstGeom prst="snip2Diag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935F3232-C3D9-1846-A556-550069EDB209}"/>
              </a:ext>
            </a:extLst>
          </p:cNvPr>
          <p:cNvSpPr/>
          <p:nvPr/>
        </p:nvSpPr>
        <p:spPr>
          <a:xfrm>
            <a:off x="16333594" y="4748982"/>
            <a:ext cx="3492921" cy="1371600"/>
          </a:xfrm>
          <a:prstGeom prst="snip2Diag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4F948F-4350-5C4D-AAFC-A83E5F9013A0}"/>
              </a:ext>
            </a:extLst>
          </p:cNvPr>
          <p:cNvSpPr txBox="1"/>
          <p:nvPr/>
        </p:nvSpPr>
        <p:spPr>
          <a:xfrm>
            <a:off x="4972891" y="3493356"/>
            <a:ext cx="277031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E-LEARNING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BLENDED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477837-D405-2041-A88E-126FDC8067D5}"/>
              </a:ext>
            </a:extLst>
          </p:cNvPr>
          <p:cNvSpPr txBox="1"/>
          <p:nvPr/>
        </p:nvSpPr>
        <p:spPr>
          <a:xfrm>
            <a:off x="8685463" y="3493356"/>
            <a:ext cx="315984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TALENT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DEDAA7-8331-E24D-B830-3D6514D89D4F}"/>
              </a:ext>
            </a:extLst>
          </p:cNvPr>
          <p:cNvSpPr txBox="1"/>
          <p:nvPr/>
        </p:nvSpPr>
        <p:spPr>
          <a:xfrm>
            <a:off x="12840463" y="3493356"/>
            <a:ext cx="2664512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CONTINOUS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CEFA1C-F66B-B447-8EA7-D4F09A1D4F9A}"/>
              </a:ext>
            </a:extLst>
          </p:cNvPr>
          <p:cNvSpPr txBox="1"/>
          <p:nvPr/>
        </p:nvSpPr>
        <p:spPr>
          <a:xfrm>
            <a:off x="16967410" y="3493356"/>
            <a:ext cx="222528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DIGITAL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117F6E-3022-8F4C-A62A-E30F96B3A3F2}"/>
              </a:ext>
            </a:extLst>
          </p:cNvPr>
          <p:cNvSpPr txBox="1"/>
          <p:nvPr/>
        </p:nvSpPr>
        <p:spPr>
          <a:xfrm>
            <a:off x="20347805" y="3000914"/>
            <a:ext cx="2509020" cy="156966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LEARNING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 FLOW OF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</a:t>
            </a:r>
          </a:p>
        </p:txBody>
      </p:sp>
      <p:sp>
        <p:nvSpPr>
          <p:cNvPr id="30" name="Snip Diagonal Corner Rectangle 29">
            <a:extLst>
              <a:ext uri="{FF2B5EF4-FFF2-40B4-BE49-F238E27FC236}">
                <a16:creationId xmlns:a16="http://schemas.microsoft.com/office/drawing/2014/main" id="{DCE78691-929E-F940-A27D-D66E064CB55B}"/>
              </a:ext>
            </a:extLst>
          </p:cNvPr>
          <p:cNvSpPr/>
          <p:nvPr/>
        </p:nvSpPr>
        <p:spPr>
          <a:xfrm>
            <a:off x="20240930" y="4748982"/>
            <a:ext cx="2615895" cy="7016350"/>
          </a:xfrm>
          <a:prstGeom prst="snip2DiagRect">
            <a:avLst>
              <a:gd name="adj1" fmla="val 0"/>
              <a:gd name="adj2" fmla="val 9963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E9FB191-56E0-064D-AC1E-BDB522D082C9}"/>
              </a:ext>
            </a:extLst>
          </p:cNvPr>
          <p:cNvSpPr txBox="1"/>
          <p:nvPr/>
        </p:nvSpPr>
        <p:spPr>
          <a:xfrm>
            <a:off x="1520825" y="5142394"/>
            <a:ext cx="21723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FORMATS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FBD6DF0-4A6F-9948-951E-AF26EF4CBFFB}"/>
              </a:ext>
            </a:extLst>
          </p:cNvPr>
          <p:cNvSpPr txBox="1"/>
          <p:nvPr/>
        </p:nvSpPr>
        <p:spPr>
          <a:xfrm>
            <a:off x="1520825" y="7023977"/>
            <a:ext cx="278634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PHILOSOPHY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EDDF6-F695-BC4C-8B50-3912646B8351}"/>
              </a:ext>
            </a:extLst>
          </p:cNvPr>
          <p:cNvSpPr txBox="1"/>
          <p:nvPr/>
        </p:nvSpPr>
        <p:spPr>
          <a:xfrm>
            <a:off x="1520825" y="8905560"/>
            <a:ext cx="146546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USERS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9AE7AB-1CBD-5147-88B1-B2A0F9755D10}"/>
              </a:ext>
            </a:extLst>
          </p:cNvPr>
          <p:cNvSpPr txBox="1"/>
          <p:nvPr/>
        </p:nvSpPr>
        <p:spPr>
          <a:xfrm>
            <a:off x="1520825" y="10787144"/>
            <a:ext cx="205537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SYSTEMS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07A51853-3DDE-7348-B976-FCA8DC9D825F}"/>
              </a:ext>
            </a:extLst>
          </p:cNvPr>
          <p:cNvSpPr txBox="1">
            <a:spLocks/>
          </p:cNvSpPr>
          <p:nvPr/>
        </p:nvSpPr>
        <p:spPr>
          <a:xfrm>
            <a:off x="4787608" y="496311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576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Course catalog, Online university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FDD3EF38-36E4-194E-B84A-B313C36EB6FF}"/>
              </a:ext>
            </a:extLst>
          </p:cNvPr>
          <p:cNvSpPr txBox="1">
            <a:spLocks/>
          </p:cNvSpPr>
          <p:nvPr/>
        </p:nvSpPr>
        <p:spPr>
          <a:xfrm>
            <a:off x="4787608" y="7063671"/>
            <a:ext cx="3137192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Instructional design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3B464D5-B0D0-BC4C-ADA5-826D648E177E}"/>
              </a:ext>
            </a:extLst>
          </p:cNvPr>
          <p:cNvSpPr txBox="1">
            <a:spLocks/>
          </p:cNvSpPr>
          <p:nvPr/>
        </p:nvSpPr>
        <p:spPr>
          <a:xfrm>
            <a:off x="4787608" y="8686804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Self-study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Online Learning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6984FECB-A510-BA4A-98C9-8A5127FDA62A}"/>
              </a:ext>
            </a:extLst>
          </p:cNvPr>
          <p:cNvSpPr txBox="1">
            <a:spLocks/>
          </p:cNvSpPr>
          <p:nvPr/>
        </p:nvSpPr>
        <p:spPr>
          <a:xfrm>
            <a:off x="4787608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as E-Learning Platform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56059C7F-A399-0E4C-916E-F25663D54C7F}"/>
              </a:ext>
            </a:extLst>
          </p:cNvPr>
          <p:cNvSpPr txBox="1">
            <a:spLocks/>
          </p:cNvSpPr>
          <p:nvPr/>
        </p:nvSpPr>
        <p:spPr>
          <a:xfrm>
            <a:off x="8696787" y="4924641"/>
            <a:ext cx="3137192" cy="102027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576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path</a:t>
            </a:r>
          </a:p>
          <a:p>
            <a:pPr>
              <a:lnSpc>
                <a:spcPts val="3500"/>
              </a:lnSpc>
              <a:spcBef>
                <a:spcPts val="576"/>
              </a:spcBef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track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4168F72D-E037-2F48-9E8B-5D2965829493}"/>
              </a:ext>
            </a:extLst>
          </p:cNvPr>
          <p:cNvSpPr txBox="1">
            <a:spLocks/>
          </p:cNvSpPr>
          <p:nvPr/>
        </p:nvSpPr>
        <p:spPr>
          <a:xfrm>
            <a:off x="8696787" y="6839251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Blended Learning Social Learning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2A540E68-2409-6741-AD4B-97465FD4E12F}"/>
              </a:ext>
            </a:extLst>
          </p:cNvPr>
          <p:cNvSpPr txBox="1">
            <a:spLocks/>
          </p:cNvSpPr>
          <p:nvPr/>
        </p:nvSpPr>
        <p:spPr>
          <a:xfrm>
            <a:off x="8696787" y="8686805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Career Focused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Lots of Topics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A33EFB78-E140-184E-935C-0B67F0379FC8}"/>
              </a:ext>
            </a:extLst>
          </p:cNvPr>
          <p:cNvSpPr txBox="1">
            <a:spLocks/>
          </p:cNvSpPr>
          <p:nvPr/>
        </p:nvSpPr>
        <p:spPr>
          <a:xfrm>
            <a:off x="8696787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as Talent Platform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C1B453B2-DB7E-0B4F-A623-184537458FBA}"/>
              </a:ext>
            </a:extLst>
          </p:cNvPr>
          <p:cNvSpPr txBox="1">
            <a:spLocks/>
          </p:cNvSpPr>
          <p:nvPr/>
        </p:nvSpPr>
        <p:spPr>
          <a:xfrm>
            <a:off x="12604123" y="496311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Video, Self-authored Mobile, YouTube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F4A7CA24-F377-2C40-B451-473BBEAC056E}"/>
              </a:ext>
            </a:extLst>
          </p:cNvPr>
          <p:cNvSpPr txBox="1">
            <a:spLocks/>
          </p:cNvSpPr>
          <p:nvPr/>
        </p:nvSpPr>
        <p:spPr>
          <a:xfrm>
            <a:off x="12604123" y="6802317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70-20-10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Taxonomies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A6F6D697-4CFF-A24E-80E5-1B32D453287B}"/>
              </a:ext>
            </a:extLst>
          </p:cNvPr>
          <p:cNvSpPr txBox="1">
            <a:spLocks/>
          </p:cNvSpPr>
          <p:nvPr/>
        </p:nvSpPr>
        <p:spPr>
          <a:xfrm>
            <a:off x="12604123" y="8686804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on Demand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Embedded Learning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A5D8E2F-0190-C44F-8629-7E798F995407}"/>
              </a:ext>
            </a:extLst>
          </p:cNvPr>
          <p:cNvSpPr txBox="1">
            <a:spLocks/>
          </p:cNvSpPr>
          <p:nvPr/>
        </p:nvSpPr>
        <p:spPr>
          <a:xfrm>
            <a:off x="12604123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as Experience Platform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B95B5734-9127-3945-A1F1-393EDCFA6A8F}"/>
              </a:ext>
            </a:extLst>
          </p:cNvPr>
          <p:cNvSpPr txBox="1">
            <a:spLocks/>
          </p:cNvSpPr>
          <p:nvPr/>
        </p:nvSpPr>
        <p:spPr>
          <a:xfrm>
            <a:off x="16511459" y="4738692"/>
            <a:ext cx="313719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Micro-Learning, Real Time Video courses everywhere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1FDFBEB4-8FF6-EF44-BF92-0AEAA0A78756}"/>
              </a:ext>
            </a:extLst>
          </p:cNvPr>
          <p:cNvSpPr txBox="1">
            <a:spLocks/>
          </p:cNvSpPr>
          <p:nvPr/>
        </p:nvSpPr>
        <p:spPr>
          <a:xfrm>
            <a:off x="16511459" y="6802317"/>
            <a:ext cx="3137192" cy="10172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Design thinking</a:t>
            </a:r>
          </a:p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experience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BA3DE9A-1EA9-B347-9D0F-B36A4DF5A586}"/>
              </a:ext>
            </a:extLst>
          </p:cNvPr>
          <p:cNvSpPr txBox="1">
            <a:spLocks/>
          </p:cNvSpPr>
          <p:nvPr/>
        </p:nvSpPr>
        <p:spPr>
          <a:xfrm>
            <a:off x="16511459" y="8723738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Everyone, all the time, Everywhere</a:t>
            </a:r>
          </a:p>
        </p:txBody>
      </p:sp>
      <p:sp>
        <p:nvSpPr>
          <p:cNvPr id="50" name="Subtitle 2">
            <a:extLst>
              <a:ext uri="{FF2B5EF4-FFF2-40B4-BE49-F238E27FC236}">
                <a16:creationId xmlns:a16="http://schemas.microsoft.com/office/drawing/2014/main" id="{56A86589-A802-4C49-8CB0-F5D2FDFAAFEE}"/>
              </a:ext>
            </a:extLst>
          </p:cNvPr>
          <p:cNvSpPr txBox="1">
            <a:spLocks/>
          </p:cNvSpPr>
          <p:nvPr/>
        </p:nvSpPr>
        <p:spPr>
          <a:xfrm>
            <a:off x="16511459" y="10607863"/>
            <a:ext cx="3137192" cy="94333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LMS invisible, Data Driven, Mobile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BA92DF2-205C-1E49-B588-BEC2B6D1DA4E}"/>
              </a:ext>
            </a:extLst>
          </p:cNvPr>
          <p:cNvSpPr txBox="1"/>
          <p:nvPr/>
        </p:nvSpPr>
        <p:spPr>
          <a:xfrm>
            <a:off x="5183687" y="11979463"/>
            <a:ext cx="2348721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1998-2002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C94468-E992-8345-9D15-9FD7650D21DE}"/>
              </a:ext>
            </a:extLst>
          </p:cNvPr>
          <p:cNvSpPr txBox="1"/>
          <p:nvPr/>
        </p:nvSpPr>
        <p:spPr>
          <a:xfrm>
            <a:off x="9655278" y="11979463"/>
            <a:ext cx="122020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2005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895E41-52CE-3444-8A54-997BE809DB0A}"/>
              </a:ext>
            </a:extLst>
          </p:cNvPr>
          <p:cNvSpPr txBox="1"/>
          <p:nvPr/>
        </p:nvSpPr>
        <p:spPr>
          <a:xfrm>
            <a:off x="13618719" y="11979463"/>
            <a:ext cx="1107997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C3679-96A6-8A48-B595-EF56E484A08B}"/>
              </a:ext>
            </a:extLst>
          </p:cNvPr>
          <p:cNvSpPr txBox="1"/>
          <p:nvPr/>
        </p:nvSpPr>
        <p:spPr>
          <a:xfrm>
            <a:off x="17526857" y="11979463"/>
            <a:ext cx="1106393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2018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BDD91-FA2A-914E-ACA6-CCBB7B365894}"/>
              </a:ext>
            </a:extLst>
          </p:cNvPr>
          <p:cNvSpPr txBox="1"/>
          <p:nvPr/>
        </p:nvSpPr>
        <p:spPr>
          <a:xfrm>
            <a:off x="20954804" y="11979463"/>
            <a:ext cx="1188146" cy="584775"/>
          </a:xfrm>
          <a:prstGeom prst="rect">
            <a:avLst/>
          </a:prstGeom>
          <a:noFill/>
        </p:spPr>
        <p:txBody>
          <a:bodyPr wrap="none" rtlCol="0" anchor="t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2020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07CC53DD-89B6-B44D-86DD-6D560836C883}"/>
              </a:ext>
            </a:extLst>
          </p:cNvPr>
          <p:cNvSpPr txBox="1">
            <a:spLocks/>
          </p:cNvSpPr>
          <p:nvPr/>
        </p:nvSpPr>
        <p:spPr>
          <a:xfrm rot="5400000">
            <a:off x="18615000" y="8009910"/>
            <a:ext cx="5974630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Learning in the flow of work</a:t>
            </a:r>
          </a:p>
        </p:txBody>
      </p:sp>
    </p:spTree>
    <p:extLst>
      <p:ext uri="{BB962C8B-B14F-4D97-AF65-F5344CB8AC3E}">
        <p14:creationId xmlns:p14="http://schemas.microsoft.com/office/powerpoint/2010/main" val="12519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1E772-BCF0-5F49-8362-1E771414B621}"/>
              </a:ext>
            </a:extLst>
          </p:cNvPr>
          <p:cNvSpPr txBox="1"/>
          <p:nvPr/>
        </p:nvSpPr>
        <p:spPr>
          <a:xfrm>
            <a:off x="7903110" y="612372"/>
            <a:ext cx="85715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ON THE JOB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58F49-D600-4449-B2E0-503E485B864E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4D4705-2958-704D-94CE-A8296BA779B5}"/>
              </a:ext>
            </a:extLst>
          </p:cNvPr>
          <p:cNvSpPr/>
          <p:nvPr/>
        </p:nvSpPr>
        <p:spPr>
          <a:xfrm>
            <a:off x="9870375" y="5438272"/>
            <a:ext cx="4636898" cy="46368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451402D-F379-7E4D-81A6-99141DB8EDDA}"/>
              </a:ext>
            </a:extLst>
          </p:cNvPr>
          <p:cNvSpPr/>
          <p:nvPr/>
        </p:nvSpPr>
        <p:spPr>
          <a:xfrm>
            <a:off x="14966176" y="3166136"/>
            <a:ext cx="3017024" cy="3017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C19944-1BF3-3548-8934-8043C56F6781}"/>
              </a:ext>
            </a:extLst>
          </p:cNvPr>
          <p:cNvSpPr/>
          <p:nvPr/>
        </p:nvSpPr>
        <p:spPr>
          <a:xfrm>
            <a:off x="14966176" y="9330282"/>
            <a:ext cx="3017024" cy="301702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EA0C1C-798B-DC4A-A30F-B100F2FA4104}"/>
              </a:ext>
            </a:extLst>
          </p:cNvPr>
          <p:cNvSpPr/>
          <p:nvPr/>
        </p:nvSpPr>
        <p:spPr>
          <a:xfrm>
            <a:off x="6394598" y="3166136"/>
            <a:ext cx="3017024" cy="3017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1949AE-3E7E-6D4F-80B0-89B832B57EEA}"/>
              </a:ext>
            </a:extLst>
          </p:cNvPr>
          <p:cNvSpPr/>
          <p:nvPr/>
        </p:nvSpPr>
        <p:spPr>
          <a:xfrm>
            <a:off x="6394598" y="9330282"/>
            <a:ext cx="3017024" cy="301702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04A921-D7B8-8141-90E9-AB9E8EE8E68D}"/>
              </a:ext>
            </a:extLst>
          </p:cNvPr>
          <p:cNvSpPr txBox="1"/>
          <p:nvPr/>
        </p:nvSpPr>
        <p:spPr>
          <a:xfrm>
            <a:off x="6683735" y="4376834"/>
            <a:ext cx="243875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MENTOR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FBA108-C26A-6D4E-AC6B-FC83D59362F6}"/>
              </a:ext>
            </a:extLst>
          </p:cNvPr>
          <p:cNvSpPr txBox="1"/>
          <p:nvPr/>
        </p:nvSpPr>
        <p:spPr>
          <a:xfrm>
            <a:off x="15255313" y="4130613"/>
            <a:ext cx="243875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CASE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D7AF32-59C5-2D43-A25B-131A7CBD39E2}"/>
              </a:ext>
            </a:extLst>
          </p:cNvPr>
          <p:cNvSpPr txBox="1"/>
          <p:nvPr/>
        </p:nvSpPr>
        <p:spPr>
          <a:xfrm>
            <a:off x="6683735" y="10546408"/>
            <a:ext cx="243875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EMPLOYER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858EB6-58C3-2C42-A447-E81DE322C9D5}"/>
              </a:ext>
            </a:extLst>
          </p:cNvPr>
          <p:cNvSpPr txBox="1"/>
          <p:nvPr/>
        </p:nvSpPr>
        <p:spPr>
          <a:xfrm>
            <a:off x="15255313" y="10300186"/>
            <a:ext cx="2438750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ACCOUNT MANAGER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39BD69-27F7-0946-9586-7F4EEB3156DF}"/>
              </a:ext>
            </a:extLst>
          </p:cNvPr>
          <p:cNvSpPr txBox="1"/>
          <p:nvPr/>
        </p:nvSpPr>
        <p:spPr>
          <a:xfrm>
            <a:off x="10969450" y="7464333"/>
            <a:ext cx="243875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TRAINEE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6546499-5534-BD4D-9E0D-9C9A1BABA8D3}"/>
              </a:ext>
            </a:extLst>
          </p:cNvPr>
          <p:cNvSpPr/>
          <p:nvPr/>
        </p:nvSpPr>
        <p:spPr>
          <a:xfrm rot="1800000">
            <a:off x="9213736" y="5655326"/>
            <a:ext cx="1040740" cy="6438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658FA552-ABA9-2641-97CE-F15276266F8B}"/>
              </a:ext>
            </a:extLst>
          </p:cNvPr>
          <p:cNvSpPr/>
          <p:nvPr/>
        </p:nvSpPr>
        <p:spPr>
          <a:xfrm rot="19800000">
            <a:off x="14123173" y="5655326"/>
            <a:ext cx="1040740" cy="64386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8D0BCE7-3FBC-5B4C-B584-4EB3831F9172}"/>
              </a:ext>
            </a:extLst>
          </p:cNvPr>
          <p:cNvSpPr/>
          <p:nvPr/>
        </p:nvSpPr>
        <p:spPr>
          <a:xfrm rot="19800000">
            <a:off x="9213736" y="9311853"/>
            <a:ext cx="1040740" cy="643864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AEA599D7-61D4-1F4E-B772-BC27FD85C224}"/>
              </a:ext>
            </a:extLst>
          </p:cNvPr>
          <p:cNvSpPr/>
          <p:nvPr/>
        </p:nvSpPr>
        <p:spPr>
          <a:xfrm rot="1800000">
            <a:off x="14123173" y="9311853"/>
            <a:ext cx="1040740" cy="643864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7788E8A-D278-044D-B112-12F6AED436CE}"/>
              </a:ext>
            </a:extLst>
          </p:cNvPr>
          <p:cNvSpPr txBox="1">
            <a:spLocks/>
          </p:cNvSpPr>
          <p:nvPr/>
        </p:nvSpPr>
        <p:spPr>
          <a:xfrm>
            <a:off x="1520825" y="3973133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DBB79471-1A8A-6246-93C1-F0CC8D22C5EB}"/>
              </a:ext>
            </a:extLst>
          </p:cNvPr>
          <p:cNvSpPr txBox="1">
            <a:spLocks/>
          </p:cNvSpPr>
          <p:nvPr/>
        </p:nvSpPr>
        <p:spPr>
          <a:xfrm>
            <a:off x="1520825" y="10142706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6952947-8C1B-0842-B1EA-1B6A34F5AEFB}"/>
              </a:ext>
            </a:extLst>
          </p:cNvPr>
          <p:cNvSpPr txBox="1">
            <a:spLocks/>
          </p:cNvSpPr>
          <p:nvPr/>
        </p:nvSpPr>
        <p:spPr>
          <a:xfrm>
            <a:off x="18518683" y="3973133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B5AAD3B-0DD8-0B4E-B246-5C5B8D8B9C23}"/>
              </a:ext>
            </a:extLst>
          </p:cNvPr>
          <p:cNvSpPr txBox="1">
            <a:spLocks/>
          </p:cNvSpPr>
          <p:nvPr/>
        </p:nvSpPr>
        <p:spPr>
          <a:xfrm>
            <a:off x="18518683" y="10142706"/>
            <a:ext cx="4338142" cy="13921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25114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AAAAAA"/>
      </a:dk1>
      <a:lt1>
        <a:srgbClr val="FFFFFF"/>
      </a:lt1>
      <a:dk2>
        <a:srgbClr val="08204C"/>
      </a:dk2>
      <a:lt2>
        <a:srgbClr val="F6F7FA"/>
      </a:lt2>
      <a:accent1>
        <a:srgbClr val="165AB6"/>
      </a:accent1>
      <a:accent2>
        <a:srgbClr val="1B8BCD"/>
      </a:accent2>
      <a:accent3>
        <a:srgbClr val="27C7CF"/>
      </a:accent3>
      <a:accent4>
        <a:srgbClr val="27C78A"/>
      </a:accent4>
      <a:accent5>
        <a:srgbClr val="70C456"/>
      </a:accent5>
      <a:accent6>
        <a:srgbClr val="CAC9D0"/>
      </a:accent6>
      <a:hlink>
        <a:srgbClr val="216BA9"/>
      </a:hlink>
      <a:folHlink>
        <a:srgbClr val="1FB18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90202</TotalTime>
  <Words>1873</Words>
  <Application>Microsoft Macintosh PowerPoint</Application>
  <PresentationFormat>Custom</PresentationFormat>
  <Paragraphs>287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Lato Light</vt:lpstr>
      <vt:lpstr>League Spartan</vt:lpstr>
      <vt:lpstr>Mukta ExtraLight</vt:lpstr>
      <vt:lpstr>Poppins</vt:lpstr>
      <vt:lpstr>Poppins Light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15751</cp:revision>
  <cp:lastPrinted>2019-10-14T21:34:36Z</cp:lastPrinted>
  <dcterms:created xsi:type="dcterms:W3CDTF">2014-11-12T21:47:38Z</dcterms:created>
  <dcterms:modified xsi:type="dcterms:W3CDTF">2020-01-08T00:11:46Z</dcterms:modified>
  <cp:category/>
</cp:coreProperties>
</file>