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7D58D-587E-926B-35ED-28AE3C9E4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22753-6D4C-6E3A-CE18-0865FAA56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8CFA2-29C3-068B-121D-35FC7488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5C772-5BCA-A30D-1990-ACA9C49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8B21F-57C8-333D-74D4-B4771646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EA958-012D-2F26-0132-B340DA6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48DD8-FB5A-3321-6667-28D49861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FB7FD-CAD2-DB1E-687B-5E1C86B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86707-456E-0496-FAA1-E6D34DE4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5EC52-FC34-4E32-2057-E4366A23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5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4D032-C261-3C67-61F5-130079BFB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DD199-A7BC-4AF1-D99F-7E3A1966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5A051-B384-2338-B903-CD7FFEDA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528DC-817D-D8BB-94AE-9D966C57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B5173-0D09-547D-E885-73C286E1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83378-880B-DCF6-C0E0-FAC41C5A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6FC97-A001-33AC-8030-8D222525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C88E6-93E7-234C-CDF5-3A4268F1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C5C51-4928-2CB1-AC39-967B9FD3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73724-2061-7532-1EF5-1CD6A238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ECDB3-FC56-4130-88C1-719DF60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D3D1F-ABF2-EB45-B376-065C8035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5F32-C780-B4F1-6E86-BFE9F2EF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C8018-8E87-E887-FFA1-840A9591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D22FE-2501-B1DA-C5A0-F4B9B52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8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A966-0930-A8C5-09F1-6CFDB66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80352-E6B5-A93B-27E9-B85FCC0D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18397-7393-879D-3AF4-A23FF61A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47ACC-3038-DDE7-3399-7B144EB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4213C-DADF-24F9-655E-092BA0E9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36E4A-1D3E-C500-A2D2-ED24AF9E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8016-0337-9026-5E02-88C539C1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350E8-3504-76BB-DD02-7976EB4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3D0F5-FFDE-9469-68C0-0D554E1A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B8F24-374F-48E3-2F43-4DB852FE4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95254-5076-B9A9-C30C-B4966423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5DC19-766C-5BCD-863E-E9559A6B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19895-2D5F-AB6B-5362-79F53393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1DE5A6-CBF0-DB8B-354E-3160D201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6B324-5046-5505-568B-5F682F88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BE1D9-1952-C7C3-2FA6-B39E827C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C050C-409C-9478-E14C-71A17C42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39FCDC-6E9D-4FEE-641C-631CCDCF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48156-8A8B-6F21-E605-99C0D644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E14A4A-0D03-F927-9D43-7759BF54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3F149-8868-24D4-3132-C84E30FF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2748-167C-7B15-18C3-9F1C2E7C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58F15-C078-506C-0E6C-EB1F5CD2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B8A8DE-C8B0-C7C1-E1EF-83E64B44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86A9E-EF72-8A10-2C83-CEB2BE33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02B45-9199-F3EA-9E56-1FD73280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C215B-8068-0587-2426-1952DB0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7206B-5631-C013-3D12-A95222D1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4E9589-0DA9-9BD0-5712-39C0C7660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B012A-F745-70AA-0A04-93F46DF2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908B8-E39E-22D4-DA55-EAF87B35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0A0FA-4FCE-BF44-8E58-F17C6810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0CC2B-DFD0-0E66-D217-103F3B54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C4B89-799D-953C-1C87-DEF6D276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398F1-F1C4-4F3D-23CF-DF118A62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119B3-C93D-2C34-2966-16545035E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0B78-700D-46C7-8C86-0351FE955209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B1D82-308C-26AE-3EB3-E0269C796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32C63-1563-7D2C-245C-1D66107E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AE62-255E-445F-A5D1-22C0B2AEA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069F-D8FA-5433-B218-CC6F0610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509" y="1690400"/>
            <a:ext cx="9144000" cy="1814801"/>
          </a:xfrm>
        </p:spPr>
        <p:txBody>
          <a:bodyPr/>
          <a:lstStyle/>
          <a:p>
            <a:r>
              <a:rPr lang="zh-CN" altLang="en-US" dirty="0"/>
              <a:t>一些神经网络的学习与在</a:t>
            </a:r>
            <a:r>
              <a:rPr lang="en-US" altLang="zh-CN" dirty="0"/>
              <a:t>MNIST</a:t>
            </a:r>
            <a:r>
              <a:rPr lang="zh-CN" altLang="en-US" dirty="0"/>
              <a:t>的实现尝试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6A44C-A19B-2BCC-5C17-E74E8A467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4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1073-D624-B553-7F2F-22F82CA9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84372-EA83-EFE1-0B78-29BF755B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6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461ED-E732-22DE-6815-B55A3473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EC93-CE57-997F-80F9-3737198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7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E222B-C0E4-C83E-246B-F2150B58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/>
              <a:t>上的一些尝试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2B6AC-0425-9A36-AAE7-0BEB4E7D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一些神经网络的学习与在MNIST的实现尝试</vt:lpstr>
      <vt:lpstr>NN</vt:lpstr>
      <vt:lpstr>CNN（）</vt:lpstr>
      <vt:lpstr>Python 上的一些尝试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一些神经网络的学习与在MNIST的实现尝试</dc:title>
  <dc:creator>卢 旖旎</dc:creator>
  <cp:lastModifiedBy>卢 旖旎</cp:lastModifiedBy>
  <cp:revision>1</cp:revision>
  <dcterms:created xsi:type="dcterms:W3CDTF">2023-05-15T17:57:52Z</dcterms:created>
  <dcterms:modified xsi:type="dcterms:W3CDTF">2023-05-15T18:00:50Z</dcterms:modified>
</cp:coreProperties>
</file>