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CE60F-9903-F0A7-4A06-589BFA49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C8AD1-CA27-B758-5DF2-14AABBE5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ED1A9-A317-BED1-1A84-3DBDB5A0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6ADC3-EE66-8030-1735-3ACA531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686DC-D844-CC05-5745-54D02983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2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39724-E394-7579-7819-D34AAF9E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E4A92-DBF6-F868-E09C-6E2CD6F1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3316B-3515-16B2-A246-2CF4D902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761E7-69A2-A821-740A-18D6D37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6B3E4-CDBB-EBBF-6A6A-CB3ECB78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2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53386-9C98-BB29-8B25-1CEE46A4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829005-A837-7FDE-91F9-B67340189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F3329-4040-3B1A-B2C3-3864BC5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7CA42-F849-57CF-6482-BD27C7E0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B2178-55D2-1EAA-773B-EFE05D8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8B4DB-862D-59CB-8AA5-81860141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469E8-2B90-7615-3D16-1C1B29A0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D9CBF-7A1B-BEB6-88BD-9F45549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7B874-0231-1D94-168E-1EB6A700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7EF88-80B3-19B2-CB14-7ACB7D8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8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57035-1396-EF83-1F08-BBC6AE76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C27EF-7C8E-C8E4-6AF3-AC454585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3AE83-E69B-0AF0-4AAB-204C8CD8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6618E-7BA2-D65D-DA47-F1B8AD6E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BA079-BE60-3464-63E6-A70EEBA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1A407-D2E5-8FBE-47F2-2273B4C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2DF13-C2E9-7315-E2D0-857EB43D8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40D185-706E-986D-F460-79EEEA91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2F1DF-5578-CD83-6038-08263D52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7D848-4B53-6300-FFC2-76621316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E51FB-7262-EFFA-DBAB-53E465AE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1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B98-EB9B-4693-B5B6-EC5D227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A4AC9-263C-5AB4-371C-972D98A6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1772B-9A93-820A-715C-7ACA8F45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058AE-11F6-6934-B6C0-CE0DF7BE7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CD9D9-7728-43A1-1683-B21FECC0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919F71-90F3-95D7-9FEE-6A7A97D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2CEB6C-5797-E32D-BEFF-03D40C94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A7484-2F93-E8FB-76F6-9C33F29C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5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DD76-D8C0-F9AA-9114-ADF3A803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0EB02-E61E-2B68-DAC2-E3F361FA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19B752-7722-0F64-7A06-42CC3C1B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F16-5253-F76D-5162-01F10CCC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9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119E89-D446-252E-7F4A-7672D5B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BE094-1522-505F-EF3A-34C442A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E1396-3351-752D-ADD6-BB8A93C4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48C41-A305-EF62-84D7-528C5426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0F312-C5D4-1E9C-1042-3EE95B13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1DE27-BFC6-9258-98F3-A93384C44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562C6-E519-1122-EA15-BF6906C7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F8081-4297-1532-AFDB-7FD018C8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95BD2-A49A-116D-27D2-AFAD7403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E2E6-E2DC-80A1-FA90-3049165D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DD5F41-9ED8-FAE7-7B06-64E3006A9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4ED7F-F9B1-0726-983D-D5E012AE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BB96F-E1E6-494D-D7AE-5E90599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8F407-B9CB-BA1B-368A-04B9C674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553E3-5A4B-4970-A2BA-A2EC494D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AB76F-3951-1A69-9EC5-83194B10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AF38F-74E6-ECD4-89A6-32215B65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DE74D-F7C7-654A-684E-C8BFB906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59C0-8413-4F51-8B67-61E0CF92C54E}" type="datetimeFigureOut">
              <a:rPr lang="zh-CN" altLang="en-US" smtClean="0"/>
              <a:t>2023-07-26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E1EF8-87A5-40E3-FABF-A92A9B83C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4E022-E16C-7B31-AF30-2FEF67BB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9F37B-25DF-4288-96DF-EF9C995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3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A406-FFCF-25ED-BA22-4572F696D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0727 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5C210-48D4-48BA-948A-2E53833C4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B793-2E70-DFE1-453D-F045D265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一、关于下阶段的安排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049A8-4847-95BD-C8E5-53199E3F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91" y="1413164"/>
            <a:ext cx="10695709" cy="52716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200" dirty="0"/>
              <a:t>1.</a:t>
            </a:r>
            <a:r>
              <a:rPr lang="zh-CN" altLang="en-US" sz="2200" dirty="0"/>
              <a:t> </a:t>
            </a:r>
            <a:r>
              <a:rPr lang="zh-CN" altLang="en-US" sz="2400" dirty="0"/>
              <a:t>方向：图像数据</a:t>
            </a:r>
            <a:r>
              <a:rPr lang="en-US" altLang="zh-CN" sz="2400" dirty="0"/>
              <a:t>+</a:t>
            </a:r>
            <a:r>
              <a:rPr lang="zh-CN" altLang="en-US" sz="2400" dirty="0"/>
              <a:t>表征数据 进行疾病分类和预测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：图像数据不带标签</a:t>
            </a:r>
            <a:r>
              <a:rPr lang="en-US" altLang="zh-CN" sz="2400" dirty="0"/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问题</a:t>
            </a:r>
            <a:r>
              <a:rPr lang="en-US" altLang="zh-CN" sz="2400" dirty="0"/>
              <a:t>2</a:t>
            </a:r>
            <a:r>
              <a:rPr lang="zh-CN" altLang="en-US" sz="2400" dirty="0"/>
              <a:t>：多模态数据的融合方法（或者有无相关学习资料）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任务安排：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① 论文阅读</a:t>
            </a:r>
            <a:r>
              <a:rPr lang="en-US" altLang="zh-CN" sz="2400" dirty="0"/>
              <a:t> </a:t>
            </a:r>
            <a:r>
              <a:rPr lang="zh-CN" altLang="en-US" sz="2400" dirty="0"/>
              <a:t>（图像</a:t>
            </a:r>
            <a:r>
              <a:rPr lang="en-US" altLang="zh-CN" sz="2400" dirty="0"/>
              <a:t>+</a:t>
            </a:r>
            <a:r>
              <a:rPr lang="zh-CN" altLang="en-US" sz="2400" dirty="0"/>
              <a:t>表征数据的多模态数据相关论文） 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Key : </a:t>
            </a:r>
            <a:r>
              <a:rPr lang="zh-CN" altLang="en-US" sz="2400" dirty="0"/>
              <a:t>如何有效寻找文献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② 代码实践：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论文复现（</a:t>
            </a:r>
            <a:r>
              <a:rPr lang="en-US" altLang="zh-CN" sz="2400" dirty="0"/>
              <a:t>a. </a:t>
            </a:r>
            <a:r>
              <a:rPr lang="zh-CN" altLang="en-US" sz="2400" dirty="0"/>
              <a:t>可能没有代码 </a:t>
            </a:r>
            <a:r>
              <a:rPr lang="en-US" altLang="zh-CN" sz="2400" dirty="0"/>
              <a:t>b. </a:t>
            </a:r>
            <a:r>
              <a:rPr lang="zh-CN" altLang="en-US" sz="2400" dirty="0"/>
              <a:t>可能复现难度大，比如找不到文章所需要的数据集）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学习应用：在服务器的图像数据上做一些之前的预处理</a:t>
            </a:r>
            <a:r>
              <a:rPr lang="en-US" altLang="zh-CN" sz="2400" dirty="0"/>
              <a:t>? </a:t>
            </a:r>
            <a:r>
              <a:rPr lang="zh-CN" altLang="en-US" sz="2400" dirty="0"/>
              <a:t>有条件的话可以用小样本的数据看怎么做多模态的处理？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	(</a:t>
            </a:r>
            <a:r>
              <a:rPr lang="zh-CN" altLang="en-US" sz="2400" dirty="0"/>
              <a:t>主要是现在只对多模态有一个大致的处理思路，但是具体细节还没有学习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67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7604F-8C4A-340B-05E0-629D9922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本周所做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5286E-6AB7-566D-1152-3E6B4DBE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46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代码复健：回顾上学期图像处理相关的预处理方式，并尝试用服务器上的部分图像数据进行实现。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高斯滤波，二值化，中值滤波，形态学开闭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Could not load dynamic library 'libcudart.so.11.0'; </a:t>
            </a:r>
            <a:r>
              <a:rPr lang="en-US" altLang="zh-CN" dirty="0" err="1"/>
              <a:t>dlerror</a:t>
            </a:r>
            <a:r>
              <a:rPr lang="en-US" altLang="zh-CN" dirty="0"/>
              <a:t>: libcudart.so.11.0: cannot open shared object file: No such file or directory;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474769-ADF4-FF45-9143-9EC54CF3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1" y="3429000"/>
            <a:ext cx="12161062" cy="20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F4CB-15F9-DF76-92C1-0E5A25B3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问题查找：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52B8C-CBFA-EC36-F6AC-EF22C51E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似乎当前系统中没有安装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CUDA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或者没有正确地配置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CUDA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的环境变量？</a:t>
            </a:r>
            <a:endParaRPr lang="en-US" altLang="zh-CN" b="0" i="0" dirty="0">
              <a:solidFill>
                <a:srgbClr val="050E17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050E17"/>
                </a:solidFill>
                <a:latin typeface="-apple-system"/>
              </a:rPr>
              <a:t>CUDA</a:t>
            </a:r>
            <a:r>
              <a:rPr lang="zh-CN" altLang="en-US" dirty="0">
                <a:solidFill>
                  <a:srgbClr val="050E17"/>
                </a:solidFill>
                <a:latin typeface="-apple-system"/>
              </a:rPr>
              <a:t>和当前版本的</a:t>
            </a:r>
            <a:r>
              <a:rPr lang="en-US" altLang="zh-CN" dirty="0" err="1">
                <a:solidFill>
                  <a:srgbClr val="050E17"/>
                </a:solidFill>
                <a:latin typeface="-apple-system"/>
              </a:rPr>
              <a:t>Tensorflow</a:t>
            </a:r>
            <a:r>
              <a:rPr lang="zh-CN" altLang="en-US">
                <a:solidFill>
                  <a:srgbClr val="050E17"/>
                </a:solidFill>
                <a:latin typeface="-apple-system"/>
              </a:rPr>
              <a:t>不兼容？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263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等线</vt:lpstr>
      <vt:lpstr>等线 Light</vt:lpstr>
      <vt:lpstr>Arial</vt:lpstr>
      <vt:lpstr>Office 主题​​</vt:lpstr>
      <vt:lpstr>0727 汇报</vt:lpstr>
      <vt:lpstr>一、关于下阶段的安排</vt:lpstr>
      <vt:lpstr>本周所做</vt:lpstr>
      <vt:lpstr>问题查找：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0727 汇报</dc:title>
  <dc:creator>旖旎 卢</dc:creator>
  <cp:lastModifiedBy>旖旎 卢</cp:lastModifiedBy>
  <cp:revision>3</cp:revision>
  <dcterms:created xsi:type="dcterms:W3CDTF">2023-07-25T16:46:42Z</dcterms:created>
  <dcterms:modified xsi:type="dcterms:W3CDTF">2023-07-25T18:35:13Z</dcterms:modified>
</cp:coreProperties>
</file>