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A43DF-9BD9-40D5-8BA8-AA0C01C959B2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0D7C2-12D6-4256-BBA5-0DFC6330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D7C2-12D6-4256-BBA5-0DFC6330BB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0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D7C2-12D6-4256-BBA5-0DFC6330BB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51FBB-61BA-9768-1576-1DEEDC7A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13236-A3B1-B2CD-D820-105379013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88E3F-F359-499B-FD35-47A84433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B4A4A-26B0-6048-68F6-B222E64A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27AC7-DE34-6622-A037-0E0592D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8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DD45-301D-60DF-E196-51AA18E5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DBDC5-E5A5-E453-1756-550BCF7A2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E6604-8F35-453C-279C-A1F29037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4629B-4E08-F027-8DD9-EDD5BC87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E2329-5EFC-4D4B-D699-C6C2F100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C5979-6DDA-9BE3-E49D-B11B4239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06FF7-4380-5251-366A-4273FE977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AFEA0-4B6B-8BA3-FEF9-285C32DA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7034E-8C43-CB55-EA6F-448240C1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FCE4F-99C0-6471-4248-D992A95F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8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CA73-24A3-6039-8B1F-AA879330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9F2C5-A70C-C6FB-7A50-D23405C8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7E93E-93F0-298E-E847-1AA313F1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26F3B-D3D8-7E83-0B1C-8D720A3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B1B49-B532-71FA-5686-C0937AF6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ED07-9B67-EE06-F586-CF7D4999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925E5-798E-DFAB-B1D6-D4A93664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68A5A-F350-65E2-87C2-1A9246BB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A67E6-C078-691F-4FFA-04A6F298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49C1D-1005-E97C-5E11-14EB4D2B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0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BC363-694F-3524-F7E7-DB30F105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01723-F85D-2ADB-5643-72ED8A9C5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45554-DAF8-71A1-F405-76D5A26F7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ECC37-149E-AC41-E045-279426A6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E4D57-D274-5A2E-6FE5-BFDF82D0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3A50C-6090-8324-4C83-74EE0DB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2E4F8-1F02-DE19-DC7C-5C8E3AD9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3F7A8-D4A1-0307-02A7-0BFBD8609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7229B-E418-B5AB-D7DA-B8BF5BBFD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99E1D0-B631-BD09-3208-85FCC672B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6CA86C-D4F8-74AF-C431-36925C064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50234-1035-E774-AC3A-ECB1D9B6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E012FB-1D8C-8E01-E40A-FE3C41D4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36A048-32CC-251E-42D4-63ECC92C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3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8FB8F-0C5D-47A7-C6D2-4213C99B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602634-83CD-5EEC-CEE4-75652FDA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5A058-4297-7E07-F2E3-7128B394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0E692F-BB38-BC8F-AB78-C7F0E610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6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5F3194-D8D3-B3BE-82F4-7FB94D57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331EB-0949-84D9-7405-8779E6EE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B89B8-1048-209E-87B7-BB7D749B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8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B9FBC-34FF-05B7-64C5-13199000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6727-FEA4-8836-259C-83020775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CD20BF-3E59-C9E9-0C21-7D416A3E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0F27C-7FA1-A436-B466-BCC1E094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76B06-D77F-2D82-E5F5-01E453C2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FB616-85AC-382A-69EE-6EB4524C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3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1C30E-B3D6-F014-D943-8D0CDC7D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CDA30-0FA9-701E-49A7-FDFF36561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C74ED-D303-A7D7-5853-7886E6F6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7FB85-77B5-A847-10BB-0F4E896F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D28AB-ECF6-144A-D5D5-F06FAAF9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5B822-37A1-52D1-6AA5-EDA80BD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F96B2-7420-244E-0524-21F9FBFF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3E2D8-3D41-BB4E-CBA0-84D6C166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9165C-CE5A-A3D3-0BA8-9A4B4A8C1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0312-5D06-49C5-9A0C-2D343A328B9B}" type="datetimeFigureOut">
              <a:rPr lang="zh-CN" altLang="en-US" smtClean="0"/>
              <a:t>2023-05-09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D6994-3C3D-8BF6-263B-AE8F82ED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CD508-1741-1963-F60F-DF5536893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6941-5753-42C0-B7CE-5F4C73E43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1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urovault.org/collections/314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D0F7-70F9-B23A-14FC-A73E8FEA9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0509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078BA-D7F6-8818-9B43-D74A86C19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罗明昊</a:t>
            </a:r>
          </a:p>
        </p:txBody>
      </p:sp>
    </p:spTree>
    <p:extLst>
      <p:ext uri="{BB962C8B-B14F-4D97-AF65-F5344CB8AC3E}">
        <p14:creationId xmlns:p14="http://schemas.microsoft.com/office/powerpoint/2010/main" val="73400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57405-28B8-DA90-6626-3A106291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Possibilities&amp;problems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7C075-F577-8743-4D8E-2B37666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数据目录中未给出的部分数据在</a:t>
            </a:r>
            <a:r>
              <a:rPr lang="en-US" altLang="zh-CN" dirty="0" err="1"/>
              <a:t>Github</a:t>
            </a:r>
            <a:r>
              <a:rPr lang="zh-CN" altLang="en-US" dirty="0"/>
              <a:t>中提供了处理后的版本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nii</a:t>
            </a:r>
            <a:r>
              <a:rPr lang="zh-CN" altLang="en-US" dirty="0"/>
              <a:t>文件</a:t>
            </a:r>
            <a:r>
              <a:rPr lang="en-US" altLang="zh-CN" dirty="0"/>
              <a:t>-ITK-SNAP</a:t>
            </a:r>
          </a:p>
          <a:p>
            <a:endParaRPr lang="en-US" altLang="zh-CN" dirty="0"/>
          </a:p>
          <a:p>
            <a:r>
              <a:rPr lang="zh-CN" altLang="en-US" dirty="0"/>
              <a:t>如果需要处理图像无法规避使用</a:t>
            </a:r>
            <a:r>
              <a:rPr lang="en-US" altLang="zh-CN" dirty="0" err="1"/>
              <a:t>Matlab</a:t>
            </a:r>
            <a:r>
              <a:rPr lang="zh-CN" altLang="en-US" dirty="0"/>
              <a:t>（代码及运行）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文章中提到的除</a:t>
            </a:r>
            <a:r>
              <a:rPr lang="en-US" altLang="zh-CN" dirty="0"/>
              <a:t>UKB</a:t>
            </a:r>
            <a:r>
              <a:rPr lang="zh-CN" altLang="en-US" dirty="0"/>
              <a:t>之外的图像数据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46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3C3EF-B669-6279-FEB0-89D6381B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SARS-CoV-2 is associated with changes in brain structure in UK Biobank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EDCD35-4F2B-83C0-BF51-B08CC6A6F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91" y="2356164"/>
            <a:ext cx="11819818" cy="3315089"/>
          </a:xfrm>
        </p:spPr>
      </p:pic>
    </p:spTree>
    <p:extLst>
      <p:ext uri="{BB962C8B-B14F-4D97-AF65-F5344CB8AC3E}">
        <p14:creationId xmlns:p14="http://schemas.microsoft.com/office/powerpoint/2010/main" val="342460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70F9-3980-6C8F-0A82-8A7D1CB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Participants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D42EF-EE13-6789-4C3A-0C361F1C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截至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日，根据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UKB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449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名参与者符合研究的纳入（具有感染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COVID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的医学证明）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人在感染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COVID-19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前后两个时间点都有可用的脑部扫描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-25733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对于有确切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COVID-19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诊断日期的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人，从感染到他们的第二次影像扫描的时间平均为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天。</a:t>
            </a:r>
          </a:p>
        </p:txBody>
      </p:sp>
    </p:spTree>
    <p:extLst>
      <p:ext uri="{BB962C8B-B14F-4D97-AF65-F5344CB8AC3E}">
        <p14:creationId xmlns:p14="http://schemas.microsoft.com/office/powerpoint/2010/main" val="47126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3579BF-0BF0-C8BE-59D4-5D3EBCD5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11" y="228431"/>
            <a:ext cx="9517578" cy="64011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40BD0B-58FB-B2FD-5F41-AE83004908A9}"/>
              </a:ext>
            </a:extLst>
          </p:cNvPr>
          <p:cNvSpPr txBox="1"/>
          <p:nvPr/>
        </p:nvSpPr>
        <p:spPr>
          <a:xfrm>
            <a:off x="7424530" y="5237922"/>
            <a:ext cx="286247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Sample selection</a:t>
            </a:r>
            <a:r>
              <a:rPr lang="zh-CN" altLang="en-US" dirty="0"/>
              <a:t>的依据</a:t>
            </a:r>
          </a:p>
        </p:txBody>
      </p:sp>
    </p:spTree>
    <p:extLst>
      <p:ext uri="{BB962C8B-B14F-4D97-AF65-F5344CB8AC3E}">
        <p14:creationId xmlns:p14="http://schemas.microsoft.com/office/powerpoint/2010/main" val="272193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67B9E7-D385-3918-264A-9DF60493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98" y="696628"/>
            <a:ext cx="9342004" cy="54647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5BB589-D85D-8262-B1FF-3D27E687E778}"/>
              </a:ext>
            </a:extLst>
          </p:cNvPr>
          <p:cNvSpPr txBox="1"/>
          <p:nvPr/>
        </p:nvSpPr>
        <p:spPr>
          <a:xfrm>
            <a:off x="7116417" y="4104861"/>
            <a:ext cx="286247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病例鉴定所用的</a:t>
            </a:r>
            <a:r>
              <a:rPr lang="en-US" altLang="zh-CN" dirty="0"/>
              <a:t>data field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数据目录中未给出该条目</a:t>
            </a:r>
          </a:p>
        </p:txBody>
      </p:sp>
    </p:spTree>
    <p:extLst>
      <p:ext uri="{BB962C8B-B14F-4D97-AF65-F5344CB8AC3E}">
        <p14:creationId xmlns:p14="http://schemas.microsoft.com/office/powerpoint/2010/main" val="407760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EE632C-EF1E-8F54-DCEF-02AB19B5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65" y="3026619"/>
            <a:ext cx="4510731" cy="28883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51C353-B03E-2B53-1DCD-F8425449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99" y="675861"/>
            <a:ext cx="9385897" cy="21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8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70F9-3980-6C8F-0A82-8A7D1CB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4CC62E-4FA1-7EC8-E011-4913948B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9119" y="1690688"/>
            <a:ext cx="8571854" cy="181957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217CFA-F5A4-7E02-9EE9-81091A775E64}"/>
              </a:ext>
            </a:extLst>
          </p:cNvPr>
          <p:cNvSpPr txBox="1"/>
          <p:nvPr/>
        </p:nvSpPr>
        <p:spPr>
          <a:xfrm>
            <a:off x="838199" y="2305460"/>
            <a:ext cx="1790919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图像预处理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003831-559D-E0BF-9FD6-0188BA7F3721}"/>
              </a:ext>
            </a:extLst>
          </p:cNvPr>
          <p:cNvSpPr txBox="1">
            <a:spLocks/>
          </p:cNvSpPr>
          <p:nvPr/>
        </p:nvSpPr>
        <p:spPr>
          <a:xfrm>
            <a:off x="838200" y="3962508"/>
            <a:ext cx="10515600" cy="214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生成了针对嗅觉和味觉系统量身定制的新</a:t>
            </a:r>
            <a:r>
              <a:rPr lang="en-US" altLang="zh-CN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IDP (</a:t>
            </a:r>
            <a:r>
              <a:rPr lang="en-US" altLang="zh-CN" sz="2400" dirty="0" err="1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Github-Matlab</a:t>
            </a:r>
            <a:r>
              <a:rPr lang="en-US" altLang="zh-CN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r>
              <a:rPr lang="zh-CN" altLang="en-US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结合并完善了两个先前发表和公开可用的概率下丘脑图谱（</a:t>
            </a:r>
            <a:r>
              <a:rPr lang="en-US" altLang="zh-CN" sz="2400" dirty="0">
                <a:solidFill>
                  <a:srgbClr val="00669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https://neurovault.org/collections/3145/</a:t>
            </a:r>
            <a:r>
              <a:rPr lang="zh-CN" altLang="en-US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rgbClr val="2222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建模方法：识别去除异常值、去除混杂因素（</a:t>
            </a:r>
            <a:r>
              <a:rPr lang="en-US" altLang="zh-CN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IDP</a:t>
            </a:r>
            <a:r>
              <a:rPr lang="zh-CN" altLang="en-US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重复性检验</a:t>
            </a:r>
            <a:r>
              <a:rPr lang="en-US" altLang="zh-CN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2400" dirty="0" err="1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pearson</a:t>
            </a:r>
            <a:r>
              <a:rPr lang="zh-CN" altLang="en-US" sz="24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）、多重比较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7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D901-52EF-C792-EEF7-56514331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7D9FC-45D1-E0A6-E5B6-C46E8BF2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图像预处理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统计建模：</a:t>
            </a:r>
            <a:r>
              <a:rPr lang="en-US" altLang="zh-CN" dirty="0"/>
              <a:t>python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91B055-744B-D757-4CA7-91F69C04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85" y="1825625"/>
            <a:ext cx="6017653" cy="27510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A20751-C509-C556-8096-FD161E61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93" y="3201155"/>
            <a:ext cx="3189596" cy="10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D0F80-78F7-8FD1-30E7-E739F37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Findings-</a:t>
            </a:r>
            <a:r>
              <a:rPr lang="zh-CN" altLang="en-US" dirty="0"/>
              <a:t>纵向效应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965EC-76C2-4AE9-FBDA-A4B97AFD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眶额叶皮层和海马旁回的灰质厚度和组织对比度的更大降低</a:t>
            </a:r>
            <a:endParaRPr lang="en-US" altLang="zh-CN" b="0" i="0" dirty="0">
              <a:solidFill>
                <a:srgbClr val="22222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与初级嗅觉皮层功能相连的区域的组织损伤标志物变化更大</a:t>
            </a:r>
            <a:endParaRPr lang="en-US" altLang="zh-CN" b="0" i="0" dirty="0">
              <a:solidFill>
                <a:srgbClr val="22222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SARS-CoV-2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病例的大脑大小进一步缩小。</a:t>
            </a:r>
            <a:endParaRPr lang="en-US" altLang="zh-CN" b="0" i="0" dirty="0">
              <a:solidFill>
                <a:srgbClr val="22222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SARS-CoV-2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的参与者在两个时间点之间平均也表现出更大的认知能力下降</a:t>
            </a:r>
            <a:endParaRPr lang="en-US" altLang="zh-CN" b="0" i="0" dirty="0">
              <a:solidFill>
                <a:srgbClr val="22222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重要的是，在排除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名住院患者后，仍然观察到这些成像和认知纵向效应</a:t>
            </a:r>
            <a:endParaRPr lang="en-US" altLang="zh-CN" b="0" i="0" dirty="0">
              <a:solidFill>
                <a:srgbClr val="22222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这些主要是边缘脑成像结果可能是疾病通过嗅觉途径退行性传播、神经炎症事件或由于嗅觉丧失而导致的感觉输入丧失的体内标志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6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343</Words>
  <Application>Microsoft Office PowerPoint</Application>
  <PresentationFormat>宽屏</PresentationFormat>
  <Paragraphs>40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 Light</vt:lpstr>
      <vt:lpstr>Arial</vt:lpstr>
      <vt:lpstr>Office 主题​​</vt:lpstr>
      <vt:lpstr>0509汇报</vt:lpstr>
      <vt:lpstr>SARS-CoV-2 is associated with changes in brain structure in UK Biobank</vt:lpstr>
      <vt:lpstr>Participants</vt:lpstr>
      <vt:lpstr>PowerPoint 演示文稿</vt:lpstr>
      <vt:lpstr>PowerPoint 演示文稿</vt:lpstr>
      <vt:lpstr>PowerPoint 演示文稿</vt:lpstr>
      <vt:lpstr>Method</vt:lpstr>
      <vt:lpstr>coding</vt:lpstr>
      <vt:lpstr>Findings-纵向效应</vt:lpstr>
      <vt:lpstr>Possibilities&amp;problems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0509汇报</dc:title>
  <dc:creator>L mh</dc:creator>
  <cp:lastModifiedBy>L mh</cp:lastModifiedBy>
  <cp:revision>1</cp:revision>
  <dcterms:created xsi:type="dcterms:W3CDTF">2023-05-09T14:34:06Z</dcterms:created>
  <dcterms:modified xsi:type="dcterms:W3CDTF">2023-05-09T19:00:06Z</dcterms:modified>
</cp:coreProperties>
</file>