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77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E4697-154C-52CD-E6B8-D63BDDF98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52B68A-66BC-899A-217F-9AC8AE840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D617D6-8B16-E957-80F3-75D4899F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AD86-F490-40BB-9365-88A608D64F6D}" type="datetimeFigureOut">
              <a:rPr lang="zh-CN" altLang="en-US" smtClean="0"/>
              <a:t>2023-05-30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8DABCA-6CA9-AFED-2883-22BCE86E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9B4EE5-C308-7D4E-C55E-B8E1A85F4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CDEB-389D-409A-8928-864C916A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77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BBA9D-5287-6AE7-79BA-B67D95E7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4DC579-EEFE-9B20-15B7-157809521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95DE2-3E46-633B-D88A-D6A17E53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AD86-F490-40BB-9365-88A608D64F6D}" type="datetimeFigureOut">
              <a:rPr lang="zh-CN" altLang="en-US" smtClean="0"/>
              <a:t>2023-05-30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4E6A1F-446F-4B1B-9299-74E30016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6161B-3C34-6C57-65BD-F7451358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CDEB-389D-409A-8928-864C916A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04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F69600-23AE-9C68-4134-BD7E83381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1A4857-E442-1E85-6D1F-E6A6489D4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19E0E0-A7D7-703F-36C1-8D7348042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AD86-F490-40BB-9365-88A608D64F6D}" type="datetimeFigureOut">
              <a:rPr lang="zh-CN" altLang="en-US" smtClean="0"/>
              <a:t>2023-05-30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730DC-BAA2-CECA-1520-9054BA0FE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42B053-C6AD-057A-F285-BDF3CBC0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CDEB-389D-409A-8928-864C916A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7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7296A-60B3-0868-068D-716F099B9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04DA54-6B09-CA1A-FCA8-593B3B884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CF45E4-36E6-F73B-DC48-CB378C3E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AD86-F490-40BB-9365-88A608D64F6D}" type="datetimeFigureOut">
              <a:rPr lang="zh-CN" altLang="en-US" smtClean="0"/>
              <a:t>2023-05-30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7E5BE-9611-CEA4-FF76-58E1F964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EB8FC-1C74-DBE2-6B81-89BB752F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CDEB-389D-409A-8928-864C916A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39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FDFA8-FEC2-CEF1-F7CA-E4D4A5FE3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28EB8E-6024-BB92-61FD-DADDF004C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99FA91-B324-0B05-5A67-EA44AA76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AD86-F490-40BB-9365-88A608D64F6D}" type="datetimeFigureOut">
              <a:rPr lang="zh-CN" altLang="en-US" smtClean="0"/>
              <a:t>2023-05-30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1EDFB-F2CA-7577-DFAF-887BD15E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62B07-2E3F-2CD8-90D8-6967AE1F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CDEB-389D-409A-8928-864C916A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67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37AFB-3900-1A1B-799F-84B0C34B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5F9A8-1B05-1D40-07C2-0B25E120A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F9B272-E3B8-F23E-9AD3-813806EF9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A3AA65-92C4-0232-3B8F-4AAB3694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AD86-F490-40BB-9365-88A608D64F6D}" type="datetimeFigureOut">
              <a:rPr lang="zh-CN" altLang="en-US" smtClean="0"/>
              <a:t>2023-05-30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935368-F015-0859-D8B5-18A913BF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ED10B7-A7A6-F886-9241-ABF7E88B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CDEB-389D-409A-8928-864C916A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6B314-ED41-8D60-3AE7-B5361C6C4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9A341B-798B-1B68-3D6E-8E0CF600E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A5C9C6-7AEB-8D63-B127-E91FB7244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6B53FC-09D8-44C7-1BFC-8FD29687A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8A3B49-7EB8-C492-51FA-E507E98A2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CCA286-C977-BE66-CD76-69B2EF865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AD86-F490-40BB-9365-88A608D64F6D}" type="datetimeFigureOut">
              <a:rPr lang="zh-CN" altLang="en-US" smtClean="0"/>
              <a:t>2023-05-30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B0B14D-F089-1796-1272-B127D63B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7E9A47-9C0C-A35B-925E-BD4D2387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CDEB-389D-409A-8928-864C916A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73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BB1CB-E389-924C-AF5F-7F6FD7B1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E9C298-6AB9-E738-7AD2-937AADC5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AD86-F490-40BB-9365-88A608D64F6D}" type="datetimeFigureOut">
              <a:rPr lang="zh-CN" altLang="en-US" smtClean="0"/>
              <a:t>2023-05-30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42A0D9-281E-6603-0AFF-3E4A273D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B268D7-56DD-CED0-CA5B-73ECC247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CDEB-389D-409A-8928-864C916A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5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1789BC-443A-1E7A-7B17-200D1A9CC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AD86-F490-40BB-9365-88A608D64F6D}" type="datetimeFigureOut">
              <a:rPr lang="zh-CN" altLang="en-US" smtClean="0"/>
              <a:t>2023-05-30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51A68B-9637-C522-7F5E-7B2F0B77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716654-83E1-29C8-2550-C7296E13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CDEB-389D-409A-8928-864C916A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64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96346-CD1A-34D0-88F9-98452961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1682E-E951-CB75-AF06-200501E3B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2DDE0-96EF-6DDF-5C3A-4ABF380B0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4D19AF-8667-C51B-29F3-031C160C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AD86-F490-40BB-9365-88A608D64F6D}" type="datetimeFigureOut">
              <a:rPr lang="zh-CN" altLang="en-US" smtClean="0"/>
              <a:t>2023-05-30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A1DC94-4142-FEF6-6B20-1D5A46089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0A6D77-A3AE-40A9-2D87-8003A72E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CDEB-389D-409A-8928-864C916A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09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5FF83-CEB8-946E-9C2D-A2126B4FF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E9E8DC-073C-3168-6437-CB102F6DA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A37C96-DD1F-FF57-EB2A-569975AA2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7AB785-9C04-1516-3AAC-A189E80C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AD86-F490-40BB-9365-88A608D64F6D}" type="datetimeFigureOut">
              <a:rPr lang="zh-CN" altLang="en-US" smtClean="0"/>
              <a:t>2023-05-30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A5BCE8-01A0-AA01-7F02-9C2AB6EA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00898-4AFC-E19A-5FB9-6C24B93A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CDEB-389D-409A-8928-864C916A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4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50B0ED-56EA-A466-BAED-CFFC73B7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C000B6-2476-5B04-4192-F4D03A8B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56D5BD-CD98-64A6-5210-005F47698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FAD86-F490-40BB-9365-88A608D64F6D}" type="datetimeFigureOut">
              <a:rPr lang="zh-CN" altLang="en-US" smtClean="0"/>
              <a:t>2023-05-30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421598-BE11-AFB8-5B81-68A646F77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2C190-9B32-3EB8-412D-0F066997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CDEB-389D-409A-8928-864C916A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80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3DCF1-8275-228B-6E1A-3A6B5FE01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0531</a:t>
            </a:r>
            <a:r>
              <a:rPr lang="zh-CN" altLang="en-US" dirty="0"/>
              <a:t>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6C0E87-1978-DD4D-3D37-9AAF2EF509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罗明昊</a:t>
            </a:r>
          </a:p>
        </p:txBody>
      </p:sp>
    </p:spTree>
    <p:extLst>
      <p:ext uri="{BB962C8B-B14F-4D97-AF65-F5344CB8AC3E}">
        <p14:creationId xmlns:p14="http://schemas.microsoft.com/office/powerpoint/2010/main" val="192487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9CF2E-AD84-7A37-54AE-93CE3A08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i="0" dirty="0">
                <a:solidFill>
                  <a:srgbClr val="222222"/>
                </a:solidFill>
                <a:effectLst/>
                <a:latin typeface="-apple-system"/>
              </a:rPr>
              <a:t>A high-resolution probabilistic </a:t>
            </a:r>
            <a:r>
              <a:rPr lang="en-US" altLang="zh-CN" b="1" i="1" dirty="0">
                <a:solidFill>
                  <a:srgbClr val="222222"/>
                </a:solidFill>
                <a:effectLst/>
                <a:latin typeface="-apple-system"/>
              </a:rPr>
              <a:t>in vivo</a:t>
            </a:r>
            <a:r>
              <a:rPr lang="en-US" altLang="zh-CN" b="1" i="0" dirty="0">
                <a:solidFill>
                  <a:srgbClr val="222222"/>
                </a:solidFill>
                <a:effectLst/>
                <a:latin typeface="-apple-system"/>
              </a:rPr>
              <a:t> atlas of human subcortical brain nuclei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BBBB587-37F8-344D-0225-502DEFB14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535" y="2622557"/>
            <a:ext cx="11010929" cy="2575607"/>
          </a:xfrm>
        </p:spPr>
      </p:pic>
    </p:spTree>
    <p:extLst>
      <p:ext uri="{BB962C8B-B14F-4D97-AF65-F5344CB8AC3E}">
        <p14:creationId xmlns:p14="http://schemas.microsoft.com/office/powerpoint/2010/main" val="348384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89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14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-apple-system</vt:lpstr>
      <vt:lpstr>等线</vt:lpstr>
      <vt:lpstr>等线 Light</vt:lpstr>
      <vt:lpstr>Arial</vt:lpstr>
      <vt:lpstr>Office 主题​​</vt:lpstr>
      <vt:lpstr>0531汇报</vt:lpstr>
      <vt:lpstr>A high-resolution probabilistic in vivo atlas of human subcortical brain nuclei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0531汇报</dc:title>
  <dc:creator>L mh</dc:creator>
  <cp:lastModifiedBy>L mh</cp:lastModifiedBy>
  <cp:revision>1</cp:revision>
  <dcterms:created xsi:type="dcterms:W3CDTF">2023-05-30T13:14:26Z</dcterms:created>
  <dcterms:modified xsi:type="dcterms:W3CDTF">2023-05-30T18:12:29Z</dcterms:modified>
</cp:coreProperties>
</file>