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0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0E731-C809-1C42-B670-BD16CBE22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D85B2F-F738-AD4D-DE14-05F11E71F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EE94C-98CF-919B-4FED-ACACB71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3BF-886E-416E-ABCB-6AF59939F980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7AE60-88B0-9C0A-B049-8CC89BEF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9A6ED-89BF-AD3A-8983-C89A7CA9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FD0-B8C9-4B53-9C13-7D921D13A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8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9E748-89DE-30BF-FD3B-E2D4C443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9B91F-E957-BEC9-2F7A-04AA85B13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F52CD-0FEC-49E2-BC76-368170E6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3BF-886E-416E-ABCB-6AF59939F980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3A3C2-6372-E575-F7CB-D7A50BBE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75FE8-3FF5-E619-DBCD-E9D4AD45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FD0-B8C9-4B53-9C13-7D921D13A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4DED04-55B8-9D41-1758-582D9341E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A7966-8609-2D91-79AB-709541F1E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927D2-1EB6-0D74-1758-EF5AC33C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3BF-886E-416E-ABCB-6AF59939F980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428B0-4735-C8BC-C2EC-133B0F09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D3226-9796-3D9F-ED7F-52E96B30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FD0-B8C9-4B53-9C13-7D921D13A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1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684F7-9110-E291-EE04-8D5477FC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EED93-9214-9D4E-8693-DDA945D7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70059-E329-F2F0-F13C-66A29A2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3BF-886E-416E-ABCB-6AF59939F980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E4428-737D-7F9E-37E9-D691FE89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CB5F9-9901-C904-F317-1D2AB9CB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FD0-B8C9-4B53-9C13-7D921D13A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1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09E32-0895-27EF-1203-B294BF5A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07307-C131-89DE-BEB7-175D1193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4F1EA-EDD6-9907-D141-DDA9F00A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3BF-886E-416E-ABCB-6AF59939F980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65588-2CEE-6B10-5D3E-B7AA334C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ECC33-B877-0CA5-3479-F90D6121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FD0-B8C9-4B53-9C13-7D921D13A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6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A8995-AEEE-F219-1E2C-2B03AE28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4F5B0-B87F-E17B-2BCF-503E0A6D7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81CB89-093C-80B2-C258-CDA02369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FAF2B-6B52-82F2-B15C-5EB3F9C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3BF-886E-416E-ABCB-6AF59939F980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C3742-069B-2BAA-6F38-8A79948D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C32D8A-3489-865D-DBB7-98FB1935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FD0-B8C9-4B53-9C13-7D921D13A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4E397-5D35-5172-CE31-50589BA4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F97D9-F482-A217-3DCB-92186417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B46F7-DA63-B537-4D57-115F217CB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9CA669-B605-CC75-5B8D-AC2E8B5C4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5CBDA5-BDBB-9AF3-5103-FB6C80DC8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163127-4DE5-ACBD-34E1-B46EAA21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3BF-886E-416E-ABCB-6AF59939F980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B65B6D-0871-4746-8B5D-4C1B9243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40E62B-EDD2-882F-DE1A-80E63248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FD0-B8C9-4B53-9C13-7D921D13A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7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5F2F7-75F4-BCE7-7D3A-F33F5AC9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EBFD47-338B-77CC-E0A0-69CA1621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3BF-886E-416E-ABCB-6AF59939F980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BCDDE5-C809-75F7-A574-38BB9DCA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9C7464-7B30-8A40-5E2E-D257E399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FD0-B8C9-4B53-9C13-7D921D13A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72D93D-713B-6295-C0FF-98BE7DB5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3BF-886E-416E-ABCB-6AF59939F980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7748D8-64B4-6511-1727-AA1740C7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0512B1-F308-2041-C065-DD5ECADC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FD0-B8C9-4B53-9C13-7D921D13A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2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B27F3-4E4A-3A11-5DBB-E0D4D239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0ADAC-A6D5-9670-ABAD-0EDF5144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FD3B7-EA47-1FFE-D036-7A752A70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F48EF-1A2B-CD5A-5E18-1AD07FBC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3BF-886E-416E-ABCB-6AF59939F980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011E9-97FC-5279-895A-54497A8C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4D4BA5-5FB3-FF5A-1995-96691632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FD0-B8C9-4B53-9C13-7D921D13A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6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D7EEE-55C1-852D-F73A-FA59D526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FF4C53-C693-62B3-35D8-04028CE61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9392C1-7C24-5DE9-1228-447B3BDD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5F730-7673-B580-C0B5-C2FC2668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83BF-886E-416E-ABCB-6AF59939F980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D43DF-68A7-ADF3-A444-355E7EEC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11FEF-D9DE-BB12-A56E-42787D48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2FD0-B8C9-4B53-9C13-7D921D13A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C4DDA9-A73D-75F5-F073-1AAC7910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4ACFD-EE77-CD47-F142-FECC0BD5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4320D-3D53-D703-2B3A-D4DB37B6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83BF-886E-416E-ABCB-6AF59939F980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EB4BE-8A0C-9F2E-826A-4B738DE4D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3B7AE-4BA6-7378-622E-97B6AD095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2FD0-B8C9-4B53-9C13-7D921D13A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33A8D37-447F-5BDD-4BB4-141E5998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汇报</a:t>
            </a:r>
            <a:r>
              <a:rPr lang="en-US" altLang="zh-CN" dirty="0"/>
              <a:t>0330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7F943B1E-3541-E6C0-27CC-8193CB218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20338053 </a:t>
            </a:r>
            <a:r>
              <a:rPr lang="zh-CN" altLang="en-US" dirty="0"/>
              <a:t>罗明昊</a:t>
            </a:r>
          </a:p>
        </p:txBody>
      </p:sp>
    </p:spTree>
    <p:extLst>
      <p:ext uri="{BB962C8B-B14F-4D97-AF65-F5344CB8AC3E}">
        <p14:creationId xmlns:p14="http://schemas.microsoft.com/office/powerpoint/2010/main" val="276856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1B4FF3C-3325-AC00-ABB0-0EC25746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55" y="650818"/>
            <a:ext cx="10429842" cy="572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6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518F39-4381-2F67-B91A-EA5DD16E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13" y="1962225"/>
            <a:ext cx="10783174" cy="29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7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14B1A2-B6E4-EFB5-D7F4-0DD46989F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89"/>
          <a:stretch/>
        </p:blipFill>
        <p:spPr>
          <a:xfrm>
            <a:off x="1544487" y="1924921"/>
            <a:ext cx="9103025" cy="30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6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551E15-31E4-0650-E057-D549D8FA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76" y="279233"/>
            <a:ext cx="9877048" cy="629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D1B3D0-48CC-CD4F-832E-36D5C191C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07" y="2274978"/>
            <a:ext cx="8385186" cy="23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0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汇报0330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汇报0330</dc:title>
  <dc:creator>L mh</dc:creator>
  <cp:lastModifiedBy>L mh</cp:lastModifiedBy>
  <cp:revision>1</cp:revision>
  <dcterms:created xsi:type="dcterms:W3CDTF">2023-03-30T16:07:29Z</dcterms:created>
  <dcterms:modified xsi:type="dcterms:W3CDTF">2023-03-30T16:22:34Z</dcterms:modified>
</cp:coreProperties>
</file>