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A208-F50F-775A-3A9B-9A73CA90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7D1FA-2282-CE6B-7FEF-7E3D8898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ECB36-8305-DA91-1F57-33D6A689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32409-904E-6FEB-D488-19DFECF7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CF3A3-4CD9-969F-E3FD-54E34FAA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9F5E7-9ECA-4606-9389-188E547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0562F-E6A3-B67F-1BAC-6712DB06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FC1A4-B096-A1C5-64AB-54D63A32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AFD73-6FA3-1A64-1F87-8FDF0A6C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13168-0736-907F-DDA4-AF069C4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3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81354-C821-3D36-9AB7-74623C2D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97F02-29FB-4842-989F-4AFEF108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D7900-CE4B-50BA-E31A-15D0523E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001CE-B64A-1673-AE5B-FC2041CA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2DDCD-E129-D773-84E3-C764434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0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01615-CAF7-AA86-B215-5378DE21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5C242-21D5-EFC4-9AA3-86E7807B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7B7D-BF8D-653E-0EA4-322F1E54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ECFB-8644-8028-2207-93C3B518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16AC5-83B9-A2AA-6F40-E20B805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8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5E1B5-B288-FDE6-2A80-519498A8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987E1-9220-D754-BC14-B06FC088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C448B-6C2C-36F5-239F-EA3AAB61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DA94B-2DE2-05A6-F184-ACA58E33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F49BC-B911-5E37-443D-1E0D337C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02745-499F-AFE6-0A3D-9A378D46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36B32-7AA0-827C-3A66-F804DE419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87212-FD9A-F7B6-6C56-E0C62C28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CDCAA-37B2-9922-67C5-1504573D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72DC-1691-4118-2660-77D68BC4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8845D-0D2A-316F-93C8-7D310935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D66A3-316A-88E9-9D40-B6D9E3E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C784F-99F8-54D6-BC9C-7E9278BD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6A617-797E-7383-1598-BC832EDE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2BADA-224D-19F5-0710-8B7D1080D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9824E-A66C-5119-035C-932A2F9D2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AD91B4-3DF7-E964-AC4D-B0B28449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86BA4-2955-44A4-4537-42F563B5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FFD71-1990-B251-4225-37B307A1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60702-2158-8B29-A651-8BDDB45F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2D0933-A975-461B-C205-D5A6EA0D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74865-1A48-B4F5-58BD-7805E16B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A4AE2-2581-98DF-4DC3-F1E599B3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0F5DE-12BA-F921-5630-151C5E09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CC480-DB6D-65A2-513A-90C46D4D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6D5B8-5D19-98EC-C4E6-3F54F735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3FC2-88D7-B956-DC20-71C10022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B9099-8B01-CA8F-63CC-9CF39F69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942A5-314A-4B54-9B3E-6B741980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D0159-865A-FE2A-4C07-D0ED2230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5921C-A7DB-3745-D5F3-A6AB62D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BB8CB-649D-5636-6EA1-44EF30D1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0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B2F24-79C2-DE1A-4C1E-30CF4F74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D8476-47DC-DC94-23FE-A95FF1FD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FEC65-D414-98C1-7A2A-FD40FC22E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04BBB-34BB-CEBC-CA6F-991411A4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74308-8D24-502C-8CFD-03AECF60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770AF-5A96-C6FA-167E-7E2DA768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99517-27F4-0614-801D-8DB7C632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BD1F8-7D55-5418-3C25-77A6207F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5E367-4124-F131-3395-71A61A74E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63BB-AFCA-4B78-84D6-FB01D08861D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E29B3-738A-DA24-5359-898853CFA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6B9C6-F9F2-791F-EBC7-D684301C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F17F-2596-4086-9CBE-A30065C5F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C3F57-689A-7AEF-210B-60A02A122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AE8E6-D955-7654-6F05-59E27609C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D33F-7BBD-A706-9F8B-CF80036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Fashion-MNIST</a:t>
            </a:r>
            <a:r>
              <a:rPr lang="zh-CN" altLang="en-US" b="1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450F-785D-E2C7-C1EE-1B759FDB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34" y="1198580"/>
            <a:ext cx="10515600" cy="1857733"/>
          </a:xfrm>
        </p:spPr>
        <p:txBody>
          <a:bodyPr/>
          <a:lstStyle/>
          <a:p>
            <a:r>
              <a:rPr lang="en-US" altLang="zh-CN" dirty="0"/>
              <a:t>Fashion-MNIST</a:t>
            </a:r>
            <a:r>
              <a:rPr lang="zh-CN" altLang="en-US" dirty="0"/>
              <a:t>数据集包含了</a:t>
            </a:r>
            <a:r>
              <a:rPr lang="en-US" altLang="zh-CN" dirty="0"/>
              <a:t>10</a:t>
            </a:r>
            <a:r>
              <a:rPr lang="zh-CN" altLang="en-US" dirty="0"/>
              <a:t>个类别的图像，分别是：</a:t>
            </a:r>
            <a:r>
              <a:rPr lang="en-US" altLang="zh-CN" dirty="0"/>
              <a:t>t-shirt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恤），</a:t>
            </a:r>
            <a:r>
              <a:rPr lang="en-US" altLang="zh-CN" dirty="0"/>
              <a:t>trouser</a:t>
            </a:r>
            <a:r>
              <a:rPr lang="zh-CN" altLang="en-US" dirty="0"/>
              <a:t>（牛仔裤），</a:t>
            </a:r>
            <a:r>
              <a:rPr lang="en-US" altLang="zh-CN" dirty="0"/>
              <a:t>pullover</a:t>
            </a:r>
            <a:r>
              <a:rPr lang="zh-CN" altLang="en-US" dirty="0"/>
              <a:t>（套衫），</a:t>
            </a:r>
            <a:r>
              <a:rPr lang="en-US" altLang="zh-CN" dirty="0"/>
              <a:t>dress</a:t>
            </a:r>
            <a:r>
              <a:rPr lang="zh-CN" altLang="en-US" dirty="0"/>
              <a:t>（裙子），</a:t>
            </a:r>
            <a:r>
              <a:rPr lang="en-US" altLang="zh-CN" dirty="0"/>
              <a:t>coat</a:t>
            </a:r>
            <a:r>
              <a:rPr lang="zh-CN" altLang="en-US" dirty="0"/>
              <a:t>（外套），</a:t>
            </a:r>
            <a:r>
              <a:rPr lang="en-US" altLang="zh-CN" dirty="0"/>
              <a:t>sandal</a:t>
            </a:r>
            <a:r>
              <a:rPr lang="zh-CN" altLang="en-US" dirty="0"/>
              <a:t>（凉鞋），</a:t>
            </a:r>
            <a:r>
              <a:rPr lang="en-US" altLang="zh-CN" dirty="0"/>
              <a:t>shirt</a:t>
            </a:r>
            <a:r>
              <a:rPr lang="zh-CN" altLang="en-US" dirty="0"/>
              <a:t>（衬衫），</a:t>
            </a:r>
            <a:r>
              <a:rPr lang="en-US" altLang="zh-CN" dirty="0"/>
              <a:t>sneaker</a:t>
            </a:r>
            <a:r>
              <a:rPr lang="zh-CN" altLang="en-US" dirty="0"/>
              <a:t>（运动鞋），</a:t>
            </a:r>
            <a:r>
              <a:rPr lang="en-US" altLang="zh-CN" dirty="0"/>
              <a:t>bag</a:t>
            </a:r>
            <a:r>
              <a:rPr lang="zh-CN" altLang="en-US" dirty="0"/>
              <a:t>（包），</a:t>
            </a:r>
            <a:r>
              <a:rPr lang="en-US" altLang="zh-CN" dirty="0"/>
              <a:t>ankle boot</a:t>
            </a:r>
            <a:r>
              <a:rPr lang="zh-CN" altLang="en-US" dirty="0"/>
              <a:t>（短靴）。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A6F35-2AB2-4860-6056-0659DC4C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313"/>
            <a:ext cx="12192000" cy="3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D6F3-92DC-BA57-3EA8-67F6DB0D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41" y="262094"/>
            <a:ext cx="3740239" cy="1057990"/>
          </a:xfrm>
        </p:spPr>
        <p:txBody>
          <a:bodyPr/>
          <a:lstStyle/>
          <a:p>
            <a:r>
              <a:rPr lang="zh-CN" altLang="en-US" dirty="0"/>
              <a:t>定义神经网络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1C722A-1E69-BD8F-463B-03BA00716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61" y="1423116"/>
            <a:ext cx="11626985" cy="4765256"/>
          </a:xfr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99F592DD-4550-5D86-D229-B34E4F54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27" y="565708"/>
            <a:ext cx="7706014" cy="58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C25D-5E03-018C-1926-04E42C2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5A83A27-9696-40D4-3001-D982E4F7E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14" y="1557076"/>
            <a:ext cx="9469171" cy="3743847"/>
          </a:xfrm>
        </p:spPr>
      </p:pic>
    </p:spTree>
    <p:extLst>
      <p:ext uri="{BB962C8B-B14F-4D97-AF65-F5344CB8AC3E}">
        <p14:creationId xmlns:p14="http://schemas.microsoft.com/office/powerpoint/2010/main" val="5892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2511E-5066-6DBA-47D0-49B47F14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165504"/>
            <a:ext cx="3611451" cy="922762"/>
          </a:xfrm>
        </p:spPr>
        <p:txBody>
          <a:bodyPr/>
          <a:lstStyle/>
          <a:p>
            <a:r>
              <a:rPr lang="zh-CN" altLang="en-US" dirty="0"/>
              <a:t>训练神经网络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00284A-D462-1C72-4CCA-5465A9F0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177" y="901520"/>
            <a:ext cx="8453645" cy="5730421"/>
          </a:xfrm>
        </p:spPr>
      </p:pic>
    </p:spTree>
    <p:extLst>
      <p:ext uri="{BB962C8B-B14F-4D97-AF65-F5344CB8AC3E}">
        <p14:creationId xmlns:p14="http://schemas.microsoft.com/office/powerpoint/2010/main" val="187024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B6CB2-2918-BECD-C012-611DBE82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47" y="94670"/>
            <a:ext cx="3682285" cy="877686"/>
          </a:xfrm>
        </p:spPr>
        <p:txBody>
          <a:bodyPr/>
          <a:lstStyle/>
          <a:p>
            <a:r>
              <a:rPr lang="zh-CN" altLang="en-US" dirty="0"/>
              <a:t>进行一次迭代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2FE8EC-B216-6772-C085-908634710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90" y="1027906"/>
            <a:ext cx="7350405" cy="5642501"/>
          </a:xfrm>
        </p:spPr>
      </p:pic>
    </p:spTree>
    <p:extLst>
      <p:ext uri="{BB962C8B-B14F-4D97-AF65-F5344CB8AC3E}">
        <p14:creationId xmlns:p14="http://schemas.microsoft.com/office/powerpoint/2010/main" val="371687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87C4-AD4E-6E5D-1F64-8D1C276F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5" y="171942"/>
            <a:ext cx="2490989" cy="890565"/>
          </a:xfrm>
        </p:spPr>
        <p:txBody>
          <a:bodyPr/>
          <a:lstStyle/>
          <a:p>
            <a:r>
              <a:rPr lang="zh-CN" altLang="en-US" dirty="0"/>
              <a:t>多次迭代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E3A86B-F287-97CF-09D9-86234502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60" y="1000428"/>
            <a:ext cx="9697513" cy="5587116"/>
          </a:xfrm>
        </p:spPr>
      </p:pic>
    </p:spTree>
    <p:extLst>
      <p:ext uri="{BB962C8B-B14F-4D97-AF65-F5344CB8AC3E}">
        <p14:creationId xmlns:p14="http://schemas.microsoft.com/office/powerpoint/2010/main" val="298562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1DC13-3A1E-D6F3-D1AB-1709F8CA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05" y="1764886"/>
            <a:ext cx="759853" cy="3328228"/>
          </a:xfrm>
        </p:spPr>
        <p:txBody>
          <a:bodyPr>
            <a:normAutofit/>
          </a:bodyPr>
          <a:lstStyle/>
          <a:p>
            <a:r>
              <a:rPr lang="zh-CN" altLang="en-US" dirty="0"/>
              <a:t>混淆矩阵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328304-B051-465B-FC3D-BBA1CEBC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790" y="0"/>
            <a:ext cx="6959681" cy="6865035"/>
          </a:xfrm>
        </p:spPr>
      </p:pic>
    </p:spTree>
    <p:extLst>
      <p:ext uri="{BB962C8B-B14F-4D97-AF65-F5344CB8AC3E}">
        <p14:creationId xmlns:p14="http://schemas.microsoft.com/office/powerpoint/2010/main" val="310153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神经网络</vt:lpstr>
      <vt:lpstr>Fashion-MNIST数据集</vt:lpstr>
      <vt:lpstr>定义神经网络</vt:lpstr>
      <vt:lpstr>PowerPoint 演示文稿</vt:lpstr>
      <vt:lpstr>训练神经网络</vt:lpstr>
      <vt:lpstr>进行一次迭代</vt:lpstr>
      <vt:lpstr>多次迭代</vt:lpstr>
      <vt:lpstr>混淆矩阵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</dc:title>
  <dc:creator>1179116732@qq.com</dc:creator>
  <cp:lastModifiedBy>1179116732@qq.com</cp:lastModifiedBy>
  <cp:revision>1</cp:revision>
  <dcterms:created xsi:type="dcterms:W3CDTF">2023-05-17T01:10:38Z</dcterms:created>
  <dcterms:modified xsi:type="dcterms:W3CDTF">2023-05-17T01:50:15Z</dcterms:modified>
</cp:coreProperties>
</file>