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17C63-0E4C-6F2E-F6C3-CA72C2DAB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B4C36A-41F1-434A-F975-D67150BD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57C9C-61F9-E4FD-9DDC-1D0E510B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416E7-64F0-085F-25F1-DF361578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8A2B8-F386-856B-6314-49275AF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8CF8F-1779-F913-DFAB-6D6ED22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FCCE-2BBC-DBD6-BD3C-065386D7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900C6-BEE1-C116-CE2B-64CF66E6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A37BD-9200-572C-8DB8-A8C5CA6C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BC645-3C9A-AA10-8B2B-FBE587D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BD038-5BED-9E18-D795-11C7C5BA8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D7378-FE32-7FBB-7086-9F96B13F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8838-4F61-6043-F087-FE0F9BEF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D9E75-AB86-6227-F9B9-CFFD8DA2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DF439-2301-2AE7-B5B7-2D5BCDDD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7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4B7C-9BF1-FE89-856E-77C1D3E8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E9C7-A644-B4DB-D7F7-67CEFC85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6672E-95F5-475A-496F-B429B9D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EA58E-2B54-1B48-7C0C-57249EF4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066DA-2CC3-B8E1-0AE2-BF39BAB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0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ABC4-D96A-C0B5-3377-822AB510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2A74A-49E6-4F47-2404-00454F36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7A91A-A896-8CB8-F8F0-3B9DE928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391B1-9557-938B-B0A2-A1770EE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F8E4F-244F-DA21-BA1A-AE2C90D7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4C9E-E54D-0309-0D93-131D5597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0EDD-5EDB-30D0-A5A8-D09AD32C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4F3C6-4F3E-749C-579C-A22EC3B6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9FFAE-74CA-8EFB-FE66-7A7FD298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9B82A-8D40-CF10-EBB8-F925F676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5C19E-5372-40E5-7817-5B80D8C3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0043-C051-1301-2287-894AF822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A3319-746A-9D03-35BF-D923FC92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11EC-A283-F5D5-6E59-CAF6D814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CF439-114C-177C-A4E4-3AD2B66BF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CECD1-0772-1E9A-465D-1624B93A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75299-66F6-522E-FF1E-4A79F8C3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476F6-D173-A4E6-44DC-ADDF734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042E4-3AF2-7422-5DE5-2D117DD0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9999-160A-62B3-00C8-C093EBC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D50D77-D4FB-5789-AE77-F217904F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28796-9064-4BD2-2B6B-DC3361A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DEF55-3633-880B-1B87-5BC82CC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7D3CA4-DC41-51BD-E7FF-F42D7E5A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0CAAE-824C-0019-3915-E037332A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1ECE5-8B67-ADB5-5568-A631337B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5448-47D2-E860-27CF-4A407D78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F155-E779-6C92-5AD8-3525453A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0D7AD-423F-F097-1F3B-A74C3B1B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B0C58-46B4-2279-8809-973CC8A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8AC3F-7C02-DF3F-DC9E-8682FF7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EF38-EF53-9FD6-776F-E9144328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6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177B-B0AF-1BA3-88A1-40448AC1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14A5A5-D336-0A87-B01D-1AEE6676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6ED87-EED0-84B0-0A2E-FEC13BE7A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0AEEE-0980-8B21-5AA8-A99B53F3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EC51F-8F60-F3CB-30AF-BF59A41F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19611-D845-1DE7-57C9-2CFE02C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7F322C-A690-14CE-7F15-DF4862F4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1431C-313E-3A3C-3971-CB8BEAA5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AB89B-10CF-2E13-B57E-40D662BD3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7282-B6C5-422D-807F-5C6682434767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D178-550A-ACC2-21D3-5E105DD0A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CB7C9-353D-FBC2-88AD-4B7CF0A8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B98D-CA5B-4CFB-81AE-C60A1DF16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2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784AC-4D6F-E02C-4D9F-9D92FA15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8.9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DC543-6DBF-D614-5FB9-8583FD99E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E857A-A37D-7DC4-0386-EEF5FDA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ADNI</a:t>
            </a:r>
            <a:r>
              <a:rPr lang="zh-CN" altLang="en-US" dirty="0"/>
              <a:t>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D957F3-6927-4FE1-2A68-B3322798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07" y="1761231"/>
            <a:ext cx="9020186" cy="4351338"/>
          </a:xfrm>
        </p:spPr>
      </p:pic>
    </p:spTree>
    <p:extLst>
      <p:ext uri="{BB962C8B-B14F-4D97-AF65-F5344CB8AC3E}">
        <p14:creationId xmlns:p14="http://schemas.microsoft.com/office/powerpoint/2010/main" val="347917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49D4-9FF1-979E-02C9-29138153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Alzheimer MRI Preprocessed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75D2F-73C1-489A-405F-901632F8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876197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zh-CN" b="1" i="0" dirty="0">
                <a:solidFill>
                  <a:srgbClr val="3C4043"/>
                </a:solidFill>
                <a:effectLst/>
                <a:latin typeface="inherit"/>
              </a:rPr>
              <a:t>Alzheimer MRI Preprocessed Dataset (128 x 128)</a:t>
            </a:r>
            <a:endParaRPr lang="en-US" altLang="zh-CN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The Data is collected from several websites/hospitals/public repositories.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The Dataset is consists of Preprocessed MRI (Magnetic Resonance Imaging) Images.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All the images are resized into 128 x 128 pixels.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The Dataset has four classes of images.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The Dataset is consists of total 6400 MRI images.</a:t>
            </a:r>
            <a:b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</a:br>
            <a:r>
              <a:rPr lang="en-US" altLang="zh-CN" b="1" i="0" dirty="0">
                <a:solidFill>
                  <a:srgbClr val="3C4043"/>
                </a:solidFill>
                <a:effectLst/>
                <a:latin typeface="inherit"/>
              </a:rPr>
              <a:t>Class - 1: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 Mild Demented (896 images)</a:t>
            </a:r>
            <a:b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</a:br>
            <a:r>
              <a:rPr lang="en-US" altLang="zh-CN" b="1" i="0" dirty="0">
                <a:solidFill>
                  <a:srgbClr val="3C4043"/>
                </a:solidFill>
                <a:effectLst/>
                <a:latin typeface="inherit"/>
              </a:rPr>
              <a:t>Class - 2: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 Moderate Demented (64 images)</a:t>
            </a:r>
            <a:b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</a:br>
            <a:r>
              <a:rPr lang="en-US" altLang="zh-CN" b="1" i="0" dirty="0">
                <a:solidFill>
                  <a:srgbClr val="3C4043"/>
                </a:solidFill>
                <a:effectLst/>
                <a:latin typeface="inherit"/>
              </a:rPr>
              <a:t>Class - 3: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 Non Demented (3200 images)</a:t>
            </a:r>
            <a:b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</a:br>
            <a:r>
              <a:rPr lang="en-US" altLang="zh-CN" b="1" i="0" dirty="0">
                <a:solidFill>
                  <a:srgbClr val="3C4043"/>
                </a:solidFill>
                <a:effectLst/>
                <a:latin typeface="inherit"/>
              </a:rPr>
              <a:t>Class - 4: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inherit"/>
              </a:rPr>
              <a:t> Very Mild Demented (2240 images)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3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30BD-3A1C-20B8-8F1E-E95FA87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88" y="0"/>
            <a:ext cx="10515600" cy="917681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Alzheimer MRI Preprocessed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04CFA-5775-33DF-14FB-93B7DE80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126" y="898860"/>
            <a:ext cx="3791755" cy="589164"/>
          </a:xfrm>
        </p:spPr>
        <p:txBody>
          <a:bodyPr/>
          <a:lstStyle/>
          <a:p>
            <a:r>
              <a:rPr lang="en-US" altLang="zh-CN" dirty="0"/>
              <a:t>Mild Demented 896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BD1598-AC94-2A2D-354A-3473EE5CF6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49" y="1738602"/>
            <a:ext cx="2070023" cy="2070023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D03FD1C-0EFD-6788-C604-DD80ADD2201D}"/>
              </a:ext>
            </a:extLst>
          </p:cNvPr>
          <p:cNvSpPr txBox="1">
            <a:spLocks/>
          </p:cNvSpPr>
          <p:nvPr/>
        </p:nvSpPr>
        <p:spPr>
          <a:xfrm>
            <a:off x="5189110" y="898860"/>
            <a:ext cx="4373451" cy="58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Moderate Demented 64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03BFBB-EFFF-790E-F1AD-835A061C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18" y="1738602"/>
            <a:ext cx="2070023" cy="207002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8EA403E-6982-3132-1F19-425744000BCA}"/>
              </a:ext>
            </a:extLst>
          </p:cNvPr>
          <p:cNvSpPr txBox="1">
            <a:spLocks/>
          </p:cNvSpPr>
          <p:nvPr/>
        </p:nvSpPr>
        <p:spPr>
          <a:xfrm>
            <a:off x="925388" y="3946115"/>
            <a:ext cx="3791755" cy="58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Non Demented 3200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BA5211-1EDD-8F5D-A1BA-E729A68F3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49" y="4535279"/>
            <a:ext cx="2020652" cy="2020652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390EF5F-6CD0-0DE4-6793-0C1B4B5C0E22}"/>
              </a:ext>
            </a:extLst>
          </p:cNvPr>
          <p:cNvSpPr txBox="1">
            <a:spLocks/>
          </p:cNvSpPr>
          <p:nvPr/>
        </p:nvSpPr>
        <p:spPr>
          <a:xfrm>
            <a:off x="5189110" y="3946115"/>
            <a:ext cx="4592394" cy="58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Very Mild Demented 2240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2A828D-B83D-146F-2E4A-D60CCF685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4" y="4485909"/>
            <a:ext cx="2070022" cy="20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3293-BA96-7097-FB69-6AD18A72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17" y="1007816"/>
            <a:ext cx="10515600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Step 1 : Data Extraction / Cleaning / Aggregation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Step 2 : EDA of variable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0D6CD-292B-7E8F-A630-60E4141F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97" y="2130703"/>
            <a:ext cx="5698434" cy="32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49194-C3D4-BA62-A0E8-D061BA83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13" y="859709"/>
            <a:ext cx="10515600" cy="4351338"/>
          </a:xfrm>
        </p:spPr>
        <p:txBody>
          <a:bodyPr/>
          <a:lstStyle/>
          <a:p>
            <a:r>
              <a:rPr lang="en-US" altLang="zh-CN" i="0" dirty="0">
                <a:effectLst/>
                <a:latin typeface="-apple-system"/>
              </a:rPr>
              <a:t>Step 3 : Splitting entire dataset into train and test sets</a:t>
            </a:r>
          </a:p>
          <a:p>
            <a:r>
              <a:rPr lang="en-US" altLang="zh-CN" i="0" dirty="0">
                <a:effectLst/>
                <a:latin typeface="-apple-system"/>
              </a:rPr>
              <a:t>Step 4 : Data Preprocessing pipeline for scaling and dimensionality reduction</a:t>
            </a:r>
          </a:p>
          <a:p>
            <a:endParaRPr lang="en-US" altLang="zh-CN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79729-C2DF-D108-2D8E-A4ED00FC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5" y="2798075"/>
            <a:ext cx="5360295" cy="391499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572EE5E-8FE8-2C83-2CE6-FB376D82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232" y="2114502"/>
            <a:ext cx="52055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20F0502020204030204" pitchFamily="49" charset="0"/>
              </a:rPr>
              <a:t>Original Data dimension: 10801 features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20F0502020204030204" pitchFamily="49" charset="0"/>
              </a:rPr>
              <a:t>After PCA Data dimension: 548 features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5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0E82C-B03A-7F23-4BB3-13AEEDF5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/>
          <a:lstStyle/>
          <a:p>
            <a:r>
              <a:rPr lang="en-US" altLang="zh-CN" i="0" dirty="0">
                <a:effectLst/>
                <a:latin typeface="-apple-system"/>
              </a:rPr>
              <a:t>Step 5 : Data Modelling</a:t>
            </a:r>
          </a:p>
          <a:p>
            <a:r>
              <a:rPr lang="en-US" altLang="zh-CN" i="0" dirty="0">
                <a:effectLst/>
                <a:latin typeface="-apple-system"/>
              </a:rPr>
              <a:t>Step 5.1 Logistic Regression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B86EBB-9DDB-2CE4-F003-002FAD5A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0" y="2273122"/>
            <a:ext cx="5983227" cy="3746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03F4D5-900A-19BA-49E1-09878AED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64" y="2273122"/>
            <a:ext cx="4881300" cy="40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07E05-2AE5-BDBC-86CA-C30D9DA2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51" y="1078650"/>
            <a:ext cx="10515600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Step 5.2 : SVM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B41647-EAAB-8AEE-C027-42CB6B78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4" y="1739352"/>
            <a:ext cx="6047593" cy="4244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814899-E0D6-20C9-D5B1-7BF8110E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80" y="1918952"/>
            <a:ext cx="5701397" cy="44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03BBE42-55B1-A363-F5AF-0CD465A8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19" y="1155923"/>
            <a:ext cx="9852962" cy="4351338"/>
          </a:xfrm>
        </p:spPr>
      </p:pic>
    </p:spTree>
    <p:extLst>
      <p:ext uri="{BB962C8B-B14F-4D97-AF65-F5344CB8AC3E}">
        <p14:creationId xmlns:p14="http://schemas.microsoft.com/office/powerpoint/2010/main" val="95608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198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Arial Unicode MS</vt:lpstr>
      <vt:lpstr>inherit</vt:lpstr>
      <vt:lpstr>Inter</vt:lpstr>
      <vt:lpstr>zeitung</vt:lpstr>
      <vt:lpstr>等线</vt:lpstr>
      <vt:lpstr>等线 Light</vt:lpstr>
      <vt:lpstr>Arial</vt:lpstr>
      <vt:lpstr>Office 主题​​</vt:lpstr>
      <vt:lpstr>8.9汇报</vt:lpstr>
      <vt:lpstr>ADNI数据</vt:lpstr>
      <vt:lpstr>Alzheimer MRI Preprocessed Dataset</vt:lpstr>
      <vt:lpstr>Alzheimer MRI Preprocessed Dataset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8.9汇报</dc:title>
  <dc:creator>1179116732@qq.com</dc:creator>
  <cp:lastModifiedBy>1179116732@qq.com</cp:lastModifiedBy>
  <cp:revision>3</cp:revision>
  <dcterms:created xsi:type="dcterms:W3CDTF">2023-08-09T01:01:15Z</dcterms:created>
  <dcterms:modified xsi:type="dcterms:W3CDTF">2023-08-09T02:07:13Z</dcterms:modified>
</cp:coreProperties>
</file>