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6C54-4D13-18DF-75CA-38558A9DB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68D58-DFCC-B902-C29B-E5991D737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64F7F-3668-2CC6-4272-277927E0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9E659-0503-9B32-2AB1-11422BBC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3F317-DAB0-FB32-F5D8-07A636E7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5D47E-3D56-08C8-2FFB-48CBB505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8A2DF-3BB4-FDCB-CBEB-ECBBC2FC0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25D54-9C10-6CA5-30AF-B64E5470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39C15-E530-4982-02C6-AE8D9FDD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EDFC5-9E8D-55CF-12C9-9D239BF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52599C-F8F2-727C-3BC0-E55C5B2A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DF012-186B-10EA-B053-FC569B908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D022B-7C23-BE65-03B9-76BEA7B1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07F81-99DE-C6FB-3753-B178E0C6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BF7B9-8F70-B3D9-F74D-10F42750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002E2-443F-A3F1-3A9F-0B21C23A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02752-81D7-FB96-BD4B-EF6D82A1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A1CE3-F4D0-6903-577D-19D59EDB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CA2AB-4962-4E9C-298E-8D0D95AC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A68A3-CF3F-DBE0-EA61-5651C11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8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3CC9A-D988-58BE-AC38-A7D8F62C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7110B-FF71-11BB-DCAD-947442DE6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4940E-2BE4-77EE-AAAF-9630DFC9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1F55B-B0C1-CB1E-AD2B-A43DE0FF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23BE1-E4F1-DC52-3715-0FF427FE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412D9-70F5-8073-4F36-FD076FCE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2DCB-E149-E61D-0768-5FF20C8E2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F58CD-D30E-9BD2-9939-6769152A7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9334D-48F3-4B9B-8C2C-5807C43D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D8E40-0012-AB19-E136-20203823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C023A-3CD3-BBFA-1A94-6DBEBA02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6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D20C-07F2-8653-D0C1-D2EB0875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D8E97-FA55-03D1-78B2-4524D0F7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3DF35-4176-69E2-9D39-18BDDA8A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7B79A2-29F6-0579-6758-32EA57864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495EAF-F7F9-E236-D0A8-2C1C7AC0E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9EDDE6-1F1B-25EA-1018-DBD16889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0CDDE-6B08-2603-6035-36119CA5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A5D45-BAE9-1FD0-8C74-1E8A0EB9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5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2F97B-7B74-99CB-31AA-B0BAEC8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0A57E1-72D0-2417-3D8F-97C46E82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BAD22E-03F9-A32C-3913-463B7D4A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B6DEE3-3FF5-190F-564D-D038C3E4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6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BC636-148A-7E5D-D6E1-9D941D79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47465-B1B1-2D35-BAB7-25DA241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30BD5-ABD2-B967-1A98-2BC04D4A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4AE16-BAC3-A560-BF28-875F2384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6A6D3-8B36-D4E8-6032-9A56F80D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04C7A-6D18-585A-7BBE-5417A3084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1A4F9-D886-EA05-D9A9-B8257D2A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13544-7581-3E2B-49A5-7AC69AE1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3AF2B-BD93-1B56-3040-A55D35C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EFCA-0861-E132-3853-712A284C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DAF69C-E318-E484-9075-5F6899BBE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A81FC5-9F97-A884-3BEB-3272627D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6112B-7451-C295-33D1-E4FB1905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C6B5F-7F1C-068C-CFD4-56A0A0C2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D19BF-4EEF-49DB-58C7-6F3AD09F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2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AE41E6-FDC6-DB39-85C1-332BC688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D9066-C699-7F10-9CBF-33559236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2E163-D84C-38EB-945E-4B2AB1A63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3FBA-DA0B-466E-A8DC-BBB02B5E6927}" type="datetimeFigureOut">
              <a:rPr lang="zh-CN" altLang="en-US" smtClean="0"/>
              <a:t>2023-03-23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B299E-7A01-EFFD-358D-A9648D8F1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F8D07-A56C-DDF5-56F4-5D6E884FD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DA72-7F7D-4351-A729-7C66F6DC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0BC6-D11A-D124-36AC-337912948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汇报</a:t>
            </a:r>
            <a:r>
              <a:rPr lang="en-US" altLang="zh-CN" dirty="0"/>
              <a:t>0323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504554-A148-8320-BA89-30C67EC52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20338053 </a:t>
            </a:r>
            <a:r>
              <a:rPr lang="zh-CN" altLang="en-US" dirty="0"/>
              <a:t>罗明昊</a:t>
            </a:r>
          </a:p>
        </p:txBody>
      </p:sp>
    </p:spTree>
    <p:extLst>
      <p:ext uri="{BB962C8B-B14F-4D97-AF65-F5344CB8AC3E}">
        <p14:creationId xmlns:p14="http://schemas.microsoft.com/office/powerpoint/2010/main" val="29022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F41B51-8624-6BAC-6432-727035D4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5" y="790257"/>
            <a:ext cx="9010903" cy="46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8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E0D307-F098-9287-54B6-193509AD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9" y="902775"/>
            <a:ext cx="9053227" cy="47724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F57F89-0069-FE57-BA93-4F12F3F4A23E}"/>
              </a:ext>
            </a:extLst>
          </p:cNvPr>
          <p:cNvSpPr txBox="1"/>
          <p:nvPr/>
        </p:nvSpPr>
        <p:spPr>
          <a:xfrm>
            <a:off x="9312962" y="1560444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数据来源：</a:t>
            </a:r>
            <a:r>
              <a:rPr lang="en-US" altLang="zh-CN" dirty="0"/>
              <a:t>UKB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E1FCC0-5FB8-EC2F-3C0D-BF3CA06217C9}"/>
              </a:ext>
            </a:extLst>
          </p:cNvPr>
          <p:cNvSpPr txBox="1"/>
          <p:nvPr/>
        </p:nvSpPr>
        <p:spPr>
          <a:xfrm>
            <a:off x="9312962" y="2991679"/>
            <a:ext cx="2315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1.IDP</a:t>
            </a:r>
            <a:r>
              <a:rPr lang="zh-CN" altLang="en-US" dirty="0"/>
              <a:t>处理通道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单变量和多变量测试的</a:t>
            </a:r>
            <a:r>
              <a:rPr lang="en-US" altLang="zh-CN" dirty="0" err="1"/>
              <a:t>Matlab</a:t>
            </a:r>
            <a:r>
              <a:rPr lang="zh-CN" altLang="en-US" dirty="0"/>
              <a:t>代码及测试结果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473CFA-3AEB-777A-46D5-BBACF1E5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2" y="1614734"/>
            <a:ext cx="11675676" cy="36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3134CF-EFC3-C4CE-1645-D88CDEC48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03" y="2212683"/>
            <a:ext cx="10102825" cy="14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D33559-3141-EDC2-739A-81ADA5F1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4" y="729548"/>
            <a:ext cx="6651821" cy="52672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E4F4D3-6AA4-DE42-6BE5-AFF4F842E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72"/>
          <a:stretch/>
        </p:blipFill>
        <p:spPr>
          <a:xfrm>
            <a:off x="6892825" y="1008017"/>
            <a:ext cx="5088780" cy="20913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42EEB6-C74C-2389-7603-2B3260CCC363}"/>
              </a:ext>
            </a:extLst>
          </p:cNvPr>
          <p:cNvSpPr txBox="1"/>
          <p:nvPr/>
        </p:nvSpPr>
        <p:spPr>
          <a:xfrm>
            <a:off x="7696684" y="4008474"/>
            <a:ext cx="428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使用网上目前能够查找到的办法都需要</a:t>
            </a:r>
            <a:r>
              <a:rPr lang="en-US" altLang="zh-CN" dirty="0"/>
              <a:t>password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3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38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汇报0323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汇报0323</dc:title>
  <dc:creator>L mh</dc:creator>
  <cp:lastModifiedBy>L mh</cp:lastModifiedBy>
  <cp:revision>1</cp:revision>
  <dcterms:created xsi:type="dcterms:W3CDTF">2023-03-23T15:10:43Z</dcterms:created>
  <dcterms:modified xsi:type="dcterms:W3CDTF">2023-03-24T01:45:41Z</dcterms:modified>
</cp:coreProperties>
</file>