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59" r:id="rId4"/>
    <p:sldId id="257" r:id="rId5"/>
    <p:sldId id="258" r:id="rId6"/>
    <p:sldId id="261" r:id="rId7"/>
    <p:sldId id="262" r:id="rId8"/>
    <p:sldId id="25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00FF5-7A89-4D4F-E7DA-0014AD20E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8F7985-A346-505C-7D5C-CF7B33583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B4D6F-7442-4E65-B921-D724E458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3B78-BCE6-4065-A9A0-3C757043C6F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73A1A-1D7A-471E-7315-E4C4AA60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69FC0-EF2D-EE3D-B577-10EB29C6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618B-6618-4A59-B864-70E70377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4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511B7-730F-B3D3-FF55-67E0A96B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0352D-B4AA-5EEF-3561-7AC7E28A4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7659C-2093-7EC9-59EC-7D941AEC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3B78-BCE6-4065-A9A0-3C757043C6F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44EB1-2043-F458-2094-3B768B69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53971-0390-F676-CE2F-3BF989B0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618B-6618-4A59-B864-70E70377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2696F7-8FAE-3A9C-92B9-180EEBABB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995E99-3256-CF0F-72EE-B839AC75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89522-F920-96F0-2FD4-03A0D5A5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3B78-BCE6-4065-A9A0-3C757043C6F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779C5-4085-22F0-2B29-9E5C0080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91098-7D4D-8641-8417-A80B3BB0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618B-6618-4A59-B864-70E70377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2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CA997-2095-60BB-3421-17A05C32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35DAD-D93F-C743-CC3F-E45A45ED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4873D-F76C-9BB6-288E-79725A55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3B78-BCE6-4065-A9A0-3C757043C6F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CCFC1-649A-F318-6A0E-18953948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6E69E-2BBF-BE53-8C77-9116180F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618B-6618-4A59-B864-70E70377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54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F3A5A-6087-0817-4DC0-DB57F0E8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C77A9-F3CA-F8AD-BE6B-BEAAC65E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1B1D7-0A92-144A-5EA2-1220311C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3B78-BCE6-4065-A9A0-3C757043C6F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8E020-DE2E-A007-829A-12EB0FF9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1C1B7-428A-E369-018F-F456FA81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618B-6618-4A59-B864-70E70377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5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85175-2AFE-7871-E923-C590230F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1AF0E-9029-5B4A-F1C5-477290DF5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DAB5D-C68E-81A1-A199-3C8250B58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0CEF05-4EB8-F33B-2DA2-B2C46402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3B78-BCE6-4065-A9A0-3C757043C6F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A18A8-36AB-A071-D6FC-4B180652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5FCF1-CC22-3EE6-6413-15CDE337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618B-6618-4A59-B864-70E70377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63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C150-5B31-E565-2161-E40D24D1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59D96-C4B7-3192-FE52-405E43C15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83E001-40BC-6677-E8BB-0C0257A0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03A959-2A72-FBBB-1F2A-909F010B3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74E757-B409-4253-DD68-FB0C79716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D542CB-A55C-9C88-1C30-0E4FC0A2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3B78-BCE6-4065-A9A0-3C757043C6F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090F6E-9F32-58C8-070E-DB524570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81203F-C617-FE24-7FD8-771F5434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618B-6618-4A59-B864-70E70377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5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1C07C-F7A8-B161-276D-7FCFD8A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827BA2-312B-C80F-0D4F-A93901F1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3B78-BCE6-4065-A9A0-3C757043C6F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5AF44-F871-BD19-F729-008BEE90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1898D9-F187-CE96-00A4-A01B849A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618B-6618-4A59-B864-70E70377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0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18A08E-BF27-45F3-0161-5F6CA839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3B78-BCE6-4065-A9A0-3C757043C6F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4874A6-B68C-BC45-0C1A-C6C962C5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6EE3B-131F-A9B6-697A-32627D6C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618B-6618-4A59-B864-70E70377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7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FC4CC-F01D-5836-EB4D-1AFC5AE2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612C9-19EF-BF44-58E5-45CDE422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9F405-41A8-FE1D-E8DA-DDCCB96D0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B14E25-514D-5FD0-E3EE-DD48DED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3B78-BCE6-4065-A9A0-3C757043C6F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341DC-9911-CDF5-508B-D7B3CFC6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6F652-F31E-5CC1-FB1E-FE0C9357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618B-6618-4A59-B864-70E70377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1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1B20D-3729-858F-B8A9-0FFE1F41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A57C8E-063C-3A06-4E30-E16FA1E52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ED12A-250B-2951-3E77-B63F30FBD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30A24-1B9D-5D0C-3BFC-0175E7D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3B78-BCE6-4065-A9A0-3C757043C6F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13534-EA6A-F475-5E99-E22AB79D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D181A-E3B0-413A-4D99-CB1563C8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618B-6618-4A59-B864-70E70377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63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6C356B-309B-1EB7-8E60-93751DFE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198E82-50AC-C35E-644B-2F1F2799D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66E1-A0EB-86D2-5E6B-AC9E8E0FA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3B78-BCE6-4065-A9A0-3C757043C6F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62A46-0008-3B58-09C5-C2B0A7E4C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2713D-53DF-8A64-8BBE-F9DB833EC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618B-6618-4A59-B864-70E70377F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2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68F58-3408-870C-8ECD-9BA0393EF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5.24</a:t>
            </a:r>
            <a:r>
              <a:rPr lang="zh-CN" altLang="en-US" dirty="0"/>
              <a:t>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B53AA3-C6F7-9CB2-9468-D12F4EDDC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1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8D33F-7BBD-A706-9F8B-CF800369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Fashion-MNIST</a:t>
            </a:r>
            <a:r>
              <a:rPr lang="zh-CN" altLang="en-US" b="1" dirty="0"/>
              <a:t>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F450F-785D-E2C7-C1EE-1B759FDB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34" y="1198580"/>
            <a:ext cx="10515600" cy="1857733"/>
          </a:xfrm>
        </p:spPr>
        <p:txBody>
          <a:bodyPr/>
          <a:lstStyle/>
          <a:p>
            <a:r>
              <a:rPr lang="en-US" altLang="zh-CN" dirty="0"/>
              <a:t>Fashion-MNIST</a:t>
            </a:r>
            <a:r>
              <a:rPr lang="zh-CN" altLang="en-US" dirty="0"/>
              <a:t>数据集包含了</a:t>
            </a:r>
            <a:r>
              <a:rPr lang="en-US" altLang="zh-CN" dirty="0"/>
              <a:t>10</a:t>
            </a:r>
            <a:r>
              <a:rPr lang="zh-CN" altLang="en-US" dirty="0"/>
              <a:t>个类别的图像，分别是：</a:t>
            </a:r>
            <a:r>
              <a:rPr lang="en-US" altLang="zh-CN" dirty="0"/>
              <a:t>t-shirt</a:t>
            </a:r>
            <a:r>
              <a:rPr lang="zh-CN" altLang="en-US" dirty="0"/>
              <a:t>（</a:t>
            </a:r>
            <a:r>
              <a:rPr lang="en-US" altLang="zh-CN" dirty="0"/>
              <a:t>T</a:t>
            </a:r>
            <a:r>
              <a:rPr lang="zh-CN" altLang="en-US" dirty="0"/>
              <a:t>恤），</a:t>
            </a:r>
            <a:r>
              <a:rPr lang="en-US" altLang="zh-CN" dirty="0"/>
              <a:t>trouser</a:t>
            </a:r>
            <a:r>
              <a:rPr lang="zh-CN" altLang="en-US" dirty="0"/>
              <a:t>（牛仔裤），</a:t>
            </a:r>
            <a:r>
              <a:rPr lang="en-US" altLang="zh-CN" dirty="0"/>
              <a:t>pullover</a:t>
            </a:r>
            <a:r>
              <a:rPr lang="zh-CN" altLang="en-US" dirty="0"/>
              <a:t>（套衫），</a:t>
            </a:r>
            <a:r>
              <a:rPr lang="en-US" altLang="zh-CN" dirty="0"/>
              <a:t>dress</a:t>
            </a:r>
            <a:r>
              <a:rPr lang="zh-CN" altLang="en-US" dirty="0"/>
              <a:t>（裙子），</a:t>
            </a:r>
            <a:r>
              <a:rPr lang="en-US" altLang="zh-CN" dirty="0"/>
              <a:t>coat</a:t>
            </a:r>
            <a:r>
              <a:rPr lang="zh-CN" altLang="en-US" dirty="0"/>
              <a:t>（外套），</a:t>
            </a:r>
            <a:r>
              <a:rPr lang="en-US" altLang="zh-CN" dirty="0"/>
              <a:t>sandal</a:t>
            </a:r>
            <a:r>
              <a:rPr lang="zh-CN" altLang="en-US" dirty="0"/>
              <a:t>（凉鞋），</a:t>
            </a:r>
            <a:r>
              <a:rPr lang="en-US" altLang="zh-CN" dirty="0"/>
              <a:t>shirt</a:t>
            </a:r>
            <a:r>
              <a:rPr lang="zh-CN" altLang="en-US" dirty="0"/>
              <a:t>（衬衫），</a:t>
            </a:r>
            <a:r>
              <a:rPr lang="en-US" altLang="zh-CN" dirty="0"/>
              <a:t>sneaker</a:t>
            </a:r>
            <a:r>
              <a:rPr lang="zh-CN" altLang="en-US" dirty="0"/>
              <a:t>（运动鞋），</a:t>
            </a:r>
            <a:r>
              <a:rPr lang="en-US" altLang="zh-CN" dirty="0"/>
              <a:t>bag</a:t>
            </a:r>
            <a:r>
              <a:rPr lang="zh-CN" altLang="en-US" dirty="0"/>
              <a:t>（包），</a:t>
            </a:r>
            <a:r>
              <a:rPr lang="en-US" altLang="zh-CN" dirty="0"/>
              <a:t>ankle boot</a:t>
            </a:r>
            <a:r>
              <a:rPr lang="zh-CN" altLang="en-US" dirty="0"/>
              <a:t>（短靴）。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4A6F35-2AB2-4860-6056-0659DC4CF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6313"/>
            <a:ext cx="12192000" cy="38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0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60E008-ECDC-C14F-297B-7DCF9AEF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213" y="5029308"/>
            <a:ext cx="8306959" cy="153373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6945640-F032-82A0-543D-6699C9CC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原始程序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FDE4EC-2A2D-61DD-4744-7E13B908B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4177" y="1577602"/>
            <a:ext cx="10183646" cy="3572374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66011B1A-2B42-5CE4-0E37-9D850E75CEA4}"/>
              </a:ext>
            </a:extLst>
          </p:cNvPr>
          <p:cNvSpPr txBox="1">
            <a:spLocks/>
          </p:cNvSpPr>
          <p:nvPr/>
        </p:nvSpPr>
        <p:spPr>
          <a:xfrm>
            <a:off x="1076459" y="5338293"/>
            <a:ext cx="2606899" cy="705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训练次数：</a:t>
            </a:r>
            <a:r>
              <a:rPr lang="en-US" altLang="zh-CN" sz="2800" dirty="0"/>
              <a:t>10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841B71-ACA7-CF31-16B8-BACAC3757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5" y="1309391"/>
            <a:ext cx="8021169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09731693-CA81-BABE-26C0-B864B9C489DE}"/>
              </a:ext>
            </a:extLst>
          </p:cNvPr>
          <p:cNvSpPr txBox="1">
            <a:spLocks/>
          </p:cNvSpPr>
          <p:nvPr/>
        </p:nvSpPr>
        <p:spPr>
          <a:xfrm>
            <a:off x="838200" y="875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增加卷积层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24A003-6DD6-2733-9356-ACEA743E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459" y="5338293"/>
            <a:ext cx="2606899" cy="70545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训练次数：</a:t>
            </a:r>
            <a:r>
              <a:rPr lang="en-US" altLang="zh-CN" sz="2800" dirty="0"/>
              <a:t>10</a:t>
            </a:r>
            <a:endParaRPr lang="zh-CN" altLang="en-US" sz="28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4ECC088-878B-39B8-434B-CF90A18A5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74567"/>
            <a:ext cx="10515600" cy="4096741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99866D-1E2E-CEC7-20EF-621E83C14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67" y="499653"/>
            <a:ext cx="9069066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6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483E0-58B0-D085-D5E1-612C7AC4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增加线性层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1827EC-D0C2-B125-CD7E-617718E6A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5710"/>
            <a:ext cx="10515600" cy="4016769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094C3F-5436-84EC-F191-45D413323587}"/>
              </a:ext>
            </a:extLst>
          </p:cNvPr>
          <p:cNvSpPr txBox="1">
            <a:spLocks/>
          </p:cNvSpPr>
          <p:nvPr/>
        </p:nvSpPr>
        <p:spPr>
          <a:xfrm>
            <a:off x="902594" y="5764980"/>
            <a:ext cx="2606899" cy="705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训练次数：</a:t>
            </a:r>
            <a:r>
              <a:rPr lang="en-US" altLang="zh-CN" sz="2800" dirty="0"/>
              <a:t>10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BA3358-BB47-C239-237D-1B55CABD2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94" y="856891"/>
            <a:ext cx="8507012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619DA-AF34-29E9-501C-62FA77CF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增加训练次数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21FE63-7D62-F281-1D28-05546F2CA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913" y="1690688"/>
            <a:ext cx="10374173" cy="3677163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FFC2A79D-9274-971E-2397-AA0B5E016226}"/>
              </a:ext>
            </a:extLst>
          </p:cNvPr>
          <p:cNvSpPr txBox="1">
            <a:spLocks/>
          </p:cNvSpPr>
          <p:nvPr/>
        </p:nvSpPr>
        <p:spPr>
          <a:xfrm>
            <a:off x="725369" y="5455393"/>
            <a:ext cx="2426594" cy="92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训练次数：</a:t>
            </a:r>
            <a:r>
              <a:rPr lang="en-US" altLang="zh-CN" sz="2800" dirty="0"/>
              <a:t>20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055FBA-A537-E1F6-8CC3-19310589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30" y="918812"/>
            <a:ext cx="869753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CB76-7F7A-20E9-9452-B0AF28C2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第一个卷积层</a:t>
            </a:r>
            <a:r>
              <a:rPr lang="en-US" altLang="zh-CN" dirty="0" err="1"/>
              <a:t>Kernel_size</a:t>
            </a:r>
            <a:r>
              <a:rPr lang="en-US" altLang="zh-CN" dirty="0"/>
              <a:t> </a:t>
            </a:r>
            <a:r>
              <a:rPr lang="zh-CN" altLang="en-US" dirty="0"/>
              <a:t>改为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3FD09B0-F2CF-2BF2-955A-68DC68761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0888"/>
            <a:ext cx="10515600" cy="3767773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92042FB-44BD-27B6-79A7-08883F99737C}"/>
              </a:ext>
            </a:extLst>
          </p:cNvPr>
          <p:cNvSpPr txBox="1">
            <a:spLocks/>
          </p:cNvSpPr>
          <p:nvPr/>
        </p:nvSpPr>
        <p:spPr>
          <a:xfrm>
            <a:off x="909033" y="5571797"/>
            <a:ext cx="2606899" cy="705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训练次数：</a:t>
            </a:r>
            <a:r>
              <a:rPr lang="en-US" altLang="zh-CN" sz="2800" dirty="0"/>
              <a:t>10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3CB468-B13B-1805-13F1-06E8F1B2B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599" y="828312"/>
            <a:ext cx="8430802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EDA0C-652A-9A08-9096-24BE92B6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5706531"/>
            <a:ext cx="2426594" cy="92062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训练次数：</a:t>
            </a:r>
            <a:r>
              <a:rPr lang="en-US" altLang="zh-CN" sz="2800" dirty="0"/>
              <a:t>50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EEEBD4-E31A-B111-5CAA-7C3DA0B00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930" y="1533239"/>
            <a:ext cx="10515600" cy="417329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B134D7-DF38-F10C-14A5-41D4ECAD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9" y="1266545"/>
            <a:ext cx="10869542" cy="4058216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BE8D758-93F8-7E57-FDDE-9BE9D0BA9D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增加卷积层</a:t>
            </a:r>
            <a:r>
              <a:rPr lang="en-US" altLang="zh-CN" dirty="0"/>
              <a:t>&amp;</a:t>
            </a:r>
            <a:r>
              <a:rPr lang="zh-CN" altLang="en-US" dirty="0"/>
              <a:t>线性层</a:t>
            </a:r>
            <a:r>
              <a:rPr lang="en-US" altLang="zh-CN" dirty="0"/>
              <a:t>&amp;</a:t>
            </a:r>
            <a:r>
              <a:rPr lang="zh-CN" altLang="en-US" dirty="0"/>
              <a:t>训练次数</a:t>
            </a:r>
          </a:p>
        </p:txBody>
      </p:sp>
    </p:spTree>
    <p:extLst>
      <p:ext uri="{BB962C8B-B14F-4D97-AF65-F5344CB8AC3E}">
        <p14:creationId xmlns:p14="http://schemas.microsoft.com/office/powerpoint/2010/main" val="226452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116</Words>
  <Application>Microsoft Office PowerPoint</Application>
  <PresentationFormat>宽屏</PresentationFormat>
  <Paragraphs>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5.24汇报</vt:lpstr>
      <vt:lpstr>Fashion-MNIST数据集</vt:lpstr>
      <vt:lpstr>原始程序</vt:lpstr>
      <vt:lpstr>训练次数：10</vt:lpstr>
      <vt:lpstr>增加线性层</vt:lpstr>
      <vt:lpstr>增加训练次数</vt:lpstr>
      <vt:lpstr>第一个卷积层Kernel_size 改为 5</vt:lpstr>
      <vt:lpstr>训练次数：50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5.24汇报</dc:title>
  <dc:creator>1179116732@qq.com</dc:creator>
  <cp:lastModifiedBy>1179116732@qq.com</cp:lastModifiedBy>
  <cp:revision>6</cp:revision>
  <dcterms:created xsi:type="dcterms:W3CDTF">2023-05-23T17:42:41Z</dcterms:created>
  <dcterms:modified xsi:type="dcterms:W3CDTF">2023-05-24T02:25:15Z</dcterms:modified>
</cp:coreProperties>
</file>