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C60EE-F89B-5B59-9B7A-9A6A6FD28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7086AD-6904-08FA-DE82-C59ACE15F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F70A87-BC49-B27D-3681-2CACBC2AF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862A-5879-4BAE-9A9E-3C33C5DC6217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217967-2D20-78C5-2254-A84CF7AB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30D86-C0A0-B583-A345-05E80631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60CD-172E-4EE6-BCD7-8C39FB55B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09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C254A-F9C3-3056-61DC-43623F73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BC581E-41E4-16D3-C3C0-F9811B5EE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90EAEA-B322-7F73-F9D9-CE8529C4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862A-5879-4BAE-9A9E-3C33C5DC6217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D6F669-6844-0343-CA36-2A66A899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588FC3-C947-83FA-A178-6C8C9561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60CD-172E-4EE6-BCD7-8C39FB55B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3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4BA7AD-071A-D10D-6684-BA83D5FAE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28925B-D476-DB58-9965-67E64998C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21BFB6-1DF1-4544-36EF-14F010920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862A-5879-4BAE-9A9E-3C33C5DC6217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02DAB1-B9BA-31B0-D592-A19BC0248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AEB3EA-A9FC-4D4C-6629-0B5886F8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60CD-172E-4EE6-BCD7-8C39FB55B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62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4D051-E788-3695-8F1D-74A4B1F5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599694-1A0F-B3F1-1FB4-7B6D1D32B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961512-176F-7F5A-543B-25F5F5CE0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862A-5879-4BAE-9A9E-3C33C5DC6217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92DC91-C6B1-6D79-CE91-17BA1F64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CE0D5A-A1C5-A40F-EBAD-29C2D35EB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60CD-172E-4EE6-BCD7-8C39FB55B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27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3D380-C09A-21E1-B2BA-ACE863E3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F0A9C0-2461-0D24-5B6D-D9A009F7C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196670-589F-8E3A-27F9-4A39CB0D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862A-5879-4BAE-9A9E-3C33C5DC6217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1ECB8-9B56-A1AA-A55A-0BF35F379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6146F1-480A-B0DA-19A7-5FE9CDFA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60CD-172E-4EE6-BCD7-8C39FB55B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79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48A53-C47C-28BA-CE56-3560FEC3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4C6F3D-97DB-560A-0703-F34088BA6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1061FF-AB65-B2CE-F608-4AB91D168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46B5E2-FB08-AAEB-D601-8859FD873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862A-5879-4BAE-9A9E-3C33C5DC6217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1117B1-AC08-A91A-D049-12854DC2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E72144-7724-C5E1-4EDA-BD9C67F5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60CD-172E-4EE6-BCD7-8C39FB55B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89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3EB80-CA65-0B9A-0477-5CC1FC09F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FAC328-8A4E-CA6E-CE5A-799D99BFC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EB87FB-70D6-DB5E-4931-900ABAF9F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1D1CAE-C7FF-A342-301F-FE97AB984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5F804D-13DD-4C6D-9AFC-9A5AD7D1A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FDBC8F-4725-94F5-46D9-3BC4887BD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862A-5879-4BAE-9A9E-3C33C5DC6217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BE58DA-D24C-9D5E-B57A-F5075F904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9CA695-4A82-AE83-1673-FCE6318B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60CD-172E-4EE6-BCD7-8C39FB55B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95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DD0D9-7D3A-67CE-1B37-C5DA30E7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D18BF0-649A-35CF-E717-4CBC422D9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862A-5879-4BAE-9A9E-3C33C5DC6217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6005C1-D298-8FAE-56B3-0B412B45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DEFE97-3996-41E4-926F-A34364D97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60CD-172E-4EE6-BCD7-8C39FB55B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80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FF8C56-FDD1-536F-487C-4BBE68867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862A-5879-4BAE-9A9E-3C33C5DC6217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1ACCED-AEF4-ACF7-719B-20A046C81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ACF430-C093-6D66-F217-C0A2BD54D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60CD-172E-4EE6-BCD7-8C39FB55B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52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384B3-1219-8D43-7ECF-AB1066ADB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913ED5-92E2-D237-9AE0-4A6D67AF8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01725B-00C9-F3D7-C8A5-92B5197AE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9D42AC-9271-0290-4926-589CBA3D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862A-5879-4BAE-9A9E-3C33C5DC6217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99BAA6-EC2B-F2CA-BE47-8BBA8C2B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FD7BBC-86F8-8D12-2BB3-91B395E0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60CD-172E-4EE6-BCD7-8C39FB55B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53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DE9C4-6B0B-FE7D-D0AF-9E7C2AC4F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7FB979-85E0-9FD4-B0DC-8F3D70042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5B4B07-A3E9-8017-E4E6-03ECFF75E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4C10DD-A1A9-2153-D89F-B7C7CF7E5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862A-5879-4BAE-9A9E-3C33C5DC6217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85D40B-B8E2-C6CE-FC5F-01620A17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A14CB-CC98-C8B1-DF1A-B41B3BE3A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60CD-172E-4EE6-BCD7-8C39FB55B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78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C20BDF-1586-2F2C-CDA5-98BD97EF3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D123F5-FBDE-9FE5-7667-2EECC1A96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98A510-DF36-17F8-288A-DC18594C4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D862A-5879-4BAE-9A9E-3C33C5DC6217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578CB-1A60-B542-309C-4F4D47D96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551F1A-A834-73DD-2BC4-C7F3D325A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360CD-172E-4EE6-BCD7-8C39FB55B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06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4D275-FF70-9188-AF2B-4760248383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7.26</a:t>
            </a:r>
            <a:r>
              <a:rPr lang="zh-CN" altLang="en-US" dirty="0"/>
              <a:t>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FBECAB-1A1D-1013-3E65-BE1D8D89B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5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84AE2-3F25-6BE1-922C-2EA153DF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202124"/>
                </a:solidFill>
                <a:effectLst/>
                <a:latin typeface="zeitung"/>
              </a:rPr>
              <a:t>Brain MRI Images for Brain Tumor Detection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2031891-B31A-BCC7-6010-9A2FCD650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0397"/>
            <a:ext cx="10515600" cy="241920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C7459F9-5DD5-AB24-F630-DF3022DE2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18159"/>
            <a:ext cx="12192000" cy="273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16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908FB-EDE1-9087-D508-62E50563D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999" y="500062"/>
            <a:ext cx="5243312" cy="1325563"/>
          </a:xfrm>
        </p:spPr>
        <p:txBody>
          <a:bodyPr/>
          <a:lstStyle/>
          <a:p>
            <a:r>
              <a:rPr lang="en-US" altLang="zh-CN" b="1" i="0" dirty="0">
                <a:solidFill>
                  <a:srgbClr val="202124"/>
                </a:solidFill>
                <a:effectLst/>
                <a:latin typeface="zeitung"/>
              </a:rPr>
              <a:t>No Tumor  vs  Tumor</a:t>
            </a:r>
            <a:br>
              <a:rPr lang="en-US" altLang="zh-CN" b="1" i="0" dirty="0">
                <a:solidFill>
                  <a:srgbClr val="202124"/>
                </a:solidFill>
                <a:effectLst/>
                <a:latin typeface="zeitung"/>
              </a:rPr>
            </a:br>
            <a:r>
              <a:rPr lang="en-US" altLang="zh-CN" b="1" i="0" dirty="0">
                <a:solidFill>
                  <a:srgbClr val="202124"/>
                </a:solidFill>
                <a:effectLst/>
                <a:latin typeface="zeitung"/>
              </a:rPr>
              <a:t>             98  vs  172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3963EE9-E587-8F04-2217-5600F6D5D6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29195" y="1825625"/>
            <a:ext cx="4399609" cy="4351338"/>
          </a:xfr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6C7543FD-8FDB-A3C9-4BE8-E67B48D5BC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99071" y="1825625"/>
            <a:ext cx="3527858" cy="4351338"/>
          </a:xfrm>
        </p:spPr>
      </p:pic>
    </p:spTree>
    <p:extLst>
      <p:ext uri="{BB962C8B-B14F-4D97-AF65-F5344CB8AC3E}">
        <p14:creationId xmlns:p14="http://schemas.microsoft.com/office/powerpoint/2010/main" val="151110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D08CA-9DBA-07AE-BBE1-AE7E14D3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713" y="281412"/>
            <a:ext cx="2413715" cy="1325563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定义卷积神经网络模型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A7AD3BB-BF46-6706-4F98-C13AFAEF9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526" y="145739"/>
            <a:ext cx="5790948" cy="6566522"/>
          </a:xfrm>
        </p:spPr>
      </p:pic>
    </p:spTree>
    <p:extLst>
      <p:ext uri="{BB962C8B-B14F-4D97-AF65-F5344CB8AC3E}">
        <p14:creationId xmlns:p14="http://schemas.microsoft.com/office/powerpoint/2010/main" val="160804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F838C-CF77-F3B8-1E5F-F944AAFC5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220A4A7-373E-8E15-96B1-4F2758EDA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585" y="1569517"/>
            <a:ext cx="11462829" cy="3718965"/>
          </a:xfrm>
        </p:spPr>
      </p:pic>
    </p:spTree>
    <p:extLst>
      <p:ext uri="{BB962C8B-B14F-4D97-AF65-F5344CB8AC3E}">
        <p14:creationId xmlns:p14="http://schemas.microsoft.com/office/powerpoint/2010/main" val="248635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55AF5-518B-2681-745D-0F4F0C761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730" y="258516"/>
            <a:ext cx="2806521" cy="1325563"/>
          </a:xfrm>
        </p:spPr>
        <p:txBody>
          <a:bodyPr/>
          <a:lstStyle/>
          <a:p>
            <a:r>
              <a:rPr lang="en-US" altLang="zh-CN" b="1" i="0" dirty="0">
                <a:solidFill>
                  <a:srgbClr val="202124"/>
                </a:solidFill>
                <a:effectLst/>
                <a:latin typeface="zeitung"/>
              </a:rPr>
              <a:t>Model training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D058F6-7965-BD03-0349-63F7CC328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733" y="88609"/>
            <a:ext cx="5762586" cy="832689"/>
          </a:xfrm>
          <a:prstGeom prst="rect">
            <a:avLst/>
          </a:prstGeo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9924FEBA-1299-FB18-D8DB-951D3DFF1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55641" y="1175242"/>
            <a:ext cx="9243072" cy="5424242"/>
          </a:xfrm>
        </p:spPr>
      </p:pic>
    </p:spTree>
    <p:extLst>
      <p:ext uri="{BB962C8B-B14F-4D97-AF65-F5344CB8AC3E}">
        <p14:creationId xmlns:p14="http://schemas.microsoft.com/office/powerpoint/2010/main" val="3733147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BA3DC-1897-6FFE-8AA0-0E23B5EF2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944293EA-737D-7171-8A96-BE7724657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941" y="349379"/>
            <a:ext cx="9080117" cy="6159241"/>
          </a:xfrm>
        </p:spPr>
      </p:pic>
    </p:spTree>
    <p:extLst>
      <p:ext uri="{BB962C8B-B14F-4D97-AF65-F5344CB8AC3E}">
        <p14:creationId xmlns:p14="http://schemas.microsoft.com/office/powerpoint/2010/main" val="460278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6F957-A24B-E651-B74B-FED34875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62F93C6-362D-3077-C11A-9DAA83226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3172" y="182622"/>
            <a:ext cx="7585656" cy="667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60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E360F-080D-CE8E-A9CD-975BD4C0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1EB5573-73CC-1BE9-EF0C-3F6FC7201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49" y="670626"/>
            <a:ext cx="11993902" cy="5516748"/>
          </a:xfrm>
        </p:spPr>
      </p:pic>
    </p:spTree>
    <p:extLst>
      <p:ext uri="{BB962C8B-B14F-4D97-AF65-F5344CB8AC3E}">
        <p14:creationId xmlns:p14="http://schemas.microsoft.com/office/powerpoint/2010/main" val="1476569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23</Words>
  <Application>Microsoft Office PowerPoint</Application>
  <PresentationFormat>宽屏</PresentationFormat>
  <Paragraphs>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zeitung</vt:lpstr>
      <vt:lpstr>等线</vt:lpstr>
      <vt:lpstr>等线 Light</vt:lpstr>
      <vt:lpstr>Arial</vt:lpstr>
      <vt:lpstr>Office 主题​​</vt:lpstr>
      <vt:lpstr>7.26汇报</vt:lpstr>
      <vt:lpstr>Brain MRI Images for Brain Tumor Detection</vt:lpstr>
      <vt:lpstr>No Tumor  vs  Tumor              98  vs  172</vt:lpstr>
      <vt:lpstr>定义卷积神经网络模型</vt:lpstr>
      <vt:lpstr>PowerPoint 演示文稿</vt:lpstr>
      <vt:lpstr>Model training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7.26汇报</dc:title>
  <dc:creator>1179116732@qq.com</dc:creator>
  <cp:lastModifiedBy>1179116732@qq.com</cp:lastModifiedBy>
  <cp:revision>3</cp:revision>
  <dcterms:created xsi:type="dcterms:W3CDTF">2023-07-25T20:31:47Z</dcterms:created>
  <dcterms:modified xsi:type="dcterms:W3CDTF">2023-07-25T23:59:07Z</dcterms:modified>
</cp:coreProperties>
</file>